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29"/>
  </p:notesMasterIdLst>
  <p:sldIdLst>
    <p:sldId id="260" r:id="rId2"/>
    <p:sldId id="261" r:id="rId3"/>
    <p:sldId id="267" r:id="rId4"/>
    <p:sldId id="269" r:id="rId5"/>
    <p:sldId id="272" r:id="rId6"/>
    <p:sldId id="279" r:id="rId7"/>
    <p:sldId id="283" r:id="rId8"/>
    <p:sldId id="286" r:id="rId9"/>
    <p:sldId id="292" r:id="rId10"/>
    <p:sldId id="296" r:id="rId11"/>
    <p:sldId id="301" r:id="rId12"/>
    <p:sldId id="306" r:id="rId13"/>
    <p:sldId id="310" r:id="rId14"/>
    <p:sldId id="315" r:id="rId15"/>
    <p:sldId id="325" r:id="rId16"/>
    <p:sldId id="328" r:id="rId17"/>
    <p:sldId id="331" r:id="rId18"/>
    <p:sldId id="334" r:id="rId19"/>
    <p:sldId id="340" r:id="rId20"/>
    <p:sldId id="343" r:id="rId21"/>
    <p:sldId id="346" r:id="rId22"/>
    <p:sldId id="349" r:id="rId23"/>
    <p:sldId id="351" r:id="rId24"/>
    <p:sldId id="357" r:id="rId25"/>
    <p:sldId id="359" r:id="rId26"/>
    <p:sldId id="363" r:id="rId27"/>
    <p:sldId id="370" r:id="rId28"/>
  </p:sldIdLst>
  <p:sldSz cx="4597400" cy="3467100"/>
  <p:notesSz cx="4597400" cy="34671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60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20" y="-3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992313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2603500" y="0"/>
            <a:ext cx="1992313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1D2786-30D2-41C7-B093-B5AFE5860B03}" type="datetimeFigureOut">
              <a:rPr kumimoji="1" lang="ja-JP" altLang="en-US" smtClean="0"/>
              <a:t>2013/1/28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436688" y="260350"/>
            <a:ext cx="1724025" cy="1300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0375" y="1646238"/>
            <a:ext cx="3676650" cy="15605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3292475"/>
            <a:ext cx="1992313" cy="1746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2603500" y="3292475"/>
            <a:ext cx="1992313" cy="1746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7B0A4F-24AE-4CBB-9EA6-6CFDDF0997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9834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805" y="308187"/>
            <a:ext cx="3907790" cy="2157307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9610" y="2504017"/>
            <a:ext cx="3218180" cy="616373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303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60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9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2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5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82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126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43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1/28/2013</a:t>
            </a:fld>
            <a:endParaRPr lang="en-US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en-US" altLang="ja-JP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1/28/2013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333115" y="138845"/>
            <a:ext cx="1034415" cy="2958271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9870" y="138845"/>
            <a:ext cx="3026622" cy="2958271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1/28/2013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1/28/2013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1/28/2013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163" y="693420"/>
            <a:ext cx="3907790" cy="1266455"/>
          </a:xfrm>
        </p:spPr>
        <p:txBody>
          <a:bodyPr anchor="b"/>
          <a:lstStyle>
            <a:lvl1pPr algn="ctr" defTabSz="460766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4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3163" y="2056986"/>
            <a:ext cx="3907790" cy="572232"/>
          </a:xfrm>
        </p:spPr>
        <p:txBody>
          <a:bodyPr anchor="t"/>
          <a:lstStyle>
            <a:lvl1pPr marL="0" indent="0" algn="ctr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1pPr>
            <a:lvl2pPr marL="23038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2pPr>
            <a:lvl3pPr marL="460766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3pPr>
            <a:lvl4pPr marL="691149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921532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151915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382298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612682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843065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1/28/2013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en-US" altLang="ja-JP"/>
          </a:p>
        </p:txBody>
      </p:sp>
      <p:sp>
        <p:nvSpPr>
          <p:cNvPr id="7" name="Oval 6"/>
          <p:cNvSpPr/>
          <p:nvPr/>
        </p:nvSpPr>
        <p:spPr>
          <a:xfrm>
            <a:off x="2260389" y="1983952"/>
            <a:ext cx="42621" cy="4285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077" tIns="23038" rIns="46077" bIns="23038"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360957" y="1983952"/>
            <a:ext cx="42621" cy="4285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077" tIns="23038" rIns="46077" bIns="23038"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160300" y="1983952"/>
            <a:ext cx="42621" cy="4285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077" tIns="23038" rIns="46077" bIns="23038"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37012" y="808990"/>
            <a:ext cx="2030518" cy="2288126"/>
          </a:xfrm>
        </p:spPr>
        <p:txBody>
          <a:bodyPr/>
          <a:lstStyle>
            <a:lvl1pPr>
              <a:defRPr sz="12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1/28/2013</a:t>
            </a:fld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en-US" altLang="ja-JP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83896" y="808990"/>
            <a:ext cx="2032051" cy="228828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9870" y="808990"/>
            <a:ext cx="2031317" cy="308187"/>
          </a:xfrm>
        </p:spPr>
        <p:txBody>
          <a:bodyPr anchor="b">
            <a:noAutofit/>
          </a:bodyPr>
          <a:lstStyle>
            <a:lvl1pPr marL="0" indent="0" algn="ctr">
              <a:buNone/>
              <a:defRPr sz="1200" b="0"/>
            </a:lvl1pPr>
            <a:lvl2pPr marL="230383" indent="0">
              <a:buNone/>
              <a:defRPr sz="1000" b="1"/>
            </a:lvl2pPr>
            <a:lvl3pPr marL="460766" indent="0">
              <a:buNone/>
              <a:defRPr sz="900" b="1"/>
            </a:lvl3pPr>
            <a:lvl4pPr marL="691149" indent="0">
              <a:buNone/>
              <a:defRPr sz="800" b="1"/>
            </a:lvl4pPr>
            <a:lvl5pPr marL="921532" indent="0">
              <a:buNone/>
              <a:defRPr sz="800" b="1"/>
            </a:lvl5pPr>
            <a:lvl6pPr marL="1151915" indent="0">
              <a:buNone/>
              <a:defRPr sz="800" b="1"/>
            </a:lvl6pPr>
            <a:lvl7pPr marL="1382298" indent="0">
              <a:buNone/>
              <a:defRPr sz="800" b="1"/>
            </a:lvl7pPr>
            <a:lvl8pPr marL="1612682" indent="0">
              <a:buNone/>
              <a:defRPr sz="800" b="1"/>
            </a:lvl8pPr>
            <a:lvl9pPr marL="1843065" indent="0">
              <a:buNone/>
              <a:defRPr sz="8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37012" y="808990"/>
            <a:ext cx="2032115" cy="308187"/>
          </a:xfrm>
        </p:spPr>
        <p:txBody>
          <a:bodyPr anchor="b">
            <a:noAutofit/>
          </a:bodyPr>
          <a:lstStyle>
            <a:lvl1pPr marL="0" indent="0" algn="ctr">
              <a:buNone/>
              <a:defRPr sz="1200" b="0"/>
            </a:lvl1pPr>
            <a:lvl2pPr marL="230383" indent="0">
              <a:buNone/>
              <a:defRPr sz="1000" b="1"/>
            </a:lvl2pPr>
            <a:lvl3pPr marL="460766" indent="0">
              <a:buNone/>
              <a:defRPr sz="900" b="1"/>
            </a:lvl3pPr>
            <a:lvl4pPr marL="691149" indent="0">
              <a:buNone/>
              <a:defRPr sz="800" b="1"/>
            </a:lvl4pPr>
            <a:lvl5pPr marL="921532" indent="0">
              <a:buNone/>
              <a:defRPr sz="800" b="1"/>
            </a:lvl5pPr>
            <a:lvl6pPr marL="1151915" indent="0">
              <a:buNone/>
              <a:defRPr sz="800" b="1"/>
            </a:lvl6pPr>
            <a:lvl7pPr marL="1382298" indent="0">
              <a:buNone/>
              <a:defRPr sz="800" b="1"/>
            </a:lvl7pPr>
            <a:lvl8pPr marL="1612682" indent="0">
              <a:buNone/>
              <a:defRPr sz="800" b="1"/>
            </a:lvl8pPr>
            <a:lvl9pPr marL="1843065" indent="0">
              <a:buNone/>
              <a:defRPr sz="8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1/28/2013</a:t>
            </a:fld>
            <a:endParaRPr lang="en-US" smtClean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en-US" altLang="ja-JP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229870" y="1118718"/>
            <a:ext cx="2032051" cy="197855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2349271" y="1118718"/>
            <a:ext cx="2032051" cy="197833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1/28/2013</a:t>
            </a:fld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1/28/2013</a:t>
            </a:fld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9952" y="134832"/>
            <a:ext cx="1512513" cy="1059392"/>
          </a:xfrm>
        </p:spPr>
        <p:txBody>
          <a:bodyPr anchor="b"/>
          <a:lstStyle>
            <a:lvl1pPr algn="ctr">
              <a:lnSpc>
                <a:spcPct val="100000"/>
              </a:lnSpc>
              <a:defRPr sz="14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566" y="138042"/>
            <a:ext cx="2511809" cy="2959074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9952" y="1232747"/>
            <a:ext cx="1512513" cy="1864369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800"/>
            </a:lvl1pPr>
            <a:lvl2pPr marL="230383" indent="0">
              <a:buNone/>
              <a:defRPr sz="600"/>
            </a:lvl2pPr>
            <a:lvl3pPr marL="460766" indent="0">
              <a:buNone/>
              <a:defRPr sz="500"/>
            </a:lvl3pPr>
            <a:lvl4pPr marL="691149" indent="0">
              <a:buNone/>
              <a:defRPr sz="500"/>
            </a:lvl4pPr>
            <a:lvl5pPr marL="921532" indent="0">
              <a:buNone/>
              <a:defRPr sz="500"/>
            </a:lvl5pPr>
            <a:lvl6pPr marL="1151915" indent="0">
              <a:buNone/>
              <a:defRPr sz="500"/>
            </a:lvl6pPr>
            <a:lvl7pPr marL="1382298" indent="0">
              <a:buNone/>
              <a:defRPr sz="500"/>
            </a:lvl7pPr>
            <a:lvl8pPr marL="1612682" indent="0">
              <a:buNone/>
              <a:defRPr sz="500"/>
            </a:lvl8pPr>
            <a:lvl9pPr marL="1843065" indent="0">
              <a:buNone/>
              <a:defRPr sz="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1/28/2013</a:t>
            </a:fld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454" y="115570"/>
            <a:ext cx="2871778" cy="452649"/>
          </a:xfrm>
        </p:spPr>
        <p:txBody>
          <a:bodyPr anchor="b"/>
          <a:lstStyle>
            <a:lvl1pPr algn="ctr">
              <a:lnSpc>
                <a:spcPct val="100000"/>
              </a:lnSpc>
              <a:defRPr sz="1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8252" y="577850"/>
            <a:ext cx="3044181" cy="2295750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1600"/>
            </a:lvl1pPr>
            <a:lvl2pPr marL="230383" indent="0">
              <a:buNone/>
              <a:defRPr sz="1400"/>
            </a:lvl2pPr>
            <a:lvl3pPr marL="460766" indent="0">
              <a:buNone/>
              <a:defRPr sz="1200"/>
            </a:lvl3pPr>
            <a:lvl4pPr marL="691149" indent="0">
              <a:buNone/>
              <a:defRPr sz="1000"/>
            </a:lvl4pPr>
            <a:lvl5pPr marL="921532" indent="0">
              <a:buNone/>
              <a:defRPr sz="1000"/>
            </a:lvl5pPr>
            <a:lvl6pPr marL="1151915" indent="0">
              <a:buNone/>
              <a:defRPr sz="1000"/>
            </a:lvl6pPr>
            <a:lvl7pPr marL="1382298" indent="0">
              <a:buNone/>
              <a:defRPr sz="1000"/>
            </a:lvl7pPr>
            <a:lvl8pPr marL="1612682" indent="0">
              <a:buNone/>
              <a:defRPr sz="1000"/>
            </a:lvl8pPr>
            <a:lvl9pPr marL="1843065" indent="0">
              <a:buNone/>
              <a:defRPr sz="1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4454" y="2937404"/>
            <a:ext cx="2871778" cy="269663"/>
          </a:xfrm>
        </p:spPr>
        <p:txBody>
          <a:bodyPr>
            <a:normAutofit/>
          </a:bodyPr>
          <a:lstStyle>
            <a:lvl1pPr marL="0" indent="0" algn="ctr">
              <a:buNone/>
              <a:defRPr sz="800"/>
            </a:lvl1pPr>
            <a:lvl2pPr marL="230383" indent="0">
              <a:buNone/>
              <a:defRPr sz="600"/>
            </a:lvl2pPr>
            <a:lvl3pPr marL="460766" indent="0">
              <a:buNone/>
              <a:defRPr sz="500"/>
            </a:lvl3pPr>
            <a:lvl4pPr marL="691149" indent="0">
              <a:buNone/>
              <a:defRPr sz="500"/>
            </a:lvl4pPr>
            <a:lvl5pPr marL="921532" indent="0">
              <a:buNone/>
              <a:defRPr sz="500"/>
            </a:lvl5pPr>
            <a:lvl6pPr marL="1151915" indent="0">
              <a:buNone/>
              <a:defRPr sz="500"/>
            </a:lvl6pPr>
            <a:lvl7pPr marL="1382298" indent="0">
              <a:buNone/>
              <a:defRPr sz="500"/>
            </a:lvl7pPr>
            <a:lvl8pPr marL="1612682" indent="0">
              <a:buNone/>
              <a:defRPr sz="500"/>
            </a:lvl8pPr>
            <a:lvl9pPr marL="1843065" indent="0">
              <a:buNone/>
              <a:defRPr sz="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1/28/2013</a:t>
            </a:fld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9870" y="0"/>
            <a:ext cx="4137660" cy="808990"/>
          </a:xfrm>
          <a:prstGeom prst="rect">
            <a:avLst/>
          </a:prstGeom>
        </p:spPr>
        <p:txBody>
          <a:bodyPr vert="horz" lIns="46077" tIns="23038" rIns="46077" bIns="23038" rtlCol="0" anchor="b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9870" y="808990"/>
            <a:ext cx="4137660" cy="2288126"/>
          </a:xfrm>
          <a:prstGeom prst="rect">
            <a:avLst/>
          </a:prstGeom>
        </p:spPr>
        <p:txBody>
          <a:bodyPr vert="horz" lIns="46077" tIns="23038" rIns="46077" bIns="23038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99350" y="3213488"/>
            <a:ext cx="1048782" cy="184591"/>
          </a:xfrm>
          <a:prstGeom prst="rect">
            <a:avLst/>
          </a:prstGeom>
        </p:spPr>
        <p:txBody>
          <a:bodyPr vert="horz" lIns="46077" tIns="23038" rIns="23038" bIns="23038" rtlCol="0" anchor="ctr"/>
          <a:lstStyle>
            <a:lvl1pPr algn="r">
              <a:defRPr sz="6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D8BD707-D9CF-40AE-B4C6-C98DA3205C09}" type="datetimeFigureOut">
              <a:rPr lang="en-US" smtClean="0"/>
              <a:t>1/28/2013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14" y="3213488"/>
            <a:ext cx="1431899" cy="184591"/>
          </a:xfrm>
          <a:prstGeom prst="rect">
            <a:avLst/>
          </a:prstGeom>
        </p:spPr>
        <p:txBody>
          <a:bodyPr vert="horz" lIns="23038" tIns="23038" rIns="46077" bIns="23038" rtlCol="0" anchor="ctr"/>
          <a:lstStyle>
            <a:lvl1pPr algn="l">
              <a:defRPr sz="6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95370" y="3213488"/>
            <a:ext cx="282549" cy="184591"/>
          </a:xfrm>
          <a:prstGeom prst="rect">
            <a:avLst/>
          </a:prstGeom>
        </p:spPr>
        <p:txBody>
          <a:bodyPr vert="horz" lIns="13823" tIns="23038" rIns="23038" bIns="23038" rtlCol="0" anchor="ctr"/>
          <a:lstStyle>
            <a:lvl1pPr algn="l">
              <a:defRPr sz="6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en-US" altLang="ja-JP"/>
          </a:p>
        </p:txBody>
      </p:sp>
      <p:sp>
        <p:nvSpPr>
          <p:cNvPr id="7" name="Oval 6"/>
          <p:cNvSpPr/>
          <p:nvPr/>
        </p:nvSpPr>
        <p:spPr>
          <a:xfrm>
            <a:off x="4252374" y="3285800"/>
            <a:ext cx="42621" cy="4285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077" tIns="23038" rIns="46077" bIns="23038" rtlCol="0" anchor="ctr"/>
          <a:lstStyle/>
          <a:p>
            <a:pPr marL="0" algn="ctr" defTabSz="460766" rtl="0" eaLnBrk="1" latinLnBrk="0" hangingPunct="1"/>
            <a:endParaRPr lang="en-US" sz="9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286141" y="3285800"/>
            <a:ext cx="42621" cy="4285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077" tIns="23038" rIns="46077" bIns="23038"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xStyles>
    <p:titleStyle>
      <a:lvl1pPr algn="ctr" defTabSz="460766" rtl="0" eaLnBrk="1" latinLnBrk="0" hangingPunct="1">
        <a:lnSpc>
          <a:spcPts val="2923"/>
        </a:lnSpc>
        <a:spcBef>
          <a:spcPct val="0"/>
        </a:spcBef>
        <a:buNone/>
        <a:defRPr kumimoji="1" sz="27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172787" indent="-172787" algn="l" defTabSz="460766" rtl="0" eaLnBrk="1" latinLnBrk="0" hangingPunct="1">
        <a:spcBef>
          <a:spcPct val="20000"/>
        </a:spcBef>
        <a:buFont typeface="Arial" pitchFamily="34" charset="0"/>
        <a:buChar char="•"/>
        <a:defRPr kumimoji="1" sz="1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374373" indent="-143989" algn="l" defTabSz="460766" rtl="0" eaLnBrk="1" latinLnBrk="0" hangingPunct="1">
        <a:spcBef>
          <a:spcPct val="20000"/>
        </a:spcBef>
        <a:buFont typeface="Courier New" pitchFamily="49" charset="0"/>
        <a:buChar char="o"/>
        <a:defRPr kumimoji="1" sz="8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575958" indent="-115192" algn="l" defTabSz="460766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806341" indent="-115192" algn="l" defTabSz="460766" rtl="0" eaLnBrk="1" latinLnBrk="0" hangingPunct="1">
        <a:spcBef>
          <a:spcPct val="20000"/>
        </a:spcBef>
        <a:buFont typeface="Courier New" pitchFamily="49" charset="0"/>
        <a:buChar char="o"/>
        <a:defRPr kumimoji="1" sz="8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1036724" indent="-115192" algn="l" defTabSz="460766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1267107" indent="-115192" algn="l" defTabSz="460766" rtl="0" eaLnBrk="1" latinLnBrk="0" hangingPunct="1">
        <a:spcBef>
          <a:spcPct val="20000"/>
        </a:spcBef>
        <a:buFont typeface="Courier New" pitchFamily="49" charset="0"/>
        <a:buChar char="o"/>
        <a:defRPr kumimoji="1" sz="8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1497490" indent="-115192" algn="l" defTabSz="460766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1727873" indent="-115192" algn="l" defTabSz="460766" rtl="0" eaLnBrk="1" latinLnBrk="0" hangingPunct="1">
        <a:spcBef>
          <a:spcPct val="20000"/>
        </a:spcBef>
        <a:buFont typeface="Courier New" pitchFamily="49" charset="0"/>
        <a:buChar char="o"/>
        <a:defRPr kumimoji="1" sz="8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1958256" indent="-115192" algn="l" defTabSz="460766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460766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30383" algn="l" defTabSz="460766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60766" algn="l" defTabSz="460766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91149" algn="l" defTabSz="460766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21532" algn="l" defTabSz="460766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51915" algn="l" defTabSz="460766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82298" algn="l" defTabSz="460766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12682" algn="l" defTabSz="460766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43065" algn="l" defTabSz="460766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503" y="0"/>
            <a:ext cx="4028440" cy="11385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33"/>
              </a:spcBef>
            </a:pPr>
            <a:endParaRPr lang="en-US" sz="750" dirty="0" smtClean="0"/>
          </a:p>
          <a:p>
            <a:pPr>
              <a:lnSpc>
                <a:spcPts val="750"/>
              </a:lnSpc>
              <a:spcBef>
                <a:spcPts val="33"/>
              </a:spcBef>
            </a:pPr>
            <a:endParaRPr lang="en-US" sz="750" dirty="0"/>
          </a:p>
          <a:p>
            <a:pPr>
              <a:lnSpc>
                <a:spcPts val="750"/>
              </a:lnSpc>
              <a:spcBef>
                <a:spcPts val="33"/>
              </a:spcBef>
            </a:pPr>
            <a:endParaRPr sz="750" dirty="0"/>
          </a:p>
          <a:p>
            <a:pPr marL="12700">
              <a:lnSpc>
                <a:spcPct val="100000"/>
              </a:lnSpc>
            </a:pPr>
            <a:r>
              <a:rPr lang="ja-JP" altLang="en-US" sz="1400" dirty="0" smtClean="0">
                <a:latin typeface="Times New Roman"/>
                <a:cs typeface="Times New Roman"/>
              </a:rPr>
              <a:t>２０１３年１月２８日</a:t>
            </a:r>
            <a:r>
              <a:rPr lang="en-US" sz="1400" dirty="0" smtClean="0">
                <a:latin typeface="Times New Roman"/>
                <a:cs typeface="Times New Roman"/>
              </a:rPr>
              <a:t>PART II :</a:t>
            </a:r>
            <a:r>
              <a:rPr sz="1400" dirty="0" smtClean="0">
                <a:latin typeface="Times New Roman"/>
                <a:cs typeface="Times New Roman"/>
              </a:rPr>
              <a:t>S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ru</a:t>
            </a:r>
            <a:r>
              <a:rPr sz="1400" spc="-5" dirty="0" smtClean="0">
                <a:latin typeface="Times New Roman"/>
                <a:cs typeface="Times New Roman"/>
              </a:rPr>
              <a:t>c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ur</a:t>
            </a:r>
            <a:r>
              <a:rPr sz="1400" spc="45" dirty="0" smtClean="0">
                <a:latin typeface="Times New Roman"/>
                <a:cs typeface="Times New Roman"/>
              </a:rPr>
              <a:t>a</a:t>
            </a:r>
            <a:r>
              <a:rPr sz="1400" spc="-65" dirty="0" smtClean="0">
                <a:latin typeface="Times New Roman"/>
                <a:cs typeface="Times New Roman"/>
              </a:rPr>
              <a:t>l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ngu</a:t>
            </a:r>
            <a:r>
              <a:rPr sz="1400" spc="-60" dirty="0" smtClean="0">
                <a:latin typeface="Times New Roman"/>
                <a:cs typeface="Times New Roman"/>
              </a:rPr>
              <a:t>l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5" dirty="0" smtClean="0">
                <a:latin typeface="Times New Roman"/>
                <a:cs typeface="Times New Roman"/>
              </a:rPr>
              <a:t>r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e</a:t>
            </a:r>
            <a:r>
              <a:rPr sz="1400" spc="-15" dirty="0" smtClean="0">
                <a:latin typeface="Times New Roman"/>
                <a:cs typeface="Times New Roman"/>
              </a:rPr>
              <a:t>s</a:t>
            </a:r>
            <a:endParaRPr sz="1400" dirty="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3"/>
              </a:spcBef>
            </a:pPr>
            <a:endParaRPr sz="500" dirty="0"/>
          </a:p>
          <a:p>
            <a:pPr>
              <a:lnSpc>
                <a:spcPts val="1000"/>
              </a:lnSpc>
            </a:pPr>
            <a:endParaRPr sz="1000" dirty="0" smtClean="0"/>
          </a:p>
          <a:p>
            <a:pPr marL="264160" marR="12700">
              <a:lnSpc>
                <a:spcPts val="950"/>
              </a:lnSpc>
            </a:pPr>
            <a:r>
              <a:rPr lang="en-US" altLang="ja-JP" sz="800" spc="-10" dirty="0" smtClean="0">
                <a:latin typeface="Times New Roman"/>
                <a:cs typeface="Times New Roman"/>
              </a:rPr>
              <a:t>U</a:t>
            </a:r>
            <a:r>
              <a:rPr lang="en-US" altLang="ja-JP" sz="800" spc="30" dirty="0" smtClean="0">
                <a:latin typeface="Times New Roman"/>
                <a:cs typeface="Times New Roman"/>
              </a:rPr>
              <a:t>n</a:t>
            </a:r>
            <a:r>
              <a:rPr lang="en-US" altLang="ja-JP" sz="800" spc="-10" dirty="0" smtClean="0">
                <a:latin typeface="Times New Roman"/>
                <a:cs typeface="Times New Roman"/>
              </a:rPr>
              <a:t>fo</a:t>
            </a:r>
            <a:r>
              <a:rPr lang="en-US" altLang="ja-JP" sz="800" spc="15" dirty="0" smtClean="0">
                <a:latin typeface="Times New Roman"/>
                <a:cs typeface="Times New Roman"/>
              </a:rPr>
              <a:t>r</a:t>
            </a:r>
            <a:r>
              <a:rPr lang="en-US" altLang="ja-JP" sz="800" spc="75" dirty="0" smtClean="0">
                <a:latin typeface="Times New Roman"/>
                <a:cs typeface="Times New Roman"/>
              </a:rPr>
              <a:t>t</a:t>
            </a:r>
            <a:r>
              <a:rPr lang="en-US" altLang="ja-JP" sz="800" spc="30" dirty="0" smtClean="0">
                <a:latin typeface="Times New Roman"/>
                <a:cs typeface="Times New Roman"/>
              </a:rPr>
              <a:t>un</a:t>
            </a:r>
            <a:r>
              <a:rPr lang="en-US" altLang="ja-JP" sz="800" spc="45" dirty="0" smtClean="0">
                <a:latin typeface="Times New Roman"/>
                <a:cs typeface="Times New Roman"/>
              </a:rPr>
              <a:t>a</a:t>
            </a:r>
            <a:r>
              <a:rPr lang="en-US" altLang="ja-JP" sz="800" spc="75" dirty="0" smtClean="0">
                <a:latin typeface="Times New Roman"/>
                <a:cs typeface="Times New Roman"/>
              </a:rPr>
              <a:t>t</a:t>
            </a:r>
            <a:r>
              <a:rPr lang="en-US" altLang="ja-JP" sz="800" spc="10" dirty="0" smtClean="0">
                <a:latin typeface="Times New Roman"/>
                <a:cs typeface="Times New Roman"/>
              </a:rPr>
              <a:t>e</a:t>
            </a:r>
            <a:r>
              <a:rPr lang="en-US" altLang="ja-JP" sz="800" spc="-25" dirty="0" smtClean="0">
                <a:latin typeface="Times New Roman"/>
                <a:cs typeface="Times New Roman"/>
              </a:rPr>
              <a:t>l</a:t>
            </a:r>
            <a:r>
              <a:rPr lang="en-US" altLang="ja-JP" sz="800" spc="-85" dirty="0" smtClean="0">
                <a:latin typeface="Times New Roman"/>
                <a:cs typeface="Times New Roman"/>
              </a:rPr>
              <a:t>y</a:t>
            </a:r>
            <a:r>
              <a:rPr lang="en-US" altLang="ja-JP" sz="800" spc="30" dirty="0" smtClean="0">
                <a:latin typeface="Times New Roman"/>
                <a:cs typeface="Times New Roman"/>
              </a:rPr>
              <a:t>, </a:t>
            </a:r>
            <a:r>
              <a:rPr lang="en-US" altLang="ja-JP" sz="800" spc="-85" dirty="0" smtClean="0">
                <a:latin typeface="Times New Roman"/>
                <a:cs typeface="Times New Roman"/>
              </a:rPr>
              <a:t> </a:t>
            </a:r>
            <a:r>
              <a:rPr lang="en-US" altLang="ja-JP" sz="800" spc="75" dirty="0" smtClean="0">
                <a:latin typeface="Times New Roman"/>
                <a:cs typeface="Times New Roman"/>
              </a:rPr>
              <a:t>t</a:t>
            </a:r>
            <a:r>
              <a:rPr lang="en-US" altLang="ja-JP" sz="800" spc="30" dirty="0" smtClean="0">
                <a:latin typeface="Times New Roman"/>
                <a:cs typeface="Times New Roman"/>
              </a:rPr>
              <a:t>h</a:t>
            </a:r>
            <a:r>
              <a:rPr lang="en-US" altLang="ja-JP" sz="800" spc="15" dirty="0" smtClean="0">
                <a:latin typeface="Times New Roman"/>
                <a:cs typeface="Times New Roman"/>
              </a:rPr>
              <a:t>e</a:t>
            </a:r>
            <a:r>
              <a:rPr lang="en-US" altLang="ja-JP" sz="800" spc="95" dirty="0" smtClean="0">
                <a:latin typeface="Times New Roman"/>
                <a:cs typeface="Times New Roman"/>
              </a:rPr>
              <a:t> two </a:t>
            </a:r>
            <a:r>
              <a:rPr lang="en-US" altLang="ja-JP" sz="800" spc="45" dirty="0" smtClean="0">
                <a:latin typeface="Times New Roman"/>
                <a:cs typeface="Times New Roman"/>
              </a:rPr>
              <a:t>a</a:t>
            </a:r>
            <a:r>
              <a:rPr lang="en-US" altLang="ja-JP" sz="800" spc="30" dirty="0" smtClean="0">
                <a:latin typeface="Times New Roman"/>
                <a:cs typeface="Times New Roman"/>
              </a:rPr>
              <a:t>p</a:t>
            </a:r>
            <a:r>
              <a:rPr lang="en-US" altLang="ja-JP" sz="800" spc="5" dirty="0" smtClean="0">
                <a:latin typeface="Times New Roman"/>
                <a:cs typeface="Times New Roman"/>
              </a:rPr>
              <a:t>p</a:t>
            </a:r>
            <a:r>
              <a:rPr lang="en-US" altLang="ja-JP" sz="800" spc="15" dirty="0" smtClean="0">
                <a:latin typeface="Times New Roman"/>
                <a:cs typeface="Times New Roman"/>
              </a:rPr>
              <a:t>ro</a:t>
            </a:r>
            <a:r>
              <a:rPr lang="en-US" altLang="ja-JP" sz="800" spc="45" dirty="0" smtClean="0">
                <a:latin typeface="Times New Roman"/>
                <a:cs typeface="Times New Roman"/>
              </a:rPr>
              <a:t>a</a:t>
            </a:r>
            <a:r>
              <a:rPr lang="en-US" altLang="ja-JP" sz="800" spc="10" dirty="0" smtClean="0">
                <a:latin typeface="Times New Roman"/>
                <a:cs typeface="Times New Roman"/>
              </a:rPr>
              <a:t>c</a:t>
            </a:r>
            <a:r>
              <a:rPr lang="en-US" altLang="ja-JP" sz="800" spc="30" dirty="0" smtClean="0">
                <a:latin typeface="Times New Roman"/>
                <a:cs typeface="Times New Roman"/>
              </a:rPr>
              <a:t>h</a:t>
            </a:r>
            <a:r>
              <a:rPr lang="en-US" altLang="ja-JP" sz="800" spc="10" dirty="0" smtClean="0">
                <a:latin typeface="Times New Roman"/>
                <a:cs typeface="Times New Roman"/>
              </a:rPr>
              <a:t>es</a:t>
            </a:r>
            <a:r>
              <a:rPr lang="en-US" altLang="ja-JP" sz="800" spc="95" dirty="0" smtClean="0">
                <a:latin typeface="Times New Roman"/>
                <a:cs typeface="Times New Roman"/>
              </a:rPr>
              <a:t> </a:t>
            </a:r>
            <a:r>
              <a:rPr lang="en-US" altLang="ja-JP" sz="800" spc="5" dirty="0" smtClean="0">
                <a:latin typeface="Times New Roman"/>
                <a:cs typeface="Times New Roman"/>
              </a:rPr>
              <a:t>p</a:t>
            </a:r>
            <a:r>
              <a:rPr lang="en-US" altLang="ja-JP" sz="800" spc="15" dirty="0" smtClean="0">
                <a:latin typeface="Times New Roman"/>
                <a:cs typeface="Times New Roman"/>
              </a:rPr>
              <a:t>ro</a:t>
            </a:r>
            <a:r>
              <a:rPr lang="en-US" altLang="ja-JP" sz="800" spc="50" dirty="0" smtClean="0">
                <a:latin typeface="Times New Roman"/>
                <a:cs typeface="Times New Roman"/>
              </a:rPr>
              <a:t>p</a:t>
            </a:r>
            <a:r>
              <a:rPr lang="en-US" altLang="ja-JP" sz="800" spc="15" dirty="0" smtClean="0">
                <a:latin typeface="Times New Roman"/>
                <a:cs typeface="Times New Roman"/>
              </a:rPr>
              <a:t>o</a:t>
            </a:r>
            <a:r>
              <a:rPr lang="en-US" altLang="ja-JP" sz="800" spc="5" dirty="0" smtClean="0">
                <a:latin typeface="Times New Roman"/>
                <a:cs typeface="Times New Roman"/>
              </a:rPr>
              <a:t>s</a:t>
            </a:r>
            <a:r>
              <a:rPr lang="en-US" altLang="ja-JP" sz="800" spc="10" dirty="0" smtClean="0">
                <a:latin typeface="Times New Roman"/>
                <a:cs typeface="Times New Roman"/>
              </a:rPr>
              <a:t>e</a:t>
            </a:r>
            <a:r>
              <a:rPr lang="en-US" altLang="ja-JP" sz="800" spc="35" dirty="0" smtClean="0">
                <a:latin typeface="Times New Roman"/>
                <a:cs typeface="Times New Roman"/>
              </a:rPr>
              <a:t>d</a:t>
            </a:r>
            <a:r>
              <a:rPr lang="en-US" altLang="ja-JP" sz="800" spc="95" dirty="0" smtClean="0">
                <a:latin typeface="Times New Roman"/>
                <a:cs typeface="Times New Roman"/>
              </a:rPr>
              <a:t> </a:t>
            </a:r>
            <a:r>
              <a:rPr lang="en-US" altLang="ja-JP" sz="800" spc="5" dirty="0" smtClean="0">
                <a:latin typeface="Times New Roman"/>
                <a:cs typeface="Times New Roman"/>
              </a:rPr>
              <a:t>p</a:t>
            </a:r>
            <a:r>
              <a:rPr lang="en-US" altLang="ja-JP" sz="800" spc="15" dirty="0" smtClean="0">
                <a:latin typeface="Times New Roman"/>
                <a:cs typeface="Times New Roman"/>
              </a:rPr>
              <a:t>r</a:t>
            </a:r>
            <a:r>
              <a:rPr lang="en-US" altLang="ja-JP" sz="800" spc="10" dirty="0" smtClean="0">
                <a:latin typeface="Times New Roman"/>
                <a:cs typeface="Times New Roman"/>
              </a:rPr>
              <a:t>e</a:t>
            </a:r>
            <a:r>
              <a:rPr lang="en-US" altLang="ja-JP" sz="800" spc="-10" dirty="0" smtClean="0">
                <a:latin typeface="Times New Roman"/>
                <a:cs typeface="Times New Roman"/>
              </a:rPr>
              <a:t>v</a:t>
            </a:r>
            <a:r>
              <a:rPr lang="en-US" altLang="ja-JP" sz="800" spc="-25" dirty="0" smtClean="0">
                <a:latin typeface="Times New Roman"/>
                <a:cs typeface="Times New Roman"/>
              </a:rPr>
              <a:t>i</a:t>
            </a:r>
            <a:r>
              <a:rPr lang="en-US" altLang="ja-JP" sz="800" spc="15" dirty="0" smtClean="0">
                <a:latin typeface="Times New Roman"/>
                <a:cs typeface="Times New Roman"/>
              </a:rPr>
              <a:t>o</a:t>
            </a:r>
            <a:r>
              <a:rPr lang="en-US" altLang="ja-JP" sz="800" spc="30" dirty="0" smtClean="0">
                <a:latin typeface="Times New Roman"/>
                <a:cs typeface="Times New Roman"/>
              </a:rPr>
              <a:t>u</a:t>
            </a:r>
            <a:r>
              <a:rPr lang="en-US" altLang="ja-JP" sz="800" spc="10" dirty="0" smtClean="0">
                <a:latin typeface="Times New Roman"/>
                <a:cs typeface="Times New Roman"/>
              </a:rPr>
              <a:t>sly (</a:t>
            </a:r>
            <a:r>
              <a:rPr lang="en-US" altLang="ja-JP" sz="800" spc="10" dirty="0" err="1" smtClean="0">
                <a:latin typeface="Times New Roman"/>
                <a:cs typeface="Times New Roman"/>
              </a:rPr>
              <a:t>Tarjan</a:t>
            </a:r>
            <a:r>
              <a:rPr lang="en-US" altLang="ja-JP" sz="800" spc="10" dirty="0" smtClean="0">
                <a:latin typeface="Times New Roman"/>
                <a:cs typeface="Times New Roman"/>
              </a:rPr>
              <a:t> and tearing algorithms)</a:t>
            </a:r>
            <a:r>
              <a:rPr lang="en-US" altLang="ja-JP" sz="800" spc="95" dirty="0" smtClean="0">
                <a:latin typeface="Times New Roman"/>
                <a:cs typeface="Times New Roman"/>
              </a:rPr>
              <a:t> </a:t>
            </a:r>
            <a:r>
              <a:rPr lang="en-US" altLang="ja-JP" sz="800" spc="5" dirty="0" smtClean="0">
                <a:latin typeface="Times New Roman"/>
                <a:cs typeface="Times New Roman"/>
              </a:rPr>
              <a:t>s</a:t>
            </a:r>
            <a:r>
              <a:rPr lang="en-US" altLang="ja-JP" sz="800" spc="75" dirty="0" smtClean="0">
                <a:latin typeface="Times New Roman"/>
                <a:cs typeface="Times New Roman"/>
              </a:rPr>
              <a:t>t</a:t>
            </a:r>
            <a:r>
              <a:rPr lang="en-US" altLang="ja-JP" sz="800" spc="-25" dirty="0" smtClean="0">
                <a:latin typeface="Times New Roman"/>
                <a:cs typeface="Times New Roman"/>
              </a:rPr>
              <a:t>ill</a:t>
            </a:r>
            <a:r>
              <a:rPr lang="en-US" altLang="ja-JP" sz="800" spc="75" dirty="0" smtClean="0">
                <a:latin typeface="Times New Roman"/>
                <a:cs typeface="Times New Roman"/>
              </a:rPr>
              <a:t> </a:t>
            </a:r>
            <a:r>
              <a:rPr lang="en-US" altLang="ja-JP" sz="800" spc="30" dirty="0" smtClean="0">
                <a:latin typeface="Times New Roman"/>
                <a:cs typeface="Times New Roman"/>
              </a:rPr>
              <a:t>d</a:t>
            </a:r>
            <a:r>
              <a:rPr lang="en-US" altLang="ja-JP" sz="800" spc="15" dirty="0" smtClean="0">
                <a:latin typeface="Times New Roman"/>
                <a:cs typeface="Times New Roman"/>
              </a:rPr>
              <a:t>o</a:t>
            </a:r>
            <a:r>
              <a:rPr lang="en-US" altLang="ja-JP" sz="800" spc="30" dirty="0" smtClean="0">
                <a:latin typeface="Times New Roman"/>
                <a:cs typeface="Times New Roman"/>
              </a:rPr>
              <a:t>n</a:t>
            </a:r>
            <a:r>
              <a:rPr lang="en-US" altLang="ja-JP" sz="800" spc="-35" dirty="0" smtClean="0">
                <a:latin typeface="Times New Roman"/>
                <a:cs typeface="Times New Roman"/>
              </a:rPr>
              <a:t>’</a:t>
            </a:r>
            <a:r>
              <a:rPr lang="en-US" altLang="ja-JP" sz="800" spc="80" dirty="0" smtClean="0">
                <a:latin typeface="Times New Roman"/>
                <a:cs typeface="Times New Roman"/>
              </a:rPr>
              <a:t>t</a:t>
            </a:r>
            <a:r>
              <a:rPr lang="en-US" altLang="ja-JP" sz="800" spc="70" dirty="0" smtClean="0">
                <a:latin typeface="Times New Roman"/>
                <a:cs typeface="Times New Roman"/>
              </a:rPr>
              <a:t> </a:t>
            </a:r>
            <a:r>
              <a:rPr lang="en-US" altLang="ja-JP" sz="800" spc="45" dirty="0" smtClean="0">
                <a:latin typeface="Times New Roman"/>
                <a:cs typeface="Times New Roman"/>
              </a:rPr>
              <a:t>a</a:t>
            </a:r>
            <a:r>
              <a:rPr lang="en-US" altLang="ja-JP" sz="800" spc="-25" dirty="0" smtClean="0">
                <a:latin typeface="Times New Roman"/>
                <a:cs typeface="Times New Roman"/>
              </a:rPr>
              <a:t>l</a:t>
            </a:r>
            <a:r>
              <a:rPr lang="en-US" altLang="ja-JP" sz="800" spc="-30" dirty="0" smtClean="0">
                <a:latin typeface="Times New Roman"/>
                <a:cs typeface="Times New Roman"/>
              </a:rPr>
              <a:t>w</a:t>
            </a:r>
            <a:r>
              <a:rPr lang="en-US" altLang="ja-JP" sz="800" spc="20" dirty="0" smtClean="0">
                <a:latin typeface="Times New Roman"/>
                <a:cs typeface="Times New Roman"/>
              </a:rPr>
              <a:t>a</a:t>
            </a:r>
            <a:r>
              <a:rPr lang="en-US" altLang="ja-JP" sz="800" spc="-10" dirty="0" smtClean="0">
                <a:latin typeface="Times New Roman"/>
                <a:cs typeface="Times New Roman"/>
              </a:rPr>
              <a:t>y</a:t>
            </a:r>
            <a:r>
              <a:rPr lang="en-US" altLang="ja-JP" sz="800" spc="10" dirty="0" smtClean="0">
                <a:latin typeface="Times New Roman"/>
                <a:cs typeface="Times New Roman"/>
              </a:rPr>
              <a:t>s</a:t>
            </a:r>
            <a:r>
              <a:rPr lang="en-US" altLang="ja-JP" sz="800" spc="75" dirty="0" smtClean="0">
                <a:latin typeface="Times New Roman"/>
                <a:cs typeface="Times New Roman"/>
              </a:rPr>
              <a:t> </a:t>
            </a:r>
            <a:r>
              <a:rPr lang="en-US" altLang="ja-JP" sz="800" spc="-30" dirty="0" smtClean="0">
                <a:latin typeface="Times New Roman"/>
                <a:cs typeface="Times New Roman"/>
              </a:rPr>
              <a:t>w</a:t>
            </a:r>
            <a:r>
              <a:rPr lang="en-US" altLang="ja-JP" sz="800" spc="-10" dirty="0" smtClean="0">
                <a:latin typeface="Times New Roman"/>
                <a:cs typeface="Times New Roman"/>
              </a:rPr>
              <a:t>o</a:t>
            </a:r>
            <a:r>
              <a:rPr lang="en-US" altLang="ja-JP" sz="800" spc="15" dirty="0" smtClean="0">
                <a:latin typeface="Times New Roman"/>
                <a:cs typeface="Times New Roman"/>
              </a:rPr>
              <a:t>r</a:t>
            </a:r>
            <a:r>
              <a:rPr lang="en-US" altLang="ja-JP" sz="800" spc="0" dirty="0" smtClean="0">
                <a:latin typeface="Times New Roman"/>
                <a:cs typeface="Times New Roman"/>
              </a:rPr>
              <a:t>k</a:t>
            </a:r>
            <a:r>
              <a:rPr lang="en-US" altLang="ja-JP" sz="800" spc="10" dirty="0" smtClean="0">
                <a:latin typeface="Times New Roman"/>
                <a:cs typeface="Times New Roman"/>
              </a:rPr>
              <a:t>:</a:t>
            </a:r>
            <a:endParaRPr lang="en-US" altLang="ja-JP" sz="800" dirty="0" smtClean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08163" y="1303705"/>
            <a:ext cx="697891" cy="693109"/>
          </a:xfrm>
          <a:custGeom>
            <a:avLst/>
            <a:gdLst/>
            <a:ahLst/>
            <a:cxnLst/>
            <a:rect l="l" t="t" r="r" b="b"/>
            <a:pathLst>
              <a:path w="697891" h="693109">
                <a:moveTo>
                  <a:pt x="0" y="693109"/>
                </a:moveTo>
                <a:lnTo>
                  <a:pt x="0" y="0"/>
                </a:lnTo>
                <a:lnTo>
                  <a:pt x="697891" y="0"/>
                </a:lnTo>
                <a:lnTo>
                  <a:pt x="697891" y="229438"/>
                </a:lnTo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06055" y="1303705"/>
            <a:ext cx="927341" cy="229438"/>
          </a:xfrm>
          <a:custGeom>
            <a:avLst/>
            <a:gdLst/>
            <a:ahLst/>
            <a:cxnLst/>
            <a:rect l="l" t="t" r="r" b="b"/>
            <a:pathLst>
              <a:path w="927341" h="229438">
                <a:moveTo>
                  <a:pt x="927341" y="229438"/>
                </a:moveTo>
                <a:lnTo>
                  <a:pt x="927341" y="0"/>
                </a:lnTo>
                <a:lnTo>
                  <a:pt x="0" y="0"/>
                </a:lnTo>
                <a:lnTo>
                  <a:pt x="0" y="229438"/>
                </a:lnTo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06055" y="1929902"/>
            <a:ext cx="0" cy="530583"/>
          </a:xfrm>
          <a:custGeom>
            <a:avLst/>
            <a:gdLst/>
            <a:ahLst/>
            <a:cxnLst/>
            <a:rect l="l" t="t" r="r" b="b"/>
            <a:pathLst>
              <a:path h="530583">
                <a:moveTo>
                  <a:pt x="0" y="0"/>
                </a:moveTo>
                <a:lnTo>
                  <a:pt x="0" y="530583"/>
                </a:lnTo>
              </a:path>
            </a:pathLst>
          </a:custGeom>
          <a:ln w="4780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06055" y="2231039"/>
            <a:ext cx="229445" cy="229445"/>
          </a:xfrm>
          <a:custGeom>
            <a:avLst/>
            <a:gdLst/>
            <a:ahLst/>
            <a:cxnLst/>
            <a:rect l="l" t="t" r="r" b="b"/>
            <a:pathLst>
              <a:path w="229445" h="229445">
                <a:moveTo>
                  <a:pt x="229445" y="0"/>
                </a:moveTo>
                <a:lnTo>
                  <a:pt x="0" y="0"/>
                </a:lnTo>
                <a:lnTo>
                  <a:pt x="0" y="229445"/>
                </a:lnTo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803943" y="1996814"/>
            <a:ext cx="229453" cy="234225"/>
          </a:xfrm>
          <a:custGeom>
            <a:avLst/>
            <a:gdLst/>
            <a:ahLst/>
            <a:cxnLst/>
            <a:rect l="l" t="t" r="r" b="b"/>
            <a:pathLst>
              <a:path w="229453" h="234225">
                <a:moveTo>
                  <a:pt x="229453" y="0"/>
                </a:moveTo>
                <a:lnTo>
                  <a:pt x="229453" y="234225"/>
                </a:lnTo>
                <a:lnTo>
                  <a:pt x="0" y="234225"/>
                </a:lnTo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69719" y="1996814"/>
            <a:ext cx="463676" cy="1161562"/>
          </a:xfrm>
          <a:custGeom>
            <a:avLst/>
            <a:gdLst/>
            <a:ahLst/>
            <a:cxnLst/>
            <a:rect l="l" t="t" r="r" b="b"/>
            <a:pathLst>
              <a:path w="463676" h="1161562">
                <a:moveTo>
                  <a:pt x="0" y="1161562"/>
                </a:moveTo>
                <a:lnTo>
                  <a:pt x="463676" y="1161562"/>
                </a:lnTo>
                <a:lnTo>
                  <a:pt x="463676" y="0"/>
                </a:lnTo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106055" y="2928931"/>
            <a:ext cx="463664" cy="229445"/>
          </a:xfrm>
          <a:custGeom>
            <a:avLst/>
            <a:gdLst/>
            <a:ahLst/>
            <a:cxnLst/>
            <a:rect l="l" t="t" r="r" b="b"/>
            <a:pathLst>
              <a:path w="463664" h="229445">
                <a:moveTo>
                  <a:pt x="0" y="0"/>
                </a:moveTo>
                <a:lnTo>
                  <a:pt x="0" y="229445"/>
                </a:lnTo>
                <a:lnTo>
                  <a:pt x="463664" y="229445"/>
                </a:lnTo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08163" y="2460485"/>
            <a:ext cx="1161556" cy="697891"/>
          </a:xfrm>
          <a:custGeom>
            <a:avLst/>
            <a:gdLst/>
            <a:ahLst/>
            <a:cxnLst/>
            <a:rect l="l" t="t" r="r" b="b"/>
            <a:pathLst>
              <a:path w="1161556" h="697891">
                <a:moveTo>
                  <a:pt x="0" y="0"/>
                </a:moveTo>
                <a:lnTo>
                  <a:pt x="0" y="697891"/>
                </a:lnTo>
                <a:lnTo>
                  <a:pt x="1161556" y="697891"/>
                </a:lnTo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84262" y="1972121"/>
            <a:ext cx="47803" cy="47797"/>
          </a:xfrm>
          <a:custGeom>
            <a:avLst/>
            <a:gdLst/>
            <a:ahLst/>
            <a:cxnLst/>
            <a:rect l="l" t="t" r="r" b="b"/>
            <a:pathLst>
              <a:path w="47803" h="47797">
                <a:moveTo>
                  <a:pt x="0" y="23898"/>
                </a:moveTo>
                <a:lnTo>
                  <a:pt x="47803" y="23898"/>
                </a:lnTo>
              </a:path>
            </a:pathLst>
          </a:custGeom>
          <a:ln w="49067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84262" y="1972121"/>
            <a:ext cx="47803" cy="47797"/>
          </a:xfrm>
          <a:custGeom>
            <a:avLst/>
            <a:gdLst/>
            <a:ahLst/>
            <a:cxnLst/>
            <a:rect l="l" t="t" r="r" b="b"/>
            <a:pathLst>
              <a:path w="47803" h="47797">
                <a:moveTo>
                  <a:pt x="47803" y="0"/>
                </a:moveTo>
                <a:lnTo>
                  <a:pt x="0" y="0"/>
                </a:lnTo>
                <a:lnTo>
                  <a:pt x="0" y="47797"/>
                </a:lnTo>
                <a:lnTo>
                  <a:pt x="47803" y="47797"/>
                </a:lnTo>
                <a:lnTo>
                  <a:pt x="47803" y="0"/>
                </a:lnTo>
                <a:close/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84262" y="197212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84262" y="2442162"/>
            <a:ext cx="47803" cy="47797"/>
          </a:xfrm>
          <a:custGeom>
            <a:avLst/>
            <a:gdLst/>
            <a:ahLst/>
            <a:cxnLst/>
            <a:rect l="l" t="t" r="r" b="b"/>
            <a:pathLst>
              <a:path w="47803" h="47797">
                <a:moveTo>
                  <a:pt x="0" y="23898"/>
                </a:moveTo>
                <a:lnTo>
                  <a:pt x="47803" y="23898"/>
                </a:lnTo>
              </a:path>
            </a:pathLst>
          </a:custGeom>
          <a:ln w="49067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84262" y="2442162"/>
            <a:ext cx="47803" cy="47797"/>
          </a:xfrm>
          <a:custGeom>
            <a:avLst/>
            <a:gdLst/>
            <a:ahLst/>
            <a:cxnLst/>
            <a:rect l="l" t="t" r="r" b="b"/>
            <a:pathLst>
              <a:path w="47803" h="47797">
                <a:moveTo>
                  <a:pt x="47803" y="0"/>
                </a:moveTo>
                <a:lnTo>
                  <a:pt x="0" y="0"/>
                </a:lnTo>
                <a:lnTo>
                  <a:pt x="0" y="47797"/>
                </a:lnTo>
                <a:lnTo>
                  <a:pt x="47803" y="47797"/>
                </a:lnTo>
                <a:lnTo>
                  <a:pt x="47803" y="0"/>
                </a:lnTo>
                <a:close/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4262" y="244216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08163" y="2345763"/>
            <a:ext cx="0" cy="95600"/>
          </a:xfrm>
          <a:custGeom>
            <a:avLst/>
            <a:gdLst/>
            <a:ahLst/>
            <a:cxnLst/>
            <a:rect l="l" t="t" r="r" b="b"/>
            <a:pathLst>
              <a:path h="95600">
                <a:moveTo>
                  <a:pt x="0" y="95600"/>
                </a:moveTo>
                <a:lnTo>
                  <a:pt x="0" y="0"/>
                </a:lnTo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08163" y="2020717"/>
            <a:ext cx="0" cy="95600"/>
          </a:xfrm>
          <a:custGeom>
            <a:avLst/>
            <a:gdLst/>
            <a:ahLst/>
            <a:cxnLst/>
            <a:rect l="l" t="t" r="r" b="b"/>
            <a:pathLst>
              <a:path h="95600">
                <a:moveTo>
                  <a:pt x="0" y="95600"/>
                </a:moveTo>
                <a:lnTo>
                  <a:pt x="0" y="0"/>
                </a:lnTo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586341" y="2275933"/>
            <a:ext cx="101600" cy="10413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ct val="100000"/>
              </a:lnSpc>
            </a:pPr>
            <a:endParaRPr sz="600" dirty="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45638" y="2068520"/>
            <a:ext cx="325046" cy="325040"/>
          </a:xfrm>
          <a:custGeom>
            <a:avLst/>
            <a:gdLst/>
            <a:ahLst/>
            <a:cxnLst/>
            <a:rect l="l" t="t" r="r" b="b"/>
            <a:pathLst>
              <a:path w="325046" h="325040">
                <a:moveTo>
                  <a:pt x="162525" y="325040"/>
                </a:moveTo>
                <a:lnTo>
                  <a:pt x="95600" y="301139"/>
                </a:lnTo>
                <a:lnTo>
                  <a:pt x="57363" y="286803"/>
                </a:lnTo>
                <a:lnTo>
                  <a:pt x="9566" y="262902"/>
                </a:lnTo>
                <a:lnTo>
                  <a:pt x="4779" y="248561"/>
                </a:lnTo>
                <a:lnTo>
                  <a:pt x="0" y="238999"/>
                </a:lnTo>
                <a:lnTo>
                  <a:pt x="23900" y="215097"/>
                </a:lnTo>
                <a:lnTo>
                  <a:pt x="43022" y="205537"/>
                </a:lnTo>
                <a:lnTo>
                  <a:pt x="71704" y="191202"/>
                </a:lnTo>
                <a:lnTo>
                  <a:pt x="119502" y="176861"/>
                </a:lnTo>
                <a:lnTo>
                  <a:pt x="224665" y="143399"/>
                </a:lnTo>
                <a:lnTo>
                  <a:pt x="267687" y="129056"/>
                </a:lnTo>
                <a:lnTo>
                  <a:pt x="310705" y="100375"/>
                </a:lnTo>
                <a:lnTo>
                  <a:pt x="325046" y="81259"/>
                </a:lnTo>
                <a:lnTo>
                  <a:pt x="320265" y="66918"/>
                </a:lnTo>
                <a:lnTo>
                  <a:pt x="310705" y="57358"/>
                </a:lnTo>
                <a:lnTo>
                  <a:pt x="286803" y="43016"/>
                </a:lnTo>
                <a:lnTo>
                  <a:pt x="258127" y="33456"/>
                </a:lnTo>
                <a:lnTo>
                  <a:pt x="215103" y="14334"/>
                </a:lnTo>
                <a:lnTo>
                  <a:pt x="162525" y="0"/>
                </a:lnTo>
              </a:path>
            </a:pathLst>
          </a:custGeom>
          <a:ln w="3983">
            <a:solidFill>
              <a:srgbClr val="675B5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316379" y="2207139"/>
            <a:ext cx="47797" cy="47803"/>
          </a:xfrm>
          <a:custGeom>
            <a:avLst/>
            <a:gdLst/>
            <a:ahLst/>
            <a:cxnLst/>
            <a:rect l="l" t="t" r="r" b="b"/>
            <a:pathLst>
              <a:path w="47797" h="47803">
                <a:moveTo>
                  <a:pt x="0" y="23901"/>
                </a:moveTo>
                <a:lnTo>
                  <a:pt x="47797" y="23901"/>
                </a:lnTo>
              </a:path>
            </a:pathLst>
          </a:custGeom>
          <a:ln w="4907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316379" y="2207139"/>
            <a:ext cx="47797" cy="47803"/>
          </a:xfrm>
          <a:custGeom>
            <a:avLst/>
            <a:gdLst/>
            <a:ahLst/>
            <a:cxnLst/>
            <a:rect l="l" t="t" r="r" b="b"/>
            <a:pathLst>
              <a:path w="47797" h="47803">
                <a:moveTo>
                  <a:pt x="47797" y="0"/>
                </a:moveTo>
                <a:lnTo>
                  <a:pt x="0" y="0"/>
                </a:lnTo>
                <a:lnTo>
                  <a:pt x="0" y="47803"/>
                </a:lnTo>
                <a:lnTo>
                  <a:pt x="47797" y="47803"/>
                </a:lnTo>
                <a:lnTo>
                  <a:pt x="47797" y="0"/>
                </a:lnTo>
                <a:close/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316379" y="220713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780047" y="2207139"/>
            <a:ext cx="47807" cy="47803"/>
          </a:xfrm>
          <a:custGeom>
            <a:avLst/>
            <a:gdLst/>
            <a:ahLst/>
            <a:cxnLst/>
            <a:rect l="l" t="t" r="r" b="b"/>
            <a:pathLst>
              <a:path w="47807" h="47803">
                <a:moveTo>
                  <a:pt x="0" y="23901"/>
                </a:moveTo>
                <a:lnTo>
                  <a:pt x="47807" y="23901"/>
                </a:lnTo>
              </a:path>
            </a:pathLst>
          </a:custGeom>
          <a:ln w="4907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780047" y="2207139"/>
            <a:ext cx="47807" cy="47803"/>
          </a:xfrm>
          <a:custGeom>
            <a:avLst/>
            <a:gdLst/>
            <a:ahLst/>
            <a:cxnLst/>
            <a:rect l="l" t="t" r="r" b="b"/>
            <a:pathLst>
              <a:path w="47807" h="47803">
                <a:moveTo>
                  <a:pt x="47807" y="0"/>
                </a:moveTo>
                <a:lnTo>
                  <a:pt x="0" y="0"/>
                </a:lnTo>
                <a:lnTo>
                  <a:pt x="0" y="47803"/>
                </a:lnTo>
                <a:lnTo>
                  <a:pt x="47807" y="47803"/>
                </a:lnTo>
                <a:lnTo>
                  <a:pt x="47807" y="0"/>
                </a:lnTo>
                <a:close/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780047" y="220713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407199" y="2159342"/>
            <a:ext cx="325046" cy="138618"/>
          </a:xfrm>
          <a:custGeom>
            <a:avLst/>
            <a:gdLst/>
            <a:ahLst/>
            <a:cxnLst/>
            <a:rect l="l" t="t" r="r" b="b"/>
            <a:pathLst>
              <a:path w="325046" h="138618">
                <a:moveTo>
                  <a:pt x="0" y="138618"/>
                </a:moveTo>
                <a:lnTo>
                  <a:pt x="325046" y="138618"/>
                </a:lnTo>
                <a:lnTo>
                  <a:pt x="325046" y="0"/>
                </a:lnTo>
                <a:lnTo>
                  <a:pt x="0" y="0"/>
                </a:lnTo>
                <a:lnTo>
                  <a:pt x="0" y="13861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407199" y="2159342"/>
            <a:ext cx="325046" cy="138618"/>
          </a:xfrm>
          <a:custGeom>
            <a:avLst/>
            <a:gdLst/>
            <a:ahLst/>
            <a:cxnLst/>
            <a:rect l="l" t="t" r="r" b="b"/>
            <a:pathLst>
              <a:path w="325046" h="138618">
                <a:moveTo>
                  <a:pt x="0" y="138618"/>
                </a:moveTo>
                <a:lnTo>
                  <a:pt x="325046" y="138618"/>
                </a:lnTo>
                <a:lnTo>
                  <a:pt x="325046" y="0"/>
                </a:lnTo>
                <a:lnTo>
                  <a:pt x="0" y="0"/>
                </a:lnTo>
                <a:lnTo>
                  <a:pt x="0" y="138618"/>
                </a:lnTo>
                <a:close/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359395" y="2231039"/>
            <a:ext cx="47803" cy="0"/>
          </a:xfrm>
          <a:custGeom>
            <a:avLst/>
            <a:gdLst/>
            <a:ahLst/>
            <a:cxnLst/>
            <a:rect l="l" t="t" r="r" b="b"/>
            <a:pathLst>
              <a:path w="47803">
                <a:moveTo>
                  <a:pt x="0" y="0"/>
                </a:moveTo>
                <a:lnTo>
                  <a:pt x="47803" y="0"/>
                </a:lnTo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732239" y="2231039"/>
            <a:ext cx="47807" cy="0"/>
          </a:xfrm>
          <a:custGeom>
            <a:avLst/>
            <a:gdLst/>
            <a:ahLst/>
            <a:cxnLst/>
            <a:rect l="l" t="t" r="r" b="b"/>
            <a:pathLst>
              <a:path w="47807">
                <a:moveTo>
                  <a:pt x="0" y="0"/>
                </a:moveTo>
                <a:lnTo>
                  <a:pt x="47807" y="0"/>
                </a:lnTo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1407932" y="2354171"/>
            <a:ext cx="323850" cy="1416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7780">
              <a:lnSpc>
                <a:spcPts val="1110"/>
              </a:lnSpc>
            </a:pPr>
            <a:r>
              <a:rPr sz="950" spc="-10" dirty="0" smtClean="0">
                <a:solidFill>
                  <a:srgbClr val="363639"/>
                </a:solidFill>
                <a:latin typeface="Arial"/>
                <a:cs typeface="Arial"/>
              </a:rPr>
              <a:t>R=20</a:t>
            </a:r>
            <a:endParaRPr sz="95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082152" y="2441918"/>
            <a:ext cx="47803" cy="47803"/>
          </a:xfrm>
          <a:custGeom>
            <a:avLst/>
            <a:gdLst/>
            <a:ahLst/>
            <a:cxnLst/>
            <a:rect l="l" t="t" r="r" b="b"/>
            <a:pathLst>
              <a:path w="47803" h="47803">
                <a:moveTo>
                  <a:pt x="0" y="23901"/>
                </a:moveTo>
                <a:lnTo>
                  <a:pt x="47803" y="23901"/>
                </a:lnTo>
              </a:path>
            </a:pathLst>
          </a:custGeom>
          <a:ln w="4907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082152" y="2441918"/>
            <a:ext cx="47803" cy="47803"/>
          </a:xfrm>
          <a:custGeom>
            <a:avLst/>
            <a:gdLst/>
            <a:ahLst/>
            <a:cxnLst/>
            <a:rect l="l" t="t" r="r" b="b"/>
            <a:pathLst>
              <a:path w="47803" h="47803">
                <a:moveTo>
                  <a:pt x="47803" y="0"/>
                </a:moveTo>
                <a:lnTo>
                  <a:pt x="0" y="0"/>
                </a:lnTo>
                <a:lnTo>
                  <a:pt x="0" y="47803"/>
                </a:lnTo>
                <a:lnTo>
                  <a:pt x="47803" y="47803"/>
                </a:lnTo>
                <a:lnTo>
                  <a:pt x="47803" y="0"/>
                </a:lnTo>
                <a:close/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082152" y="244191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082152" y="2908851"/>
            <a:ext cx="47803" cy="47803"/>
          </a:xfrm>
          <a:custGeom>
            <a:avLst/>
            <a:gdLst/>
            <a:ahLst/>
            <a:cxnLst/>
            <a:rect l="l" t="t" r="r" b="b"/>
            <a:pathLst>
              <a:path w="47803" h="47803">
                <a:moveTo>
                  <a:pt x="0" y="23901"/>
                </a:moveTo>
                <a:lnTo>
                  <a:pt x="47803" y="23901"/>
                </a:lnTo>
              </a:path>
            </a:pathLst>
          </a:custGeom>
          <a:ln w="4907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082152" y="2908851"/>
            <a:ext cx="47803" cy="47803"/>
          </a:xfrm>
          <a:custGeom>
            <a:avLst/>
            <a:gdLst/>
            <a:ahLst/>
            <a:cxnLst/>
            <a:rect l="l" t="t" r="r" b="b"/>
            <a:pathLst>
              <a:path w="47803" h="47803">
                <a:moveTo>
                  <a:pt x="47803" y="0"/>
                </a:moveTo>
                <a:lnTo>
                  <a:pt x="0" y="0"/>
                </a:lnTo>
                <a:lnTo>
                  <a:pt x="0" y="47803"/>
                </a:lnTo>
                <a:lnTo>
                  <a:pt x="47803" y="47803"/>
                </a:lnTo>
                <a:lnTo>
                  <a:pt x="47803" y="0"/>
                </a:lnTo>
                <a:close/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082152" y="290885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965670" y="1792864"/>
            <a:ext cx="129067" cy="0"/>
          </a:xfrm>
          <a:custGeom>
            <a:avLst/>
            <a:gdLst/>
            <a:ahLst/>
            <a:cxnLst/>
            <a:rect l="l" t="t" r="r" b="b"/>
            <a:pathLst>
              <a:path w="129067">
                <a:moveTo>
                  <a:pt x="0" y="0"/>
                </a:moveTo>
                <a:lnTo>
                  <a:pt x="129067" y="0"/>
                </a:lnTo>
              </a:path>
            </a:pathLst>
          </a:custGeom>
          <a:ln w="9560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965670" y="1725945"/>
            <a:ext cx="129067" cy="0"/>
          </a:xfrm>
          <a:custGeom>
            <a:avLst/>
            <a:gdLst/>
            <a:ahLst/>
            <a:cxnLst/>
            <a:rect l="l" t="t" r="r" b="b"/>
            <a:pathLst>
              <a:path w="129067">
                <a:moveTo>
                  <a:pt x="0" y="0"/>
                </a:moveTo>
                <a:lnTo>
                  <a:pt x="129067" y="0"/>
                </a:lnTo>
              </a:path>
            </a:pathLst>
          </a:custGeom>
          <a:ln w="9560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032589" y="1792864"/>
            <a:ext cx="0" cy="176864"/>
          </a:xfrm>
          <a:custGeom>
            <a:avLst/>
            <a:gdLst/>
            <a:ahLst/>
            <a:cxnLst/>
            <a:rect l="l" t="t" r="r" b="b"/>
            <a:pathLst>
              <a:path h="176864">
                <a:moveTo>
                  <a:pt x="0" y="176864"/>
                </a:moveTo>
                <a:lnTo>
                  <a:pt x="0" y="0"/>
                </a:lnTo>
              </a:path>
            </a:pathLst>
          </a:custGeom>
          <a:ln w="4780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032589" y="1549085"/>
            <a:ext cx="0" cy="176860"/>
          </a:xfrm>
          <a:custGeom>
            <a:avLst/>
            <a:gdLst/>
            <a:ahLst/>
            <a:cxnLst/>
            <a:rect l="l" t="t" r="r" b="b"/>
            <a:pathLst>
              <a:path h="176860">
                <a:moveTo>
                  <a:pt x="0" y="176860"/>
                </a:moveTo>
                <a:lnTo>
                  <a:pt x="0" y="0"/>
                </a:lnTo>
              </a:path>
            </a:pathLst>
          </a:custGeom>
          <a:ln w="4780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009485" y="1509811"/>
            <a:ext cx="47807" cy="47792"/>
          </a:xfrm>
          <a:custGeom>
            <a:avLst/>
            <a:gdLst/>
            <a:ahLst/>
            <a:cxnLst/>
            <a:rect l="l" t="t" r="r" b="b"/>
            <a:pathLst>
              <a:path w="47807" h="47792">
                <a:moveTo>
                  <a:pt x="0" y="23896"/>
                </a:moveTo>
                <a:lnTo>
                  <a:pt x="47807" y="23896"/>
                </a:lnTo>
              </a:path>
            </a:pathLst>
          </a:custGeom>
          <a:ln w="49062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007095" y="1533707"/>
            <a:ext cx="52587" cy="0"/>
          </a:xfrm>
          <a:custGeom>
            <a:avLst/>
            <a:gdLst/>
            <a:ahLst/>
            <a:cxnLst/>
            <a:rect l="l" t="t" r="r" b="b"/>
            <a:pathLst>
              <a:path w="52587">
                <a:moveTo>
                  <a:pt x="0" y="0"/>
                </a:moveTo>
                <a:lnTo>
                  <a:pt x="52587" y="0"/>
                </a:lnTo>
              </a:path>
            </a:pathLst>
          </a:custGeom>
          <a:ln w="53842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009485" y="15098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780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431101" y="3273093"/>
            <a:ext cx="277241" cy="0"/>
          </a:xfrm>
          <a:custGeom>
            <a:avLst/>
            <a:gdLst/>
            <a:ahLst/>
            <a:cxnLst/>
            <a:rect l="l" t="t" r="r" b="b"/>
            <a:pathLst>
              <a:path w="277241">
                <a:moveTo>
                  <a:pt x="0" y="0"/>
                </a:moveTo>
                <a:lnTo>
                  <a:pt x="277241" y="0"/>
                </a:lnTo>
              </a:path>
            </a:pathLst>
          </a:custGeom>
          <a:ln w="4780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478898" y="3320897"/>
            <a:ext cx="181636" cy="0"/>
          </a:xfrm>
          <a:custGeom>
            <a:avLst/>
            <a:gdLst/>
            <a:ahLst/>
            <a:cxnLst/>
            <a:rect l="l" t="t" r="r" b="b"/>
            <a:pathLst>
              <a:path w="181636">
                <a:moveTo>
                  <a:pt x="0" y="0"/>
                </a:moveTo>
                <a:lnTo>
                  <a:pt x="181636" y="0"/>
                </a:lnTo>
              </a:path>
            </a:pathLst>
          </a:custGeom>
          <a:ln w="4780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521922" y="3368694"/>
            <a:ext cx="95605" cy="0"/>
          </a:xfrm>
          <a:custGeom>
            <a:avLst/>
            <a:gdLst/>
            <a:ahLst/>
            <a:cxnLst/>
            <a:rect l="l" t="t" r="r" b="b"/>
            <a:pathLst>
              <a:path w="95605">
                <a:moveTo>
                  <a:pt x="0" y="0"/>
                </a:moveTo>
                <a:lnTo>
                  <a:pt x="95605" y="0"/>
                </a:lnTo>
              </a:path>
            </a:pathLst>
          </a:custGeom>
          <a:ln w="4780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569719" y="3182272"/>
            <a:ext cx="0" cy="90821"/>
          </a:xfrm>
          <a:custGeom>
            <a:avLst/>
            <a:gdLst/>
            <a:ahLst/>
            <a:cxnLst/>
            <a:rect l="l" t="t" r="r" b="b"/>
            <a:pathLst>
              <a:path h="90821">
                <a:moveTo>
                  <a:pt x="0" y="0"/>
                </a:moveTo>
                <a:lnTo>
                  <a:pt x="0" y="90821"/>
                </a:lnTo>
              </a:path>
            </a:pathLst>
          </a:custGeom>
          <a:ln w="4780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1391828" y="2899057"/>
            <a:ext cx="438784" cy="139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0005">
              <a:lnSpc>
                <a:spcPct val="100000"/>
              </a:lnSpc>
            </a:pPr>
            <a:r>
              <a:rPr sz="850" spc="0" dirty="0" smtClean="0">
                <a:solidFill>
                  <a:srgbClr val="4A4343"/>
                </a:solidFill>
                <a:latin typeface="Arial"/>
                <a:cs typeface="Arial"/>
              </a:rPr>
              <a:t>Ground</a:t>
            </a:r>
            <a:endParaRPr sz="850">
              <a:latin typeface="Arial"/>
              <a:cs typeface="Aria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1545823" y="3134474"/>
            <a:ext cx="47792" cy="47797"/>
          </a:xfrm>
          <a:custGeom>
            <a:avLst/>
            <a:gdLst/>
            <a:ahLst/>
            <a:cxnLst/>
            <a:rect l="l" t="t" r="r" b="b"/>
            <a:pathLst>
              <a:path w="47792" h="47797">
                <a:moveTo>
                  <a:pt x="0" y="23898"/>
                </a:moveTo>
                <a:lnTo>
                  <a:pt x="47792" y="23898"/>
                </a:lnTo>
              </a:path>
            </a:pathLst>
          </a:custGeom>
          <a:ln w="49067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543433" y="3158373"/>
            <a:ext cx="52572" cy="0"/>
          </a:xfrm>
          <a:custGeom>
            <a:avLst/>
            <a:gdLst/>
            <a:ahLst/>
            <a:cxnLst/>
            <a:rect l="l" t="t" r="r" b="b"/>
            <a:pathLst>
              <a:path w="52572">
                <a:moveTo>
                  <a:pt x="0" y="0"/>
                </a:moveTo>
                <a:lnTo>
                  <a:pt x="52572" y="0"/>
                </a:lnTo>
              </a:path>
            </a:pathLst>
          </a:custGeom>
          <a:ln w="53847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545823" y="313447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780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082152" y="1508302"/>
            <a:ext cx="47803" cy="47792"/>
          </a:xfrm>
          <a:custGeom>
            <a:avLst/>
            <a:gdLst/>
            <a:ahLst/>
            <a:cxnLst/>
            <a:rect l="l" t="t" r="r" b="b"/>
            <a:pathLst>
              <a:path w="47803" h="47792">
                <a:moveTo>
                  <a:pt x="0" y="23896"/>
                </a:moveTo>
                <a:lnTo>
                  <a:pt x="47803" y="23896"/>
                </a:lnTo>
              </a:path>
            </a:pathLst>
          </a:custGeom>
          <a:ln w="49062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079762" y="1532199"/>
            <a:ext cx="52583" cy="0"/>
          </a:xfrm>
          <a:custGeom>
            <a:avLst/>
            <a:gdLst/>
            <a:ahLst/>
            <a:cxnLst/>
            <a:rect l="l" t="t" r="r" b="b"/>
            <a:pathLst>
              <a:path w="52583">
                <a:moveTo>
                  <a:pt x="0" y="0"/>
                </a:moveTo>
                <a:lnTo>
                  <a:pt x="52583" y="0"/>
                </a:lnTo>
              </a:path>
            </a:pathLst>
          </a:custGeom>
          <a:ln w="53842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082152" y="150830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780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082152" y="1973871"/>
            <a:ext cx="47803" cy="47804"/>
          </a:xfrm>
          <a:custGeom>
            <a:avLst/>
            <a:gdLst/>
            <a:ahLst/>
            <a:cxnLst/>
            <a:rect l="l" t="t" r="r" b="b"/>
            <a:pathLst>
              <a:path w="47803" h="47804">
                <a:moveTo>
                  <a:pt x="0" y="23902"/>
                </a:moveTo>
                <a:lnTo>
                  <a:pt x="47803" y="23902"/>
                </a:lnTo>
              </a:path>
            </a:pathLst>
          </a:custGeom>
          <a:ln w="4907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079762" y="1997773"/>
            <a:ext cx="52583" cy="0"/>
          </a:xfrm>
          <a:custGeom>
            <a:avLst/>
            <a:gdLst/>
            <a:ahLst/>
            <a:cxnLst/>
            <a:rect l="l" t="t" r="r" b="b"/>
            <a:pathLst>
              <a:path w="52583">
                <a:moveTo>
                  <a:pt x="0" y="0"/>
                </a:moveTo>
                <a:lnTo>
                  <a:pt x="52583" y="0"/>
                </a:lnTo>
              </a:path>
            </a:pathLst>
          </a:custGeom>
          <a:ln w="53854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082152" y="197387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780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034355" y="1604848"/>
            <a:ext cx="138618" cy="325053"/>
          </a:xfrm>
          <a:custGeom>
            <a:avLst/>
            <a:gdLst/>
            <a:ahLst/>
            <a:cxnLst/>
            <a:rect l="l" t="t" r="r" b="b"/>
            <a:pathLst>
              <a:path w="138618" h="325053">
                <a:moveTo>
                  <a:pt x="138618" y="325053"/>
                </a:moveTo>
                <a:lnTo>
                  <a:pt x="0" y="325053"/>
                </a:lnTo>
                <a:lnTo>
                  <a:pt x="0" y="0"/>
                </a:lnTo>
                <a:lnTo>
                  <a:pt x="138618" y="0"/>
                </a:lnTo>
                <a:lnTo>
                  <a:pt x="138618" y="3250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034355" y="1604848"/>
            <a:ext cx="138618" cy="325053"/>
          </a:xfrm>
          <a:custGeom>
            <a:avLst/>
            <a:gdLst/>
            <a:ahLst/>
            <a:cxnLst/>
            <a:rect l="l" t="t" r="r" b="b"/>
            <a:pathLst>
              <a:path w="138618" h="325053">
                <a:moveTo>
                  <a:pt x="138618" y="325053"/>
                </a:moveTo>
                <a:lnTo>
                  <a:pt x="0" y="325053"/>
                </a:lnTo>
                <a:lnTo>
                  <a:pt x="0" y="0"/>
                </a:lnTo>
                <a:lnTo>
                  <a:pt x="138618" y="0"/>
                </a:lnTo>
                <a:lnTo>
                  <a:pt x="138618" y="325053"/>
                </a:lnTo>
                <a:close/>
              </a:path>
            </a:pathLst>
          </a:custGeom>
          <a:ln w="4780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034355" y="192990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780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106055" y="1557055"/>
            <a:ext cx="0" cy="47792"/>
          </a:xfrm>
          <a:custGeom>
            <a:avLst/>
            <a:gdLst/>
            <a:ahLst/>
            <a:cxnLst/>
            <a:rect l="l" t="t" r="r" b="b"/>
            <a:pathLst>
              <a:path h="47792">
                <a:moveTo>
                  <a:pt x="0" y="47792"/>
                </a:moveTo>
                <a:lnTo>
                  <a:pt x="0" y="0"/>
                </a:lnTo>
              </a:path>
            </a:pathLst>
          </a:custGeom>
          <a:ln w="4780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1232280" y="1820393"/>
            <a:ext cx="134620" cy="1257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985"/>
              </a:lnSpc>
            </a:pPr>
            <a:endParaRPr sz="950" dirty="0">
              <a:latin typeface="Arial"/>
              <a:cs typeface="Arial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1391828" y="2904350"/>
            <a:ext cx="438715" cy="133921"/>
          </a:xfrm>
          <a:custGeom>
            <a:avLst/>
            <a:gdLst/>
            <a:ahLst/>
            <a:cxnLst/>
            <a:rect l="l" t="t" r="r" b="b"/>
            <a:pathLst>
              <a:path w="438715" h="133921">
                <a:moveTo>
                  <a:pt x="0" y="133921"/>
                </a:moveTo>
                <a:lnTo>
                  <a:pt x="438715" y="133921"/>
                </a:lnTo>
                <a:lnTo>
                  <a:pt x="438715" y="0"/>
                </a:lnTo>
                <a:lnTo>
                  <a:pt x="0" y="0"/>
                </a:lnTo>
                <a:lnTo>
                  <a:pt x="0" y="13392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246292" y="1562397"/>
            <a:ext cx="120074" cy="383298"/>
          </a:xfrm>
          <a:custGeom>
            <a:avLst/>
            <a:gdLst/>
            <a:ahLst/>
            <a:cxnLst/>
            <a:rect l="l" t="t" r="r" b="b"/>
            <a:pathLst>
              <a:path w="120074" h="383298">
                <a:moveTo>
                  <a:pt x="0" y="383298"/>
                </a:moveTo>
                <a:lnTo>
                  <a:pt x="120074" y="383298"/>
                </a:lnTo>
                <a:lnTo>
                  <a:pt x="120074" y="0"/>
                </a:lnTo>
                <a:lnTo>
                  <a:pt x="0" y="0"/>
                </a:lnTo>
                <a:lnTo>
                  <a:pt x="0" y="38329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407932" y="2370552"/>
            <a:ext cx="323260" cy="124688"/>
          </a:xfrm>
          <a:custGeom>
            <a:avLst/>
            <a:gdLst/>
            <a:ahLst/>
            <a:cxnLst/>
            <a:rect l="l" t="t" r="r" b="b"/>
            <a:pathLst>
              <a:path w="323260" h="124688">
                <a:moveTo>
                  <a:pt x="0" y="124688"/>
                </a:moveTo>
                <a:lnTo>
                  <a:pt x="323260" y="124688"/>
                </a:lnTo>
                <a:lnTo>
                  <a:pt x="323260" y="0"/>
                </a:lnTo>
                <a:lnTo>
                  <a:pt x="0" y="0"/>
                </a:lnTo>
                <a:lnTo>
                  <a:pt x="0" y="1246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172248" y="1557787"/>
            <a:ext cx="0" cy="347258"/>
          </a:xfrm>
          <a:custGeom>
            <a:avLst/>
            <a:gdLst/>
            <a:ahLst/>
            <a:cxnLst/>
            <a:rect l="l" t="t" r="r" b="b"/>
            <a:pathLst>
              <a:path h="347258">
                <a:moveTo>
                  <a:pt x="-2172248" y="1898263"/>
                </a:moveTo>
                <a:lnTo>
                  <a:pt x="-2172248" y="1898263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172248" y="1557787"/>
            <a:ext cx="0" cy="347258"/>
          </a:xfrm>
          <a:custGeom>
            <a:avLst/>
            <a:gdLst/>
            <a:ahLst/>
            <a:cxnLst/>
            <a:rect l="l" t="t" r="r" b="b"/>
            <a:pathLst>
              <a:path h="347258">
                <a:moveTo>
                  <a:pt x="0" y="0"/>
                </a:moveTo>
                <a:lnTo>
                  <a:pt x="0" y="347258"/>
                </a:lnTo>
              </a:path>
            </a:pathLst>
          </a:custGeom>
          <a:ln w="7966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2148337" y="1897075"/>
            <a:ext cx="47807" cy="71707"/>
          </a:xfrm>
          <a:custGeom>
            <a:avLst/>
            <a:gdLst/>
            <a:ahLst/>
            <a:cxnLst/>
            <a:rect l="l" t="t" r="r" b="b"/>
            <a:pathLst>
              <a:path w="47807" h="71707">
                <a:moveTo>
                  <a:pt x="47807" y="0"/>
                </a:moveTo>
                <a:lnTo>
                  <a:pt x="0" y="0"/>
                </a:lnTo>
                <a:lnTo>
                  <a:pt x="23911" y="71707"/>
                </a:lnTo>
                <a:lnTo>
                  <a:pt x="47807" y="0"/>
                </a:lnTo>
                <a:close/>
              </a:path>
            </a:pathLst>
          </a:custGeom>
          <a:solidFill>
            <a:srgbClr val="36363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228409" y="1556979"/>
            <a:ext cx="0" cy="347258"/>
          </a:xfrm>
          <a:custGeom>
            <a:avLst/>
            <a:gdLst/>
            <a:ahLst/>
            <a:cxnLst/>
            <a:rect l="l" t="t" r="r" b="b"/>
            <a:pathLst>
              <a:path h="347258">
                <a:moveTo>
                  <a:pt x="-1228409" y="1899071"/>
                </a:moveTo>
                <a:lnTo>
                  <a:pt x="-1228409" y="1899071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228409" y="1556979"/>
            <a:ext cx="0" cy="347258"/>
          </a:xfrm>
          <a:custGeom>
            <a:avLst/>
            <a:gdLst/>
            <a:ahLst/>
            <a:cxnLst/>
            <a:rect l="l" t="t" r="r" b="b"/>
            <a:pathLst>
              <a:path h="347258">
                <a:moveTo>
                  <a:pt x="0" y="0"/>
                </a:moveTo>
                <a:lnTo>
                  <a:pt x="0" y="347258"/>
                </a:lnTo>
              </a:path>
            </a:pathLst>
          </a:custGeom>
          <a:ln w="7966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204507" y="1896267"/>
            <a:ext cx="47804" cy="71704"/>
          </a:xfrm>
          <a:custGeom>
            <a:avLst/>
            <a:gdLst/>
            <a:ahLst/>
            <a:cxnLst/>
            <a:rect l="l" t="t" r="r" b="b"/>
            <a:pathLst>
              <a:path w="47804" h="71704">
                <a:moveTo>
                  <a:pt x="47804" y="0"/>
                </a:moveTo>
                <a:lnTo>
                  <a:pt x="0" y="0"/>
                </a:lnTo>
                <a:lnTo>
                  <a:pt x="23902" y="71704"/>
                </a:lnTo>
                <a:lnTo>
                  <a:pt x="47804" y="0"/>
                </a:lnTo>
                <a:close/>
              </a:path>
            </a:pathLst>
          </a:custGeom>
          <a:solidFill>
            <a:srgbClr val="36363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185386" y="2512201"/>
            <a:ext cx="0" cy="347269"/>
          </a:xfrm>
          <a:custGeom>
            <a:avLst/>
            <a:gdLst/>
            <a:ahLst/>
            <a:cxnLst/>
            <a:rect l="l" t="t" r="r" b="b"/>
            <a:pathLst>
              <a:path h="347269">
                <a:moveTo>
                  <a:pt x="-1185386" y="943849"/>
                </a:moveTo>
                <a:lnTo>
                  <a:pt x="-1185386" y="943849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185386" y="2512201"/>
            <a:ext cx="0" cy="347269"/>
          </a:xfrm>
          <a:custGeom>
            <a:avLst/>
            <a:gdLst/>
            <a:ahLst/>
            <a:cxnLst/>
            <a:rect l="l" t="t" r="r" b="b"/>
            <a:pathLst>
              <a:path h="347269">
                <a:moveTo>
                  <a:pt x="0" y="0"/>
                </a:moveTo>
                <a:lnTo>
                  <a:pt x="0" y="347269"/>
                </a:lnTo>
              </a:path>
            </a:pathLst>
          </a:custGeom>
          <a:ln w="7966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161490" y="2851498"/>
            <a:ext cx="47797" cy="71705"/>
          </a:xfrm>
          <a:custGeom>
            <a:avLst/>
            <a:gdLst/>
            <a:ahLst/>
            <a:cxnLst/>
            <a:rect l="l" t="t" r="r" b="b"/>
            <a:pathLst>
              <a:path w="47797" h="71705">
                <a:moveTo>
                  <a:pt x="47797" y="0"/>
                </a:moveTo>
                <a:lnTo>
                  <a:pt x="0" y="0"/>
                </a:lnTo>
                <a:lnTo>
                  <a:pt x="23896" y="71705"/>
                </a:lnTo>
                <a:lnTo>
                  <a:pt x="47797" y="0"/>
                </a:lnTo>
                <a:close/>
              </a:path>
            </a:pathLst>
          </a:custGeom>
          <a:solidFill>
            <a:srgbClr val="36363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1371284" y="2370796"/>
            <a:ext cx="347269" cy="0"/>
          </a:xfrm>
          <a:custGeom>
            <a:avLst/>
            <a:gdLst/>
            <a:ahLst/>
            <a:cxnLst/>
            <a:rect l="l" t="t" r="r" b="b"/>
            <a:pathLst>
              <a:path w="347269">
                <a:moveTo>
                  <a:pt x="-1371284" y="1085254"/>
                </a:moveTo>
                <a:lnTo>
                  <a:pt x="-1371284" y="1085254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371284" y="2370796"/>
            <a:ext cx="347269" cy="0"/>
          </a:xfrm>
          <a:custGeom>
            <a:avLst/>
            <a:gdLst/>
            <a:ahLst/>
            <a:cxnLst/>
            <a:rect l="l" t="t" r="r" b="b"/>
            <a:pathLst>
              <a:path w="347269">
                <a:moveTo>
                  <a:pt x="0" y="0"/>
                </a:moveTo>
                <a:lnTo>
                  <a:pt x="347269" y="0"/>
                </a:lnTo>
              </a:path>
            </a:pathLst>
          </a:custGeom>
          <a:ln w="7966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710583" y="2346894"/>
            <a:ext cx="71704" cy="47797"/>
          </a:xfrm>
          <a:custGeom>
            <a:avLst/>
            <a:gdLst/>
            <a:ahLst/>
            <a:cxnLst/>
            <a:rect l="l" t="t" r="r" b="b"/>
            <a:pathLst>
              <a:path w="71704" h="47797">
                <a:moveTo>
                  <a:pt x="0" y="0"/>
                </a:moveTo>
                <a:lnTo>
                  <a:pt x="0" y="47797"/>
                </a:lnTo>
                <a:lnTo>
                  <a:pt x="71704" y="23902"/>
                </a:lnTo>
                <a:lnTo>
                  <a:pt x="0" y="0"/>
                </a:lnTo>
                <a:close/>
              </a:path>
            </a:pathLst>
          </a:custGeom>
          <a:solidFill>
            <a:srgbClr val="36363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95152" y="2093470"/>
            <a:ext cx="92362" cy="286315"/>
          </a:xfrm>
          <a:custGeom>
            <a:avLst/>
            <a:gdLst/>
            <a:ahLst/>
            <a:cxnLst/>
            <a:rect l="l" t="t" r="r" b="b"/>
            <a:pathLst>
              <a:path w="92362" h="286315">
                <a:moveTo>
                  <a:pt x="0" y="286315"/>
                </a:moveTo>
                <a:lnTo>
                  <a:pt x="92362" y="286315"/>
                </a:lnTo>
                <a:lnTo>
                  <a:pt x="92362" y="0"/>
                </a:lnTo>
                <a:lnTo>
                  <a:pt x="0" y="0"/>
                </a:lnTo>
                <a:lnTo>
                  <a:pt x="0" y="28631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035987" y="1363827"/>
            <a:ext cx="0" cy="5532"/>
          </a:xfrm>
          <a:custGeom>
            <a:avLst/>
            <a:gdLst/>
            <a:ahLst/>
            <a:cxnLst/>
            <a:rect l="l" t="t" r="r" b="b"/>
            <a:pathLst>
              <a:path h="5532">
                <a:moveTo>
                  <a:pt x="0" y="0"/>
                </a:moveTo>
                <a:lnTo>
                  <a:pt x="0" y="5532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2032004" y="1366593"/>
            <a:ext cx="7966" cy="0"/>
          </a:xfrm>
          <a:custGeom>
            <a:avLst/>
            <a:gdLst/>
            <a:ahLst/>
            <a:cxnLst/>
            <a:rect l="l" t="t" r="r" b="b"/>
            <a:pathLst>
              <a:path w="7966">
                <a:moveTo>
                  <a:pt x="0" y="0"/>
                </a:moveTo>
                <a:lnTo>
                  <a:pt x="7966" y="0"/>
                </a:lnTo>
              </a:path>
            </a:pathLst>
          </a:custGeom>
          <a:ln w="5532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012076" y="1361389"/>
            <a:ext cx="47807" cy="71704"/>
          </a:xfrm>
          <a:custGeom>
            <a:avLst/>
            <a:gdLst/>
            <a:ahLst/>
            <a:cxnLst/>
            <a:rect l="l" t="t" r="r" b="b"/>
            <a:pathLst>
              <a:path w="47807" h="71704">
                <a:moveTo>
                  <a:pt x="47807" y="0"/>
                </a:moveTo>
                <a:lnTo>
                  <a:pt x="0" y="0"/>
                </a:lnTo>
                <a:lnTo>
                  <a:pt x="23911" y="71704"/>
                </a:lnTo>
                <a:lnTo>
                  <a:pt x="47807" y="0"/>
                </a:lnTo>
                <a:close/>
              </a:path>
            </a:pathLst>
          </a:custGeom>
          <a:solidFill>
            <a:srgbClr val="36363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1108644" y="1363004"/>
            <a:ext cx="0" cy="5547"/>
          </a:xfrm>
          <a:custGeom>
            <a:avLst/>
            <a:gdLst/>
            <a:ahLst/>
            <a:cxnLst/>
            <a:rect l="l" t="t" r="r" b="b"/>
            <a:pathLst>
              <a:path h="5547">
                <a:moveTo>
                  <a:pt x="0" y="0"/>
                </a:moveTo>
                <a:lnTo>
                  <a:pt x="0" y="5547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104661" y="1365778"/>
            <a:ext cx="7966" cy="0"/>
          </a:xfrm>
          <a:custGeom>
            <a:avLst/>
            <a:gdLst/>
            <a:ahLst/>
            <a:cxnLst/>
            <a:rect l="l" t="t" r="r" b="b"/>
            <a:pathLst>
              <a:path w="7966">
                <a:moveTo>
                  <a:pt x="0" y="0"/>
                </a:moveTo>
                <a:lnTo>
                  <a:pt x="7966" y="0"/>
                </a:lnTo>
              </a:path>
            </a:pathLst>
          </a:custGeom>
          <a:ln w="5547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084742" y="1360581"/>
            <a:ext cx="47804" cy="71704"/>
          </a:xfrm>
          <a:custGeom>
            <a:avLst/>
            <a:gdLst/>
            <a:ahLst/>
            <a:cxnLst/>
            <a:rect l="l" t="t" r="r" b="b"/>
            <a:pathLst>
              <a:path w="47804" h="71704">
                <a:moveTo>
                  <a:pt x="47804" y="0"/>
                </a:moveTo>
                <a:lnTo>
                  <a:pt x="0" y="0"/>
                </a:lnTo>
                <a:lnTo>
                  <a:pt x="23902" y="71704"/>
                </a:lnTo>
                <a:lnTo>
                  <a:pt x="47804" y="0"/>
                </a:lnTo>
                <a:close/>
              </a:path>
            </a:pathLst>
          </a:custGeom>
          <a:solidFill>
            <a:srgbClr val="36363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109441" y="2299918"/>
            <a:ext cx="0" cy="5536"/>
          </a:xfrm>
          <a:custGeom>
            <a:avLst/>
            <a:gdLst/>
            <a:ahLst/>
            <a:cxnLst/>
            <a:rect l="l" t="t" r="r" b="b"/>
            <a:pathLst>
              <a:path h="5536">
                <a:moveTo>
                  <a:pt x="0" y="0"/>
                </a:moveTo>
                <a:lnTo>
                  <a:pt x="0" y="5536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105458" y="2302687"/>
            <a:ext cx="7966" cy="0"/>
          </a:xfrm>
          <a:custGeom>
            <a:avLst/>
            <a:gdLst/>
            <a:ahLst/>
            <a:cxnLst/>
            <a:rect l="l" t="t" r="r" b="b"/>
            <a:pathLst>
              <a:path w="7966">
                <a:moveTo>
                  <a:pt x="0" y="0"/>
                </a:moveTo>
                <a:lnTo>
                  <a:pt x="7966" y="0"/>
                </a:lnTo>
              </a:path>
            </a:pathLst>
          </a:custGeom>
          <a:ln w="5536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085540" y="2297489"/>
            <a:ext cx="47797" cy="71699"/>
          </a:xfrm>
          <a:custGeom>
            <a:avLst/>
            <a:gdLst/>
            <a:ahLst/>
            <a:cxnLst/>
            <a:rect l="l" t="t" r="r" b="b"/>
            <a:pathLst>
              <a:path w="47797" h="71699">
                <a:moveTo>
                  <a:pt x="47797" y="0"/>
                </a:moveTo>
                <a:lnTo>
                  <a:pt x="0" y="0"/>
                </a:lnTo>
                <a:lnTo>
                  <a:pt x="23900" y="71699"/>
                </a:lnTo>
                <a:lnTo>
                  <a:pt x="47797" y="0"/>
                </a:lnTo>
                <a:close/>
              </a:path>
            </a:pathLst>
          </a:custGeom>
          <a:solidFill>
            <a:srgbClr val="36363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169360" y="2230838"/>
            <a:ext cx="5536" cy="0"/>
          </a:xfrm>
          <a:custGeom>
            <a:avLst/>
            <a:gdLst/>
            <a:ahLst/>
            <a:cxnLst/>
            <a:rect l="l" t="t" r="r" b="b"/>
            <a:pathLst>
              <a:path w="5536">
                <a:moveTo>
                  <a:pt x="0" y="0"/>
                </a:moveTo>
                <a:lnTo>
                  <a:pt x="5536" y="0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169360" y="2230838"/>
            <a:ext cx="5536" cy="0"/>
          </a:xfrm>
          <a:custGeom>
            <a:avLst/>
            <a:gdLst/>
            <a:ahLst/>
            <a:cxnLst/>
            <a:rect l="l" t="t" r="r" b="b"/>
            <a:pathLst>
              <a:path w="5536">
                <a:moveTo>
                  <a:pt x="0" y="0"/>
                </a:moveTo>
                <a:lnTo>
                  <a:pt x="5536" y="0"/>
                </a:lnTo>
              </a:path>
            </a:pathLst>
          </a:custGeom>
          <a:ln w="7966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166925" y="2206942"/>
            <a:ext cx="71705" cy="47797"/>
          </a:xfrm>
          <a:custGeom>
            <a:avLst/>
            <a:gdLst/>
            <a:ahLst/>
            <a:cxnLst/>
            <a:rect l="l" t="t" r="r" b="b"/>
            <a:pathLst>
              <a:path w="71705" h="47797">
                <a:moveTo>
                  <a:pt x="0" y="0"/>
                </a:moveTo>
                <a:lnTo>
                  <a:pt x="0" y="47797"/>
                </a:lnTo>
                <a:lnTo>
                  <a:pt x="71705" y="23896"/>
                </a:lnTo>
                <a:lnTo>
                  <a:pt x="0" y="0"/>
                </a:lnTo>
                <a:close/>
              </a:path>
            </a:pathLst>
          </a:custGeom>
          <a:solidFill>
            <a:srgbClr val="36363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408759" y="1717654"/>
            <a:ext cx="0" cy="5532"/>
          </a:xfrm>
          <a:custGeom>
            <a:avLst/>
            <a:gdLst/>
            <a:ahLst/>
            <a:cxnLst/>
            <a:rect l="l" t="t" r="r" b="b"/>
            <a:pathLst>
              <a:path h="5532">
                <a:moveTo>
                  <a:pt x="0" y="5532"/>
                </a:moveTo>
                <a:lnTo>
                  <a:pt x="0" y="0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404776" y="1720420"/>
            <a:ext cx="7966" cy="0"/>
          </a:xfrm>
          <a:custGeom>
            <a:avLst/>
            <a:gdLst/>
            <a:ahLst/>
            <a:cxnLst/>
            <a:rect l="l" t="t" r="r" b="b"/>
            <a:pathLst>
              <a:path w="7966">
                <a:moveTo>
                  <a:pt x="0" y="0"/>
                </a:moveTo>
                <a:lnTo>
                  <a:pt x="7966" y="0"/>
                </a:lnTo>
              </a:path>
            </a:pathLst>
          </a:custGeom>
          <a:ln w="5532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384863" y="1653921"/>
            <a:ext cx="47797" cy="71704"/>
          </a:xfrm>
          <a:custGeom>
            <a:avLst/>
            <a:gdLst/>
            <a:ahLst/>
            <a:cxnLst/>
            <a:rect l="l" t="t" r="r" b="b"/>
            <a:pathLst>
              <a:path w="47797" h="71704">
                <a:moveTo>
                  <a:pt x="23896" y="0"/>
                </a:moveTo>
                <a:lnTo>
                  <a:pt x="0" y="71704"/>
                </a:lnTo>
                <a:lnTo>
                  <a:pt x="47797" y="71704"/>
                </a:lnTo>
                <a:lnTo>
                  <a:pt x="23896" y="0"/>
                </a:lnTo>
                <a:close/>
              </a:path>
            </a:pathLst>
          </a:custGeom>
          <a:solidFill>
            <a:srgbClr val="36363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 txBox="1"/>
          <p:nvPr/>
        </p:nvSpPr>
        <p:spPr>
          <a:xfrm>
            <a:off x="437052" y="1991589"/>
            <a:ext cx="81280" cy="1098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860"/>
              </a:lnSpc>
            </a:pPr>
            <a:r>
              <a:rPr sz="750" dirty="0" smtClean="0">
                <a:solidFill>
                  <a:srgbClr val="363639"/>
                </a:solidFill>
                <a:latin typeface="Arial"/>
                <a:cs typeface="Arial"/>
              </a:rPr>
              <a:t>+</a:t>
            </a:r>
            <a:endParaRPr sz="750">
              <a:latin typeface="Arial"/>
              <a:cs typeface="Arial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450042" y="2325559"/>
            <a:ext cx="57785" cy="1098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860"/>
              </a:lnSpc>
            </a:pPr>
            <a:r>
              <a:rPr sz="750" dirty="0" smtClean="0">
                <a:solidFill>
                  <a:srgbClr val="363639"/>
                </a:solidFill>
                <a:latin typeface="Arial"/>
                <a:cs typeface="Arial"/>
              </a:rPr>
              <a:t>-</a:t>
            </a:r>
            <a:endParaRPr sz="750">
              <a:latin typeface="Arial"/>
              <a:cs typeface="Arial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584804" y="2070384"/>
            <a:ext cx="0" cy="250292"/>
          </a:xfrm>
          <a:custGeom>
            <a:avLst/>
            <a:gdLst/>
            <a:ahLst/>
            <a:cxnLst/>
            <a:rect l="l" t="t" r="r" b="b"/>
            <a:pathLst>
              <a:path h="250292">
                <a:moveTo>
                  <a:pt x="0" y="0"/>
                </a:moveTo>
                <a:lnTo>
                  <a:pt x="0" y="250292"/>
                </a:lnTo>
              </a:path>
            </a:pathLst>
          </a:custGeom>
          <a:ln w="7966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560903" y="2312705"/>
            <a:ext cx="47797" cy="71705"/>
          </a:xfrm>
          <a:custGeom>
            <a:avLst/>
            <a:gdLst/>
            <a:ahLst/>
            <a:cxnLst/>
            <a:rect l="l" t="t" r="r" b="b"/>
            <a:pathLst>
              <a:path w="47797" h="71705">
                <a:moveTo>
                  <a:pt x="47797" y="0"/>
                </a:moveTo>
                <a:lnTo>
                  <a:pt x="0" y="0"/>
                </a:lnTo>
                <a:lnTo>
                  <a:pt x="23900" y="71705"/>
                </a:lnTo>
                <a:lnTo>
                  <a:pt x="47797" y="0"/>
                </a:lnTo>
                <a:close/>
              </a:path>
            </a:pathLst>
          </a:custGeom>
          <a:solidFill>
            <a:srgbClr val="36363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294503" y="2118071"/>
            <a:ext cx="232622" cy="227440"/>
          </a:xfrm>
          <a:custGeom>
            <a:avLst/>
            <a:gdLst/>
            <a:ahLst/>
            <a:cxnLst/>
            <a:rect l="l" t="t" r="r" b="b"/>
            <a:pathLst>
              <a:path w="232622" h="227440">
                <a:moveTo>
                  <a:pt x="232622" y="113439"/>
                </a:moveTo>
                <a:lnTo>
                  <a:pt x="231691" y="98950"/>
                </a:lnTo>
                <a:lnTo>
                  <a:pt x="228975" y="85007"/>
                </a:lnTo>
                <a:lnTo>
                  <a:pt x="211250" y="47559"/>
                </a:lnTo>
                <a:lnTo>
                  <a:pt x="181538" y="19018"/>
                </a:lnTo>
                <a:lnTo>
                  <a:pt x="142903" y="2381"/>
                </a:lnTo>
                <a:lnTo>
                  <a:pt x="128571" y="0"/>
                </a:lnTo>
                <a:lnTo>
                  <a:pt x="112039" y="683"/>
                </a:lnTo>
                <a:lnTo>
                  <a:pt x="67899" y="11870"/>
                </a:lnTo>
                <a:lnTo>
                  <a:pt x="33325" y="34762"/>
                </a:lnTo>
                <a:lnTo>
                  <a:pt x="10098" y="66787"/>
                </a:lnTo>
                <a:lnTo>
                  <a:pt x="0" y="105374"/>
                </a:lnTo>
                <a:lnTo>
                  <a:pt x="806" y="121047"/>
                </a:lnTo>
                <a:lnTo>
                  <a:pt x="12864" y="163209"/>
                </a:lnTo>
                <a:lnTo>
                  <a:pt x="37225" y="196421"/>
                </a:lnTo>
                <a:lnTo>
                  <a:pt x="71119" y="218544"/>
                </a:lnTo>
                <a:lnTo>
                  <a:pt x="111776" y="227440"/>
                </a:lnTo>
                <a:lnTo>
                  <a:pt x="127216" y="226580"/>
                </a:lnTo>
                <a:lnTo>
                  <a:pt x="169104" y="214301"/>
                </a:lnTo>
                <a:lnTo>
                  <a:pt x="202347" y="189678"/>
                </a:lnTo>
                <a:lnTo>
                  <a:pt x="224373" y="155545"/>
                </a:lnTo>
                <a:lnTo>
                  <a:pt x="232614" y="114735"/>
                </a:lnTo>
                <a:lnTo>
                  <a:pt x="232622" y="113439"/>
                </a:lnTo>
                <a:close/>
              </a:path>
            </a:pathLst>
          </a:custGeom>
          <a:ln w="3983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1073130" y="2769018"/>
            <a:ext cx="66481" cy="67863"/>
          </a:xfrm>
          <a:custGeom>
            <a:avLst/>
            <a:gdLst/>
            <a:ahLst/>
            <a:cxnLst/>
            <a:rect l="l" t="t" r="r" b="b"/>
            <a:pathLst>
              <a:path w="66481" h="67863">
                <a:moveTo>
                  <a:pt x="66481" y="33010"/>
                </a:moveTo>
                <a:lnTo>
                  <a:pt x="63603" y="18785"/>
                </a:lnTo>
                <a:lnTo>
                  <a:pt x="55791" y="7351"/>
                </a:lnTo>
                <a:lnTo>
                  <a:pt x="44282" y="0"/>
                </a:lnTo>
                <a:lnTo>
                  <a:pt x="26836" y="1022"/>
                </a:lnTo>
                <a:lnTo>
                  <a:pt x="13635" y="6222"/>
                </a:lnTo>
                <a:lnTo>
                  <a:pt x="4687" y="14725"/>
                </a:lnTo>
                <a:lnTo>
                  <a:pt x="0" y="25662"/>
                </a:lnTo>
                <a:lnTo>
                  <a:pt x="1878" y="42456"/>
                </a:lnTo>
                <a:lnTo>
                  <a:pt x="7960" y="55324"/>
                </a:lnTo>
                <a:lnTo>
                  <a:pt x="17318" y="63911"/>
                </a:lnTo>
                <a:lnTo>
                  <a:pt x="29023" y="67863"/>
                </a:lnTo>
                <a:lnTo>
                  <a:pt x="44147" y="65306"/>
                </a:lnTo>
                <a:lnTo>
                  <a:pt x="55893" y="58034"/>
                </a:lnTo>
                <a:lnTo>
                  <a:pt x="63566" y="47154"/>
                </a:lnTo>
                <a:lnTo>
                  <a:pt x="66473" y="33773"/>
                </a:lnTo>
                <a:lnTo>
                  <a:pt x="66481" y="33010"/>
                </a:lnTo>
                <a:close/>
              </a:path>
            </a:pathLst>
          </a:custGeom>
          <a:ln w="3983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1073129" y="2698913"/>
            <a:ext cx="66483" cy="67865"/>
          </a:xfrm>
          <a:custGeom>
            <a:avLst/>
            <a:gdLst/>
            <a:ahLst/>
            <a:cxnLst/>
            <a:rect l="l" t="t" r="r" b="b"/>
            <a:pathLst>
              <a:path w="66483" h="67865">
                <a:moveTo>
                  <a:pt x="66483" y="33006"/>
                </a:moveTo>
                <a:lnTo>
                  <a:pt x="63603" y="18782"/>
                </a:lnTo>
                <a:lnTo>
                  <a:pt x="55790" y="7350"/>
                </a:lnTo>
                <a:lnTo>
                  <a:pt x="44280" y="0"/>
                </a:lnTo>
                <a:lnTo>
                  <a:pt x="26834" y="1024"/>
                </a:lnTo>
                <a:lnTo>
                  <a:pt x="13633" y="6224"/>
                </a:lnTo>
                <a:lnTo>
                  <a:pt x="4686" y="14729"/>
                </a:lnTo>
                <a:lnTo>
                  <a:pt x="0" y="25666"/>
                </a:lnTo>
                <a:lnTo>
                  <a:pt x="1879" y="42459"/>
                </a:lnTo>
                <a:lnTo>
                  <a:pt x="7962" y="55327"/>
                </a:lnTo>
                <a:lnTo>
                  <a:pt x="17321" y="63914"/>
                </a:lnTo>
                <a:lnTo>
                  <a:pt x="29026" y="67865"/>
                </a:lnTo>
                <a:lnTo>
                  <a:pt x="44148" y="65307"/>
                </a:lnTo>
                <a:lnTo>
                  <a:pt x="55893" y="58036"/>
                </a:lnTo>
                <a:lnTo>
                  <a:pt x="63567" y="47155"/>
                </a:lnTo>
                <a:lnTo>
                  <a:pt x="66475" y="33771"/>
                </a:lnTo>
                <a:lnTo>
                  <a:pt x="66483" y="33006"/>
                </a:lnTo>
                <a:close/>
              </a:path>
            </a:pathLst>
          </a:custGeom>
          <a:ln w="3983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1073130" y="2628007"/>
            <a:ext cx="66482" cy="67863"/>
          </a:xfrm>
          <a:custGeom>
            <a:avLst/>
            <a:gdLst/>
            <a:ahLst/>
            <a:cxnLst/>
            <a:rect l="l" t="t" r="r" b="b"/>
            <a:pathLst>
              <a:path w="66482" h="67863">
                <a:moveTo>
                  <a:pt x="66482" y="33009"/>
                </a:moveTo>
                <a:lnTo>
                  <a:pt x="63603" y="18784"/>
                </a:lnTo>
                <a:lnTo>
                  <a:pt x="55791" y="7350"/>
                </a:lnTo>
                <a:lnTo>
                  <a:pt x="44282" y="0"/>
                </a:lnTo>
                <a:lnTo>
                  <a:pt x="26836" y="1023"/>
                </a:lnTo>
                <a:lnTo>
                  <a:pt x="13635" y="6222"/>
                </a:lnTo>
                <a:lnTo>
                  <a:pt x="4687" y="14726"/>
                </a:lnTo>
                <a:lnTo>
                  <a:pt x="0" y="25663"/>
                </a:lnTo>
                <a:lnTo>
                  <a:pt x="1878" y="42457"/>
                </a:lnTo>
                <a:lnTo>
                  <a:pt x="7960" y="55325"/>
                </a:lnTo>
                <a:lnTo>
                  <a:pt x="17318" y="63912"/>
                </a:lnTo>
                <a:lnTo>
                  <a:pt x="29024" y="67863"/>
                </a:lnTo>
                <a:lnTo>
                  <a:pt x="44147" y="65306"/>
                </a:lnTo>
                <a:lnTo>
                  <a:pt x="55893" y="58035"/>
                </a:lnTo>
                <a:lnTo>
                  <a:pt x="63567" y="47155"/>
                </a:lnTo>
                <a:lnTo>
                  <a:pt x="66474" y="33773"/>
                </a:lnTo>
                <a:lnTo>
                  <a:pt x="66482" y="33009"/>
                </a:lnTo>
                <a:close/>
              </a:path>
            </a:pathLst>
          </a:custGeom>
          <a:ln w="3983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1073129" y="2558776"/>
            <a:ext cx="66483" cy="67865"/>
          </a:xfrm>
          <a:custGeom>
            <a:avLst/>
            <a:gdLst/>
            <a:ahLst/>
            <a:cxnLst/>
            <a:rect l="l" t="t" r="r" b="b"/>
            <a:pathLst>
              <a:path w="66483" h="67865">
                <a:moveTo>
                  <a:pt x="66483" y="33006"/>
                </a:moveTo>
                <a:lnTo>
                  <a:pt x="63603" y="18782"/>
                </a:lnTo>
                <a:lnTo>
                  <a:pt x="55790" y="7350"/>
                </a:lnTo>
                <a:lnTo>
                  <a:pt x="44280" y="0"/>
                </a:lnTo>
                <a:lnTo>
                  <a:pt x="26834" y="1024"/>
                </a:lnTo>
                <a:lnTo>
                  <a:pt x="13633" y="6224"/>
                </a:lnTo>
                <a:lnTo>
                  <a:pt x="4686" y="14729"/>
                </a:lnTo>
                <a:lnTo>
                  <a:pt x="0" y="25666"/>
                </a:lnTo>
                <a:lnTo>
                  <a:pt x="1879" y="42459"/>
                </a:lnTo>
                <a:lnTo>
                  <a:pt x="7962" y="55327"/>
                </a:lnTo>
                <a:lnTo>
                  <a:pt x="17321" y="63914"/>
                </a:lnTo>
                <a:lnTo>
                  <a:pt x="29026" y="67865"/>
                </a:lnTo>
                <a:lnTo>
                  <a:pt x="44148" y="65307"/>
                </a:lnTo>
                <a:lnTo>
                  <a:pt x="55893" y="58036"/>
                </a:lnTo>
                <a:lnTo>
                  <a:pt x="63567" y="47155"/>
                </a:lnTo>
                <a:lnTo>
                  <a:pt x="66475" y="33771"/>
                </a:lnTo>
                <a:lnTo>
                  <a:pt x="66483" y="33006"/>
                </a:lnTo>
                <a:close/>
              </a:path>
            </a:pathLst>
          </a:custGeom>
          <a:ln w="3983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1125955" y="2544526"/>
            <a:ext cx="0" cy="300811"/>
          </a:xfrm>
          <a:custGeom>
            <a:avLst/>
            <a:gdLst/>
            <a:ahLst/>
            <a:cxnLst/>
            <a:rect l="l" t="t" r="r" b="b"/>
            <a:pathLst>
              <a:path h="300811">
                <a:moveTo>
                  <a:pt x="0" y="0"/>
                </a:moveTo>
                <a:lnTo>
                  <a:pt x="0" y="300811"/>
                </a:lnTo>
              </a:path>
            </a:pathLst>
          </a:custGeom>
          <a:ln w="3745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1106436" y="2480846"/>
            <a:ext cx="0" cy="71943"/>
          </a:xfrm>
          <a:custGeom>
            <a:avLst/>
            <a:gdLst/>
            <a:ahLst/>
            <a:cxnLst/>
            <a:rect l="l" t="t" r="r" b="b"/>
            <a:pathLst>
              <a:path h="71943">
                <a:moveTo>
                  <a:pt x="0" y="71943"/>
                </a:moveTo>
                <a:lnTo>
                  <a:pt x="0" y="0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1106436" y="2480846"/>
            <a:ext cx="0" cy="71943"/>
          </a:xfrm>
          <a:custGeom>
            <a:avLst/>
            <a:gdLst/>
            <a:ahLst/>
            <a:cxnLst/>
            <a:rect l="l" t="t" r="r" b="b"/>
            <a:pathLst>
              <a:path h="71943">
                <a:moveTo>
                  <a:pt x="0" y="71943"/>
                </a:moveTo>
                <a:lnTo>
                  <a:pt x="0" y="0"/>
                </a:lnTo>
              </a:path>
            </a:pathLst>
          </a:custGeom>
          <a:ln w="3983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1106436" y="2840313"/>
            <a:ext cx="0" cy="67447"/>
          </a:xfrm>
          <a:custGeom>
            <a:avLst/>
            <a:gdLst/>
            <a:ahLst/>
            <a:cxnLst/>
            <a:rect l="l" t="t" r="r" b="b"/>
            <a:pathLst>
              <a:path h="67447">
                <a:moveTo>
                  <a:pt x="0" y="0"/>
                </a:moveTo>
                <a:lnTo>
                  <a:pt x="0" y="67447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1106436" y="2840313"/>
            <a:ext cx="0" cy="67447"/>
          </a:xfrm>
          <a:custGeom>
            <a:avLst/>
            <a:gdLst/>
            <a:ahLst/>
            <a:cxnLst/>
            <a:rect l="l" t="t" r="r" b="b"/>
            <a:pathLst>
              <a:path h="67447">
                <a:moveTo>
                  <a:pt x="0" y="0"/>
                </a:moveTo>
                <a:lnTo>
                  <a:pt x="0" y="67447"/>
                </a:lnTo>
              </a:path>
            </a:pathLst>
          </a:custGeom>
          <a:ln w="3983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2009485" y="1972359"/>
            <a:ext cx="47807" cy="47797"/>
          </a:xfrm>
          <a:custGeom>
            <a:avLst/>
            <a:gdLst/>
            <a:ahLst/>
            <a:cxnLst/>
            <a:rect l="l" t="t" r="r" b="b"/>
            <a:pathLst>
              <a:path w="47807" h="47797">
                <a:moveTo>
                  <a:pt x="0" y="23898"/>
                </a:moveTo>
                <a:lnTo>
                  <a:pt x="47807" y="23898"/>
                </a:lnTo>
              </a:path>
            </a:pathLst>
          </a:custGeom>
          <a:ln w="49067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2007095" y="1996257"/>
            <a:ext cx="52587" cy="0"/>
          </a:xfrm>
          <a:custGeom>
            <a:avLst/>
            <a:gdLst/>
            <a:ahLst/>
            <a:cxnLst/>
            <a:rect l="l" t="t" r="r" b="b"/>
            <a:pathLst>
              <a:path w="52587">
                <a:moveTo>
                  <a:pt x="0" y="0"/>
                </a:moveTo>
                <a:lnTo>
                  <a:pt x="52587" y="0"/>
                </a:lnTo>
              </a:path>
            </a:pathLst>
          </a:custGeom>
          <a:ln w="53847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2009485" y="197235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780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409485" y="2118485"/>
            <a:ext cx="0" cy="232684"/>
          </a:xfrm>
          <a:custGeom>
            <a:avLst/>
            <a:gdLst/>
            <a:ahLst/>
            <a:cxnLst/>
            <a:rect l="l" t="t" r="r" b="b"/>
            <a:pathLst>
              <a:path h="232684">
                <a:moveTo>
                  <a:pt x="0" y="0"/>
                </a:moveTo>
                <a:lnTo>
                  <a:pt x="0" y="232684"/>
                </a:lnTo>
              </a:path>
            </a:pathLst>
          </a:custGeom>
          <a:ln w="3983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 txBox="1"/>
          <p:nvPr/>
        </p:nvSpPr>
        <p:spPr>
          <a:xfrm>
            <a:off x="839096" y="1704810"/>
            <a:ext cx="135890" cy="1485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spc="10" dirty="0" smtClean="0">
                <a:latin typeface="Times New Roman"/>
                <a:cs typeface="Times New Roman"/>
              </a:rPr>
              <a:t>R</a:t>
            </a:r>
            <a:r>
              <a:rPr sz="900" spc="22" baseline="-9259" dirty="0" smtClean="0">
                <a:latin typeface="Times New Roman"/>
                <a:cs typeface="Times New Roman"/>
              </a:rPr>
              <a:t>1</a:t>
            </a:r>
            <a:endParaRPr sz="900" baseline="-9259">
              <a:latin typeface="Times New Roman"/>
              <a:cs typeface="Times New Roman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1485200" y="1986834"/>
            <a:ext cx="135890" cy="1485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spc="10" dirty="0" smtClean="0">
                <a:latin typeface="Times New Roman"/>
                <a:cs typeface="Times New Roman"/>
              </a:rPr>
              <a:t>R</a:t>
            </a:r>
            <a:r>
              <a:rPr sz="900" spc="22" baseline="-9259" dirty="0" smtClean="0">
                <a:latin typeface="Times New Roman"/>
                <a:cs typeface="Times New Roman"/>
              </a:rPr>
              <a:t>2</a:t>
            </a:r>
            <a:endParaRPr sz="900" baseline="-9259">
              <a:latin typeface="Times New Roman"/>
              <a:cs typeface="Times New Roman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1825106" y="1705608"/>
            <a:ext cx="94615" cy="1371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spc="5" dirty="0" smtClean="0">
                <a:latin typeface="Times New Roman"/>
                <a:cs typeface="Times New Roman"/>
              </a:rPr>
              <a:t>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902109" y="2629752"/>
            <a:ext cx="84455" cy="1371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spc="-30" dirty="0" smtClean="0">
                <a:latin typeface="Times New Roman"/>
                <a:cs typeface="Times New Roman"/>
              </a:rPr>
              <a:t>L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607626" y="2139112"/>
            <a:ext cx="146685" cy="1460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spc="-30" baseline="6172" dirty="0" smtClean="0">
                <a:latin typeface="Arial"/>
                <a:cs typeface="Arial"/>
              </a:rPr>
              <a:t>U</a:t>
            </a:r>
            <a:r>
              <a:rPr sz="600" spc="15" dirty="0" smtClean="0">
                <a:latin typeface="Times New Roman"/>
                <a:cs typeface="Times New Roman"/>
              </a:rPr>
              <a:t>0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446873" y="1630353"/>
            <a:ext cx="93345" cy="1460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spc="15" baseline="6172" dirty="0" smtClean="0">
                <a:latin typeface="Arial"/>
                <a:cs typeface="Arial"/>
              </a:rPr>
              <a:t>i</a:t>
            </a:r>
            <a:r>
              <a:rPr sz="600" spc="15" dirty="0" smtClean="0">
                <a:latin typeface="Times New Roman"/>
                <a:cs typeface="Times New Roman"/>
              </a:rPr>
              <a:t>0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1257712" y="1664851"/>
            <a:ext cx="127000" cy="1460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spc="-44" baseline="6172" dirty="0" smtClean="0">
                <a:latin typeface="Arial"/>
                <a:cs typeface="Arial"/>
              </a:rPr>
              <a:t>u</a:t>
            </a:r>
            <a:r>
              <a:rPr sz="600" spc="15" dirty="0" smtClean="0">
                <a:latin typeface="Times New Roman"/>
                <a:cs typeface="Times New Roman"/>
              </a:rPr>
              <a:t>1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1144763" y="1310087"/>
            <a:ext cx="1040130" cy="158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947419" algn="l"/>
              </a:tabLst>
            </a:pPr>
            <a:r>
              <a:rPr sz="900" spc="10" dirty="0" smtClean="0">
                <a:latin typeface="Arial"/>
                <a:cs typeface="Arial"/>
              </a:rPr>
              <a:t>i</a:t>
            </a:r>
            <a:r>
              <a:rPr sz="900" spc="22" baseline="-9259" dirty="0" smtClean="0">
                <a:latin typeface="Times New Roman"/>
                <a:cs typeface="Times New Roman"/>
              </a:rPr>
              <a:t>1	</a:t>
            </a:r>
            <a:r>
              <a:rPr sz="900" spc="10" dirty="0" smtClean="0">
                <a:latin typeface="Arial"/>
                <a:cs typeface="Arial"/>
              </a:rPr>
              <a:t>i</a:t>
            </a:r>
            <a:r>
              <a:rPr sz="900" spc="0" baseline="-9259" dirty="0" smtClean="0">
                <a:latin typeface="Times New Roman"/>
                <a:cs typeface="Times New Roman"/>
              </a:rPr>
              <a:t>C</a:t>
            </a:r>
            <a:endParaRPr sz="900" baseline="-9259">
              <a:latin typeface="Times New Roman"/>
              <a:cs typeface="Times New Roman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1490341" y="2364814"/>
            <a:ext cx="127000" cy="1460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spc="-44" baseline="6172" dirty="0" smtClean="0">
                <a:latin typeface="Arial"/>
                <a:cs typeface="Arial"/>
              </a:rPr>
              <a:t>u</a:t>
            </a:r>
            <a:r>
              <a:rPr sz="600" spc="15" dirty="0" smtClean="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1159104" y="2060401"/>
            <a:ext cx="53340" cy="1308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</a:pPr>
            <a:r>
              <a:rPr sz="900" spc="15" dirty="0" smtClean="0">
                <a:latin typeface="Arial"/>
                <a:cs typeface="Arial"/>
              </a:rPr>
              <a:t>i</a:t>
            </a:r>
            <a:endParaRPr sz="900">
              <a:latin typeface="Arial"/>
              <a:cs typeface="Arial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1186536" y="2110693"/>
            <a:ext cx="66040" cy="1079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600" spc="15" dirty="0" smtClean="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2209587" y="1648838"/>
            <a:ext cx="86360" cy="1308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</a:pPr>
            <a:r>
              <a:rPr sz="900" spc="-30" dirty="0" smtClean="0">
                <a:latin typeface="Arial"/>
                <a:cs typeface="Arial"/>
              </a:rPr>
              <a:t>u</a:t>
            </a:r>
            <a:endParaRPr sz="900">
              <a:latin typeface="Arial"/>
              <a:cs typeface="Arial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2270547" y="1700654"/>
            <a:ext cx="77470" cy="1060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600" spc="0" dirty="0" smtClean="0">
                <a:latin typeface="Times New Roman"/>
                <a:cs typeface="Times New Roman"/>
              </a:rPr>
              <a:t>C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1211509" y="2609944"/>
            <a:ext cx="130810" cy="158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900" spc="-30" dirty="0" smtClean="0">
                <a:latin typeface="Arial"/>
                <a:cs typeface="Arial"/>
              </a:rPr>
              <a:t>u</a:t>
            </a:r>
            <a:r>
              <a:rPr sz="900" spc="-37" baseline="-9259" dirty="0" smtClean="0">
                <a:latin typeface="Times New Roman"/>
                <a:cs typeface="Times New Roman"/>
              </a:rPr>
              <a:t>L</a:t>
            </a:r>
            <a:endParaRPr sz="900" baseline="-9259">
              <a:latin typeface="Times New Roman"/>
              <a:cs typeface="Times New Roman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940018" y="2235111"/>
            <a:ext cx="97155" cy="158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900" spc="10" dirty="0" smtClean="0">
                <a:latin typeface="Arial"/>
                <a:cs typeface="Arial"/>
              </a:rPr>
              <a:t>i</a:t>
            </a:r>
            <a:r>
              <a:rPr sz="900" spc="-37" baseline="-9259" dirty="0" smtClean="0">
                <a:latin typeface="Times New Roman"/>
                <a:cs typeface="Times New Roman"/>
              </a:rPr>
              <a:t>L</a:t>
            </a:r>
            <a:endParaRPr sz="900" baseline="-9259">
              <a:latin typeface="Times New Roman"/>
              <a:cs typeface="Times New Roman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2911854" y="1306195"/>
            <a:ext cx="1083945" cy="6711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  <a:tab pos="574675" algn="l"/>
                <a:tab pos="810895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	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	</a:t>
            </a:r>
            <a:r>
              <a:rPr sz="800" spc="-15" dirty="0" smtClean="0">
                <a:solidFill>
                  <a:srgbClr val="0000FF"/>
                </a:solidFill>
                <a:latin typeface="Times New Roman"/>
                <a:cs typeface="Times New Roman"/>
              </a:rPr>
              <a:t>f</a:t>
            </a:r>
            <a:r>
              <a:rPr sz="800" spc="-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50" dirty="0" smtClean="0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sz="800" spc="1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800" spc="60" dirty="0" smtClean="0">
                <a:solidFill>
                  <a:srgbClr val="0000FF"/>
                </a:solidFill>
                <a:latin typeface="Times New Roman"/>
                <a:cs typeface="Times New Roman"/>
              </a:rPr>
              <a:t>)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  <a:tabLst>
                <a:tab pos="300355" algn="l"/>
                <a:tab pos="574675" algn="l"/>
                <a:tab pos="810895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	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	</a:t>
            </a:r>
            <a:r>
              <a:rPr sz="800" spc="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 </a:t>
            </a:r>
            <a:r>
              <a:rPr sz="900" spc="-104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70" dirty="0" smtClean="0">
                <a:solidFill>
                  <a:srgbClr val="0000FF"/>
                </a:solidFill>
                <a:latin typeface="Gulim"/>
                <a:cs typeface="Gulim"/>
              </a:rPr>
              <a:t>·</a:t>
            </a:r>
            <a:r>
              <a:rPr sz="800" spc="-85" dirty="0" smtClean="0">
                <a:solidFill>
                  <a:srgbClr val="0000FF"/>
                </a:solidFill>
                <a:latin typeface="Gulim"/>
                <a:cs typeface="Gulim"/>
              </a:rPr>
              <a:t> 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endParaRPr sz="900" baseline="-9259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  <a:tabLst>
                <a:tab pos="300355" algn="l"/>
                <a:tab pos="574675" algn="l"/>
                <a:tab pos="810895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3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2	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	</a:t>
            </a:r>
            <a:r>
              <a:rPr sz="800" spc="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2 </a:t>
            </a:r>
            <a:r>
              <a:rPr sz="900" spc="-104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70" dirty="0" smtClean="0">
                <a:solidFill>
                  <a:srgbClr val="0000FF"/>
                </a:solidFill>
                <a:latin typeface="Gulim"/>
                <a:cs typeface="Gulim"/>
              </a:rPr>
              <a:t>·</a:t>
            </a:r>
            <a:r>
              <a:rPr sz="800" spc="-85" dirty="0" smtClean="0">
                <a:solidFill>
                  <a:srgbClr val="0000FF"/>
                </a:solidFill>
                <a:latin typeface="Gulim"/>
                <a:cs typeface="Gulim"/>
              </a:rPr>
              <a:t> 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endParaRPr sz="900" baseline="-9259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300355" algn="l"/>
                <a:tab pos="574675" algn="l"/>
                <a:tab pos="810895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4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-37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L	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	</a:t>
            </a:r>
            <a:r>
              <a:rPr sz="800" spc="-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sz="800" spc="-1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70" dirty="0" smtClean="0">
                <a:solidFill>
                  <a:srgbClr val="0000FF"/>
                </a:solidFill>
                <a:latin typeface="Gulim"/>
                <a:cs typeface="Gulim"/>
              </a:rPr>
              <a:t>· </a:t>
            </a:r>
            <a:r>
              <a:rPr sz="800" spc="-120" dirty="0" smtClean="0">
                <a:solidFill>
                  <a:srgbClr val="0000FF"/>
                </a:solidFill>
                <a:latin typeface="Gulim"/>
                <a:cs typeface="Gulim"/>
              </a:rPr>
              <a:t> </a:t>
            </a:r>
            <a:r>
              <a:rPr sz="900" spc="30" baseline="-27777" dirty="0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sz="900" spc="89" baseline="-27777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endParaRPr sz="900" baseline="-27777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  <a:tabLst>
                <a:tab pos="300355" algn="l"/>
                <a:tab pos="574675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5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0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C	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3861306" y="1660779"/>
            <a:ext cx="123189" cy="1212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600" u="sng" spc="2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sz="600" u="sng" spc="-20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750" u="sng" spc="-30" baseline="-16666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endParaRPr sz="750" baseline="-16666">
              <a:latin typeface="Times New Roman"/>
              <a:cs typeface="Times New Roman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3710430" y="1778635"/>
            <a:ext cx="324485" cy="1860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7" baseline="-27777" dirty="0" smtClean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sz="1200" spc="127" baseline="-27777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spc="-104" baseline="-27777" dirty="0" smtClean="0">
                <a:solidFill>
                  <a:srgbClr val="0000FF"/>
                </a:solidFill>
                <a:latin typeface="Gulim"/>
                <a:cs typeface="Gulim"/>
              </a:rPr>
              <a:t>·</a:t>
            </a:r>
            <a:r>
              <a:rPr sz="1200" spc="52" baseline="-27777" dirty="0" smtClean="0">
                <a:solidFill>
                  <a:srgbClr val="0000FF"/>
                </a:solidFill>
                <a:latin typeface="Gulim"/>
                <a:cs typeface="Gulim"/>
              </a:rPr>
              <a:t> </a:t>
            </a:r>
            <a:r>
              <a:rPr sz="600" spc="2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du</a:t>
            </a:r>
            <a:r>
              <a:rPr sz="750" spc="0" baseline="-16666" dirty="0" smtClean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endParaRPr sz="750" baseline="-16666">
              <a:latin typeface="Times New Roman"/>
              <a:cs typeface="Times New Roman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3896715" y="1904009"/>
            <a:ext cx="140208" cy="0"/>
          </a:xfrm>
          <a:custGeom>
            <a:avLst/>
            <a:gdLst/>
            <a:ahLst/>
            <a:cxnLst/>
            <a:rect l="l" t="t" r="r" b="b"/>
            <a:pathLst>
              <a:path w="140208">
                <a:moveTo>
                  <a:pt x="0" y="0"/>
                </a:moveTo>
                <a:lnTo>
                  <a:pt x="140208" y="0"/>
                </a:lnTo>
              </a:path>
            </a:pathLst>
          </a:custGeom>
          <a:ln w="4571">
            <a:solidFill>
              <a:srgbClr val="0000F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 txBox="1"/>
          <p:nvPr/>
        </p:nvSpPr>
        <p:spPr>
          <a:xfrm>
            <a:off x="3916170" y="1892427"/>
            <a:ext cx="95885" cy="1060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600" spc="2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sz="600" spc="60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2911854" y="2071243"/>
            <a:ext cx="108585" cy="3810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6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7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8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3199890" y="2071243"/>
            <a:ext cx="868044" cy="3905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286385" algn="l"/>
                <a:tab pos="522605" algn="l"/>
              </a:tabLst>
            </a:pP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	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	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 </a:t>
            </a:r>
            <a:r>
              <a:rPr sz="900" spc="-8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+</a:t>
            </a:r>
            <a:r>
              <a:rPr sz="800" spc="-2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-37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endParaRPr sz="900" baseline="-13888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  <a:tabLst>
                <a:tab pos="286385" algn="l"/>
                <a:tab pos="522605" algn="l"/>
              </a:tabLst>
            </a:pP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0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C	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	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 </a:t>
            </a:r>
            <a:r>
              <a:rPr sz="900" spc="-8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+</a:t>
            </a:r>
            <a:r>
              <a:rPr sz="800" spc="-2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endParaRPr sz="900" baseline="-9259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  <a:tabLst>
                <a:tab pos="286385" algn="l"/>
                <a:tab pos="522605" algn="l"/>
              </a:tabLst>
            </a:pP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-37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L	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	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endParaRPr sz="900" baseline="-9259">
              <a:latin typeface="Times New Roman"/>
              <a:cs typeface="Times New Roman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2911854" y="2552827"/>
            <a:ext cx="379730" cy="2692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9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endParaRPr sz="900" baseline="-9259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  <a:tabLst>
                <a:tab pos="300355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10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endParaRPr sz="900" baseline="-9259">
              <a:latin typeface="Times New Roman"/>
              <a:cs typeface="Times New Roman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3474210" y="2552827"/>
            <a:ext cx="543560" cy="2705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248285" algn="l"/>
              </a:tabLst>
            </a:pP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	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 </a:t>
            </a:r>
            <a:r>
              <a:rPr sz="900" spc="-104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+</a:t>
            </a: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0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endParaRPr sz="900" baseline="-13888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  <a:tabLst>
                <a:tab pos="248285" algn="l"/>
              </a:tabLst>
            </a:pP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	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2 </a:t>
            </a:r>
            <a:r>
              <a:rPr sz="900" spc="-104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+</a:t>
            </a: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-37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endParaRPr sz="900" baseline="-13888">
              <a:latin typeface="Times New Roman"/>
              <a:cs typeface="Times New Roman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2605530" y="2948051"/>
            <a:ext cx="1605280" cy="25272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ts val="950"/>
              </a:lnSpc>
            </a:pPr>
            <a:r>
              <a:rPr sz="800" spc="40" dirty="0" smtClean="0">
                <a:latin typeface="Gulim"/>
                <a:cs typeface="Gulim"/>
              </a:rPr>
              <a:t>⇒</a:t>
            </a:r>
            <a:r>
              <a:rPr sz="800" spc="15" dirty="0" smtClean="0">
                <a:latin typeface="Gulim"/>
                <a:cs typeface="Gulim"/>
              </a:rPr>
              <a:t> 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W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go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g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8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1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0</a:t>
            </a:r>
            <a:r>
              <a:rPr sz="800" spc="8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65" dirty="0" smtClean="0">
                <a:solidFill>
                  <a:srgbClr val="31CD31"/>
                </a:solidFill>
                <a:latin typeface="Times New Roman"/>
                <a:cs typeface="Times New Roman"/>
              </a:rPr>
              <a:t>m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p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li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c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l</a:t>
            </a:r>
            <a:r>
              <a:rPr sz="800" spc="-5" dirty="0" smtClean="0">
                <a:solidFill>
                  <a:srgbClr val="31CD31"/>
                </a:solidFill>
                <a:latin typeface="Times New Roman"/>
                <a:cs typeface="Times New Roman"/>
              </a:rPr>
              <a:t>y f</a:t>
            </a:r>
            <a:r>
              <a:rPr sz="800" spc="15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65" dirty="0" smtClean="0">
                <a:solidFill>
                  <a:srgbClr val="31CD31"/>
                </a:solidFill>
                <a:latin typeface="Times New Roman"/>
                <a:cs typeface="Times New Roman"/>
              </a:rPr>
              <a:t>m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u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l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8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5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Es</a:t>
            </a:r>
            <a:r>
              <a:rPr sz="800" spc="7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1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0</a:t>
            </a:r>
            <a:r>
              <a:rPr sz="800" spc="8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un</a:t>
            </a:r>
            <a:r>
              <a:rPr sz="800" spc="15" dirty="0" smtClean="0">
                <a:solidFill>
                  <a:srgbClr val="31CD31"/>
                </a:solidFill>
                <a:latin typeface="Times New Roman"/>
                <a:cs typeface="Times New Roman"/>
              </a:rPr>
              <a:t>k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15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0" dirty="0" smtClean="0">
                <a:solidFill>
                  <a:srgbClr val="31CD31"/>
                </a:solidFill>
                <a:latin typeface="Times New Roman"/>
                <a:cs typeface="Times New Roman"/>
              </a:rPr>
              <a:t>w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s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.</a:t>
            </a:r>
            <a:endParaRPr sz="80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503" y="0"/>
            <a:ext cx="3857625" cy="11385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33"/>
              </a:spcBef>
            </a:pPr>
            <a:endParaRPr lang="en-US" sz="750" dirty="0" smtClean="0"/>
          </a:p>
          <a:p>
            <a:pPr>
              <a:lnSpc>
                <a:spcPts val="750"/>
              </a:lnSpc>
              <a:spcBef>
                <a:spcPts val="33"/>
              </a:spcBef>
            </a:pPr>
            <a:endParaRPr lang="en-US" sz="750" dirty="0"/>
          </a:p>
          <a:p>
            <a:pPr>
              <a:lnSpc>
                <a:spcPts val="750"/>
              </a:lnSpc>
              <a:spcBef>
                <a:spcPts val="33"/>
              </a:spcBef>
            </a:pPr>
            <a:endParaRPr sz="750" dirty="0"/>
          </a:p>
          <a:p>
            <a:pPr marL="12700">
              <a:lnSpc>
                <a:spcPct val="100000"/>
              </a:lnSpc>
            </a:pPr>
            <a:r>
              <a:rPr sz="1400" dirty="0" smtClean="0">
                <a:latin typeface="Times New Roman"/>
                <a:cs typeface="Times New Roman"/>
              </a:rPr>
              <a:t>S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ru</a:t>
            </a:r>
            <a:r>
              <a:rPr sz="1400" spc="-5" dirty="0" smtClean="0">
                <a:latin typeface="Times New Roman"/>
                <a:cs typeface="Times New Roman"/>
              </a:rPr>
              <a:t>c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ur</a:t>
            </a:r>
            <a:r>
              <a:rPr sz="1400" spc="45" dirty="0" smtClean="0">
                <a:latin typeface="Times New Roman"/>
                <a:cs typeface="Times New Roman"/>
              </a:rPr>
              <a:t>a</a:t>
            </a:r>
            <a:r>
              <a:rPr sz="1400" spc="-65" dirty="0" smtClean="0">
                <a:latin typeface="Times New Roman"/>
                <a:cs typeface="Times New Roman"/>
              </a:rPr>
              <a:t>l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ngu</a:t>
            </a:r>
            <a:r>
              <a:rPr sz="1400" spc="-60" dirty="0" smtClean="0">
                <a:latin typeface="Times New Roman"/>
                <a:cs typeface="Times New Roman"/>
              </a:rPr>
              <a:t>l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5" dirty="0" smtClean="0">
                <a:latin typeface="Times New Roman"/>
                <a:cs typeface="Times New Roman"/>
              </a:rPr>
              <a:t>r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75" dirty="0" smtClean="0">
                <a:latin typeface="Times New Roman"/>
                <a:cs typeface="Times New Roman"/>
              </a:rPr>
              <a:t>t</a:t>
            </a:r>
            <a:r>
              <a:rPr sz="1400" spc="-65" dirty="0" smtClean="0">
                <a:latin typeface="Times New Roman"/>
                <a:cs typeface="Times New Roman"/>
              </a:rPr>
              <a:t>y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30" dirty="0" smtClean="0">
                <a:latin typeface="Times New Roman"/>
                <a:cs typeface="Times New Roman"/>
              </a:rPr>
              <a:t>E</a:t>
            </a:r>
            <a:r>
              <a:rPr sz="1400" spc="-60" dirty="0" smtClean="0">
                <a:latin typeface="Times New Roman"/>
                <a:cs typeface="Times New Roman"/>
              </a:rPr>
              <a:t>li</a:t>
            </a:r>
            <a:r>
              <a:rPr sz="1400" spc="15" dirty="0" smtClean="0">
                <a:latin typeface="Times New Roman"/>
                <a:cs typeface="Times New Roman"/>
              </a:rPr>
              <a:t>m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n</a:t>
            </a:r>
            <a:r>
              <a:rPr sz="1400" spc="45" dirty="0" smtClean="0">
                <a:latin typeface="Times New Roman"/>
                <a:cs typeface="Times New Roman"/>
              </a:rPr>
              <a:t>a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10" dirty="0" smtClean="0">
                <a:latin typeface="Times New Roman"/>
                <a:cs typeface="Times New Roman"/>
              </a:rPr>
              <a:t>n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lang="en-US" sz="1400" spc="90" dirty="0" smtClean="0">
                <a:latin typeface="Times New Roman"/>
                <a:cs typeface="Times New Roman"/>
              </a:rPr>
              <a:t>I</a:t>
            </a:r>
            <a:r>
              <a:rPr sz="1400" spc="-95" dirty="0" smtClean="0">
                <a:latin typeface="Times New Roman"/>
                <a:cs typeface="Times New Roman"/>
              </a:rPr>
              <a:t>V</a:t>
            </a:r>
            <a:endParaRPr sz="1400" dirty="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3"/>
              </a:spcBef>
            </a:pPr>
            <a:endParaRPr sz="5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264160" marR="12700" indent="0">
              <a:lnSpc>
                <a:spcPts val="950"/>
              </a:lnSpc>
            </a:pP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hu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30" dirty="0" smtClean="0">
                <a:latin typeface="Times New Roman"/>
                <a:cs typeface="Times New Roman"/>
              </a:rPr>
              <a:t>,</a:t>
            </a:r>
            <a:r>
              <a:rPr sz="800" spc="90" dirty="0" smtClean="0">
                <a:latin typeface="Times New Roman"/>
                <a:cs typeface="Times New Roman"/>
              </a:rPr>
              <a:t> </a:t>
            </a:r>
            <a:r>
              <a:rPr sz="800" spc="-30" dirty="0" smtClean="0">
                <a:latin typeface="Times New Roman"/>
                <a:cs typeface="Times New Roman"/>
              </a:rPr>
              <a:t>w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-10" dirty="0" smtClean="0">
                <a:latin typeface="Times New Roman"/>
                <a:cs typeface="Times New Roman"/>
              </a:rPr>
              <a:t>y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50" dirty="0" smtClean="0">
                <a:latin typeface="Times New Roman"/>
                <a:cs typeface="Times New Roman"/>
              </a:rPr>
              <a:t>b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-25" dirty="0" smtClean="0">
                <a:latin typeface="Times New Roman"/>
                <a:cs typeface="Times New Roman"/>
              </a:rPr>
              <a:t>li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ll</a:t>
            </a:r>
            <a:r>
              <a:rPr sz="800" spc="-15" dirty="0" smtClean="0">
                <a:latin typeface="Times New Roman"/>
                <a:cs typeface="Times New Roman"/>
              </a:rPr>
              <a:t>y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d</a:t>
            </a:r>
            <a:r>
              <a:rPr sz="800" spc="-25" dirty="0" smtClean="0">
                <a:latin typeface="Times New Roman"/>
                <a:cs typeface="Times New Roman"/>
              </a:rPr>
              <a:t>if</a:t>
            </a:r>
            <a:r>
              <a:rPr sz="800" spc="-30" dirty="0" smtClean="0">
                <a:latin typeface="Times New Roman"/>
                <a:cs typeface="Times New Roman"/>
              </a:rPr>
              <a:t>f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5" dirty="0" smtClean="0">
                <a:latin typeface="Times New Roman"/>
                <a:cs typeface="Times New Roman"/>
              </a:rPr>
              <a:t>e </a:t>
            </a:r>
            <a:r>
              <a:rPr sz="800" spc="-95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80" dirty="0" smtClean="0">
                <a:latin typeface="Times New Roman"/>
                <a:cs typeface="Times New Roman"/>
              </a:rPr>
              <a:t>t </a:t>
            </a:r>
            <a:r>
              <a:rPr sz="800" spc="-95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qu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n, </a:t>
            </a:r>
            <a:r>
              <a:rPr sz="800" spc="-100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35" dirty="0" smtClean="0">
                <a:latin typeface="Times New Roman"/>
                <a:cs typeface="Times New Roman"/>
              </a:rPr>
              <a:t>d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p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10" dirty="0" smtClean="0">
                <a:latin typeface="Times New Roman"/>
                <a:cs typeface="Times New Roman"/>
              </a:rPr>
              <a:t> c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80" dirty="0" smtClean="0">
                <a:latin typeface="Times New Roman"/>
                <a:cs typeface="Times New Roman"/>
              </a:rPr>
              <a:t>t </a:t>
            </a:r>
            <a:r>
              <a:rPr sz="800" spc="-95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qu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5" dirty="0" smtClean="0">
                <a:latin typeface="Times New Roman"/>
                <a:cs typeface="Times New Roman"/>
              </a:rPr>
              <a:t>n </a:t>
            </a:r>
            <a:r>
              <a:rPr sz="800" spc="-95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b</a:t>
            </a:r>
            <a:r>
              <a:rPr sz="800" spc="-15" dirty="0" smtClean="0">
                <a:latin typeface="Times New Roman"/>
                <a:cs typeface="Times New Roman"/>
              </a:rPr>
              <a:t>y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d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10" dirty="0" smtClean="0">
                <a:latin typeface="Times New Roman"/>
                <a:cs typeface="Times New Roman"/>
              </a:rPr>
              <a:t>e: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15771" y="1294003"/>
            <a:ext cx="648335" cy="4629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0480">
              <a:lnSpc>
                <a:spcPct val="100000"/>
              </a:lnSpc>
            </a:pP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 </a:t>
            </a:r>
            <a:r>
              <a:rPr sz="900" spc="-15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</a:t>
            </a:r>
            <a:r>
              <a:rPr sz="800" spc="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15" dirty="0" smtClean="0">
                <a:solidFill>
                  <a:srgbClr val="0000FF"/>
                </a:solidFill>
                <a:latin typeface="Times New Roman"/>
                <a:cs typeface="Times New Roman"/>
              </a:rPr>
              <a:t>f </a:t>
            </a:r>
            <a:r>
              <a:rPr sz="800" spc="50" dirty="0" smtClean="0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sz="800" spc="1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800" spc="60" dirty="0" smtClean="0">
                <a:solidFill>
                  <a:srgbClr val="0000FF"/>
                </a:solidFill>
                <a:latin typeface="Times New Roman"/>
                <a:cs typeface="Times New Roman"/>
              </a:rPr>
              <a:t>)</a:t>
            </a:r>
            <a:endParaRPr sz="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7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R </a:t>
            </a:r>
            <a:r>
              <a:rPr sz="900" spc="67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</a:t>
            </a:r>
            <a:r>
              <a:rPr sz="800" spc="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800" spc="5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70" dirty="0" smtClean="0">
                <a:solidFill>
                  <a:srgbClr val="0000FF"/>
                </a:solidFill>
                <a:latin typeface="Gulim"/>
                <a:cs typeface="Gulim"/>
              </a:rPr>
              <a:t>·</a:t>
            </a:r>
            <a:r>
              <a:rPr sz="800" spc="-85" dirty="0" smtClean="0">
                <a:solidFill>
                  <a:srgbClr val="0000FF"/>
                </a:solidFill>
                <a:latin typeface="Gulim"/>
                <a:cs typeface="Gulim"/>
              </a:rPr>
              <a:t> 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endParaRPr sz="900" baseline="-9259" dirty="0">
              <a:latin typeface="Times New Roman"/>
              <a:cs typeface="Times New Roman"/>
            </a:endParaRPr>
          </a:p>
          <a:p>
            <a:pPr marR="12700" algn="r">
              <a:lnSpc>
                <a:spcPct val="100000"/>
              </a:lnSpc>
              <a:spcBef>
                <a:spcPts val="275"/>
              </a:spcBef>
            </a:pP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endParaRPr sz="900" baseline="-9259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4539" y="1679575"/>
            <a:ext cx="410845" cy="1485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 </a:t>
            </a:r>
            <a:r>
              <a:rPr sz="900" spc="-30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</a:t>
            </a:r>
            <a:r>
              <a:rPr sz="800" spc="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 </a:t>
            </a:r>
            <a:r>
              <a:rPr sz="900" spc="-8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70" dirty="0" smtClean="0">
                <a:solidFill>
                  <a:srgbClr val="0000FF"/>
                </a:solidFill>
                <a:latin typeface="Gulim"/>
                <a:cs typeface="Gulim"/>
              </a:rPr>
              <a:t>·</a:t>
            </a:r>
            <a:endParaRPr sz="800">
              <a:latin typeface="Gulim"/>
              <a:cs typeface="Gulim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00759" y="1754657"/>
            <a:ext cx="158496" cy="0"/>
          </a:xfrm>
          <a:custGeom>
            <a:avLst/>
            <a:gdLst/>
            <a:ahLst/>
            <a:cxnLst/>
            <a:rect l="l" t="t" r="r" b="b"/>
            <a:pathLst>
              <a:path w="158496">
                <a:moveTo>
                  <a:pt x="0" y="0"/>
                </a:moveTo>
                <a:lnTo>
                  <a:pt x="158496" y="0"/>
                </a:lnTo>
              </a:path>
            </a:pathLst>
          </a:custGeom>
          <a:ln w="4572">
            <a:solidFill>
              <a:srgbClr val="0000F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88211" y="1754251"/>
            <a:ext cx="175895" cy="4051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27305">
              <a:lnSpc>
                <a:spcPct val="100000"/>
              </a:lnSpc>
            </a:pP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sz="800" spc="80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800" spc="7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u="sng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du</a:t>
            </a:r>
            <a:r>
              <a:rPr sz="900" u="sng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endParaRPr sz="900" baseline="-9259">
              <a:latin typeface="Times New Roman"/>
              <a:cs typeface="Times New Roman"/>
            </a:endParaRPr>
          </a:p>
          <a:p>
            <a:pPr marL="40005">
              <a:lnSpc>
                <a:spcPct val="100000"/>
              </a:lnSpc>
              <a:spcBef>
                <a:spcPts val="190"/>
              </a:spcBef>
            </a:pP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sz="800" spc="80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4539" y="1946275"/>
            <a:ext cx="410845" cy="1485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2 </a:t>
            </a:r>
            <a:r>
              <a:rPr sz="900" spc="-30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</a:t>
            </a:r>
            <a:r>
              <a:rPr sz="800" spc="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2 </a:t>
            </a:r>
            <a:r>
              <a:rPr sz="900" spc="-8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70" dirty="0" smtClean="0">
                <a:solidFill>
                  <a:srgbClr val="0000FF"/>
                </a:solidFill>
                <a:latin typeface="Gulim"/>
                <a:cs typeface="Gulim"/>
              </a:rPr>
              <a:t>·</a:t>
            </a:r>
            <a:endParaRPr sz="800">
              <a:latin typeface="Gulim"/>
              <a:cs typeface="Gulim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34059" y="2156587"/>
            <a:ext cx="619125" cy="1498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 </a:t>
            </a:r>
            <a:r>
              <a:rPr sz="900" spc="-15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</a:t>
            </a:r>
            <a:r>
              <a:rPr sz="800" spc="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7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R </a:t>
            </a:r>
            <a:r>
              <a:rPr sz="900" spc="-7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+</a:t>
            </a: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endParaRPr sz="900" baseline="-9259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63955" y="2289175"/>
            <a:ext cx="611505" cy="4552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0005" marR="146685" indent="-27940">
              <a:lnSpc>
                <a:spcPct val="120000"/>
              </a:lnSpc>
              <a:tabLst>
                <a:tab pos="341630" algn="l"/>
              </a:tabLst>
            </a:pPr>
            <a:r>
              <a:rPr sz="800" u="sng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du</a:t>
            </a:r>
            <a:r>
              <a:rPr sz="900" u="sng" spc="22" baseline="-9259" dirty="0" smtClean="0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r>
              <a:rPr sz="900" spc="30" baseline="-925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spc="300" baseline="-38194" dirty="0" smtClean="0">
                <a:solidFill>
                  <a:srgbClr val="FF0000"/>
                </a:solidFill>
                <a:latin typeface="Times New Roman"/>
                <a:cs typeface="Times New Roman"/>
              </a:rPr>
              <a:t>=</a:t>
            </a:r>
            <a:r>
              <a:rPr sz="800" u="sng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du</a:t>
            </a:r>
            <a:r>
              <a:rPr sz="900" u="sng" spc="22" baseline="-9259" dirty="0" smtClean="0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  <a:r>
              <a:rPr sz="900" spc="7" baseline="-925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800" spc="8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	</a:t>
            </a: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800" spc="8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endParaRPr sz="800" dirty="0">
              <a:latin typeface="Times New Roman"/>
              <a:cs typeface="Times New Roman"/>
            </a:endParaRPr>
          </a:p>
          <a:p>
            <a:pPr marL="113030">
              <a:lnSpc>
                <a:spcPct val="100000"/>
              </a:lnSpc>
              <a:spcBef>
                <a:spcPts val="105"/>
              </a:spcBef>
            </a:pP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 </a:t>
            </a:r>
            <a:r>
              <a:rPr sz="900" spc="-30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</a:t>
            </a:r>
            <a:r>
              <a:rPr sz="800" spc="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 </a:t>
            </a:r>
            <a:r>
              <a:rPr sz="900" spc="-8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+</a:t>
            </a:r>
            <a:r>
              <a:rPr sz="800" spc="-2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endParaRPr sz="900" baseline="-9259" dirty="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021839" y="1286383"/>
            <a:ext cx="2110105" cy="139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 smtClean="0">
                <a:latin typeface="Times New Roman"/>
                <a:cs typeface="Times New Roman"/>
              </a:rPr>
              <a:t>w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5" dirty="0" smtClean="0">
                <a:latin typeface="Times New Roman"/>
                <a:cs typeface="Times New Roman"/>
              </a:rPr>
              <a:t>h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p</a:t>
            </a:r>
            <a:r>
              <a:rPr sz="800" spc="20" dirty="0" smtClean="0">
                <a:latin typeface="Times New Roman"/>
                <a:cs typeface="Times New Roman"/>
              </a:rPr>
              <a:t>a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ll</a:t>
            </a:r>
            <a:r>
              <a:rPr sz="800" spc="-15" dirty="0" smtClean="0">
                <a:latin typeface="Times New Roman"/>
                <a:cs typeface="Times New Roman"/>
              </a:rPr>
              <a:t>y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lang="en-US" sz="800" spc="10" dirty="0" smtClean="0">
                <a:latin typeface="Times New Roman"/>
                <a:cs typeface="Times New Roman"/>
              </a:rPr>
              <a:t>assigned</a:t>
            </a:r>
            <a:r>
              <a:rPr lang="en-US" sz="800" spc="80" dirty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15" dirty="0" smtClean="0">
                <a:latin typeface="Times New Roman"/>
                <a:cs typeface="Times New Roman"/>
              </a:rPr>
              <a:t>re </a:t>
            </a:r>
            <a:r>
              <a:rPr sz="800" spc="-8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d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gr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ph</a:t>
            </a:r>
            <a:r>
              <a:rPr sz="800" spc="10" dirty="0" smtClean="0">
                <a:latin typeface="Times New Roman"/>
                <a:cs typeface="Times New Roman"/>
              </a:rPr>
              <a:t>: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71931" y="2911475"/>
            <a:ext cx="3790950" cy="372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65100" marR="12700" indent="-152400" algn="just">
              <a:lnSpc>
                <a:spcPts val="950"/>
              </a:lnSpc>
            </a:pPr>
            <a:r>
              <a:rPr sz="1200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 </a:t>
            </a:r>
            <a:r>
              <a:rPr sz="1200" spc="75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 </a:t>
            </a:r>
            <a:r>
              <a:rPr sz="800" spc="90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h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c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s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7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qu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on</a:t>
            </a:r>
            <a:r>
              <a:rPr sz="800" spc="8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h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s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nd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ee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8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s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p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p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. </a:t>
            </a:r>
            <a:r>
              <a:rPr sz="800" spc="-1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5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-5" dirty="0" smtClean="0">
                <a:solidFill>
                  <a:srgbClr val="31CD31"/>
                </a:solidFill>
                <a:latin typeface="Times New Roman"/>
                <a:cs typeface="Times New Roman"/>
              </a:rPr>
              <a:t>f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7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pa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l</a:t>
            </a:r>
            <a:r>
              <a:rPr sz="800" spc="7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c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u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s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li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z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on</a:t>
            </a:r>
            <a:r>
              <a:rPr sz="800" spc="8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0" dirty="0" smtClean="0">
                <a:solidFill>
                  <a:srgbClr val="31CD31"/>
                </a:solidFill>
                <a:latin typeface="Times New Roman"/>
                <a:cs typeface="Times New Roman"/>
              </a:rPr>
              <a:t>f 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h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qu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s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,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w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 </a:t>
            </a:r>
            <a:r>
              <a:rPr sz="800" spc="-10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15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10" dirty="0" smtClean="0">
                <a:solidFill>
                  <a:srgbClr val="31CD31"/>
                </a:solidFill>
                <a:latin typeface="Times New Roman"/>
                <a:cs typeface="Times New Roman"/>
              </a:rPr>
              <a:t>w</a:t>
            </a:r>
            <a:r>
              <a:rPr sz="800" spc="8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-5" dirty="0" smtClean="0">
                <a:solidFill>
                  <a:srgbClr val="31CD31"/>
                </a:solidFill>
                <a:latin typeface="Times New Roman"/>
                <a:cs typeface="Times New Roman"/>
              </a:rPr>
              <a:t>f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c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0" dirty="0" smtClean="0">
                <a:solidFill>
                  <a:srgbClr val="31CD31"/>
                </a:solidFill>
                <a:latin typeface="Times New Roman"/>
                <a:cs typeface="Times New Roman"/>
              </a:rPr>
              <a:t>w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h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l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g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10" dirty="0" smtClean="0">
                <a:solidFill>
                  <a:srgbClr val="31CD31"/>
                </a:solidFill>
                <a:latin typeface="Times New Roman"/>
                <a:cs typeface="Times New Roman"/>
              </a:rPr>
              <a:t>b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30" dirty="0" smtClean="0">
                <a:solidFill>
                  <a:srgbClr val="31CD31"/>
                </a:solidFill>
                <a:latin typeface="Times New Roman"/>
                <a:cs typeface="Times New Roman"/>
              </a:rPr>
              <a:t>c</a:t>
            </a:r>
            <a:r>
              <a:rPr sz="800" spc="8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l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op</a:t>
            </a:r>
            <a:r>
              <a:rPr sz="800" spc="7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-5" dirty="0" smtClean="0">
                <a:solidFill>
                  <a:srgbClr val="31CD31"/>
                </a:solidFill>
                <a:latin typeface="Times New Roman"/>
                <a:cs typeface="Times New Roman"/>
              </a:rPr>
              <a:t>f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u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9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qu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s </a:t>
            </a:r>
            <a:r>
              <a:rPr sz="800" spc="-10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-5" dirty="0" smtClean="0">
                <a:solidFill>
                  <a:srgbClr val="31CD31"/>
                </a:solidFill>
                <a:latin typeface="Times New Roman"/>
                <a:cs typeface="Times New Roman"/>
              </a:rPr>
              <a:t>f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u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9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un</a:t>
            </a:r>
            <a:r>
              <a:rPr sz="800" spc="15" dirty="0" smtClean="0">
                <a:solidFill>
                  <a:srgbClr val="31CD31"/>
                </a:solidFill>
                <a:latin typeface="Times New Roman"/>
                <a:cs typeface="Times New Roman"/>
              </a:rPr>
              <a:t>k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15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0" dirty="0" smtClean="0">
                <a:solidFill>
                  <a:srgbClr val="31CD31"/>
                </a:solidFill>
                <a:latin typeface="Times New Roman"/>
                <a:cs typeface="Times New Roman"/>
              </a:rPr>
              <a:t>w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s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, </a:t>
            </a:r>
            <a:r>
              <a:rPr sz="800" spc="-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s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u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on</a:t>
            </a:r>
            <a:r>
              <a:rPr sz="800" spc="8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h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w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 </a:t>
            </a:r>
            <a:r>
              <a:rPr sz="800" spc="-10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l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-5" dirty="0" smtClean="0">
                <a:solidFill>
                  <a:srgbClr val="31CD31"/>
                </a:solidFill>
                <a:latin typeface="Times New Roman"/>
                <a:cs typeface="Times New Roman"/>
              </a:rPr>
              <a:t>y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15" dirty="0" smtClean="0">
                <a:solidFill>
                  <a:srgbClr val="31CD31"/>
                </a:solidFill>
                <a:latin typeface="Times New Roman"/>
                <a:cs typeface="Times New Roman"/>
              </a:rPr>
              <a:t>k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15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10" dirty="0" smtClean="0">
                <a:solidFill>
                  <a:srgbClr val="31CD31"/>
                </a:solidFill>
                <a:latin typeface="Times New Roman"/>
                <a:cs typeface="Times New Roman"/>
              </a:rPr>
              <a:t>w</a:t>
            </a:r>
            <a:r>
              <a:rPr sz="800" spc="9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h</a:t>
            </a:r>
            <a:r>
              <a:rPr sz="800" spc="15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10" dirty="0" smtClean="0">
                <a:solidFill>
                  <a:srgbClr val="31CD31"/>
                </a:solidFill>
                <a:latin typeface="Times New Roman"/>
                <a:cs typeface="Times New Roman"/>
              </a:rPr>
              <a:t>w</a:t>
            </a:r>
            <a:r>
              <a:rPr sz="800" spc="9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8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l </a:t>
            </a:r>
            <a:r>
              <a:rPr sz="800" spc="-10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0" dirty="0" smtClean="0">
                <a:solidFill>
                  <a:srgbClr val="31CD31"/>
                </a:solidFill>
                <a:latin typeface="Times New Roman"/>
                <a:cs typeface="Times New Roman"/>
              </a:rPr>
              <a:t>w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h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.</a:t>
            </a:r>
            <a:endParaRPr sz="800">
              <a:latin typeface="Times New Roman"/>
              <a:cs typeface="Times New Roman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0192" y="1493825"/>
            <a:ext cx="1673398" cy="1325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502" y="0"/>
            <a:ext cx="4184397" cy="18624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33"/>
              </a:spcBef>
            </a:pPr>
            <a:endParaRPr lang="en-US" sz="750" dirty="0" smtClean="0"/>
          </a:p>
          <a:p>
            <a:pPr>
              <a:lnSpc>
                <a:spcPts val="750"/>
              </a:lnSpc>
              <a:spcBef>
                <a:spcPts val="33"/>
              </a:spcBef>
            </a:pPr>
            <a:endParaRPr lang="en-US" sz="750" dirty="0"/>
          </a:p>
          <a:p>
            <a:pPr>
              <a:lnSpc>
                <a:spcPts val="750"/>
              </a:lnSpc>
              <a:spcBef>
                <a:spcPts val="33"/>
              </a:spcBef>
            </a:pPr>
            <a:endParaRPr sz="750" dirty="0"/>
          </a:p>
          <a:p>
            <a:pPr marL="12700">
              <a:lnSpc>
                <a:spcPct val="100000"/>
              </a:lnSpc>
            </a:pPr>
            <a:r>
              <a:rPr sz="1400" dirty="0" smtClean="0">
                <a:latin typeface="Times New Roman"/>
                <a:cs typeface="Times New Roman"/>
              </a:rPr>
              <a:t>S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ru</a:t>
            </a:r>
            <a:r>
              <a:rPr sz="1400" spc="-5" dirty="0" smtClean="0">
                <a:latin typeface="Times New Roman"/>
                <a:cs typeface="Times New Roman"/>
              </a:rPr>
              <a:t>c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ur</a:t>
            </a:r>
            <a:r>
              <a:rPr sz="1400" spc="45" dirty="0" smtClean="0">
                <a:latin typeface="Times New Roman"/>
                <a:cs typeface="Times New Roman"/>
              </a:rPr>
              <a:t>a</a:t>
            </a:r>
            <a:r>
              <a:rPr sz="1400" spc="-65" dirty="0" smtClean="0">
                <a:latin typeface="Times New Roman"/>
                <a:cs typeface="Times New Roman"/>
              </a:rPr>
              <a:t>l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ngu</a:t>
            </a:r>
            <a:r>
              <a:rPr sz="1400" spc="-60" dirty="0" smtClean="0">
                <a:latin typeface="Times New Roman"/>
                <a:cs typeface="Times New Roman"/>
              </a:rPr>
              <a:t>l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5" dirty="0" smtClean="0">
                <a:latin typeface="Times New Roman"/>
                <a:cs typeface="Times New Roman"/>
              </a:rPr>
              <a:t>r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75" dirty="0" smtClean="0">
                <a:latin typeface="Times New Roman"/>
                <a:cs typeface="Times New Roman"/>
              </a:rPr>
              <a:t>t</a:t>
            </a:r>
            <a:r>
              <a:rPr sz="1400" spc="-65" dirty="0" smtClean="0">
                <a:latin typeface="Times New Roman"/>
                <a:cs typeface="Times New Roman"/>
              </a:rPr>
              <a:t>y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30" dirty="0" smtClean="0">
                <a:latin typeface="Times New Roman"/>
                <a:cs typeface="Times New Roman"/>
              </a:rPr>
              <a:t>E</a:t>
            </a:r>
            <a:r>
              <a:rPr sz="1400" spc="-60" dirty="0" smtClean="0">
                <a:latin typeface="Times New Roman"/>
                <a:cs typeface="Times New Roman"/>
              </a:rPr>
              <a:t>li</a:t>
            </a:r>
            <a:r>
              <a:rPr sz="1400" spc="15" dirty="0" smtClean="0">
                <a:latin typeface="Times New Roman"/>
                <a:cs typeface="Times New Roman"/>
              </a:rPr>
              <a:t>m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n</a:t>
            </a:r>
            <a:r>
              <a:rPr sz="1400" spc="45" dirty="0" smtClean="0">
                <a:latin typeface="Times New Roman"/>
                <a:cs typeface="Times New Roman"/>
              </a:rPr>
              <a:t>a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10" dirty="0" smtClean="0">
                <a:latin typeface="Times New Roman"/>
                <a:cs typeface="Times New Roman"/>
              </a:rPr>
              <a:t>n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0" dirty="0" smtClean="0">
                <a:latin typeface="Times New Roman"/>
                <a:cs typeface="Times New Roman"/>
              </a:rPr>
              <a:t>V</a:t>
            </a:r>
            <a:endParaRPr sz="1400" dirty="0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  <a:spcBef>
                <a:spcPts val="63"/>
              </a:spcBef>
            </a:pPr>
            <a:endParaRPr sz="1400" dirty="0"/>
          </a:p>
          <a:p>
            <a:pPr marL="264160">
              <a:lnSpc>
                <a:spcPct val="100000"/>
              </a:lnSpc>
            </a:pP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p</a:t>
            </a:r>
            <a:r>
              <a:rPr sz="800" spc="5" dirty="0" smtClean="0">
                <a:latin typeface="Times New Roman"/>
                <a:cs typeface="Times New Roman"/>
              </a:rPr>
              <a:t>p</a:t>
            </a:r>
            <a:r>
              <a:rPr sz="800" spc="15" dirty="0" smtClean="0">
                <a:latin typeface="Times New Roman"/>
                <a:cs typeface="Times New Roman"/>
              </a:rPr>
              <a:t>ro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35" dirty="0" smtClean="0">
                <a:latin typeface="Times New Roman"/>
                <a:cs typeface="Times New Roman"/>
              </a:rPr>
              <a:t>h </a:t>
            </a:r>
            <a:r>
              <a:rPr sz="800" spc="-95" dirty="0" smtClean="0">
                <a:latin typeface="Times New Roman"/>
                <a:cs typeface="Times New Roman"/>
              </a:rPr>
              <a:t> </a:t>
            </a:r>
            <a:r>
              <a:rPr sz="800" spc="-30" dirty="0" smtClean="0">
                <a:latin typeface="Times New Roman"/>
                <a:cs typeface="Times New Roman"/>
              </a:rPr>
              <a:t>w</a:t>
            </a:r>
            <a:r>
              <a:rPr sz="800" spc="-10" dirty="0" smtClean="0">
                <a:latin typeface="Times New Roman"/>
                <a:cs typeface="Times New Roman"/>
              </a:rPr>
              <a:t>o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0" dirty="0" smtClean="0">
                <a:latin typeface="Times New Roman"/>
                <a:cs typeface="Times New Roman"/>
              </a:rPr>
              <a:t>k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30" dirty="0" smtClean="0">
                <a:latin typeface="Times New Roman"/>
                <a:cs typeface="Times New Roman"/>
              </a:rPr>
              <a:t>,</a:t>
            </a:r>
            <a:r>
              <a:rPr sz="800" spc="90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bu</a:t>
            </a: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d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d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15" dirty="0" smtClean="0">
                <a:latin typeface="Times New Roman"/>
                <a:cs typeface="Times New Roman"/>
              </a:rPr>
              <a:t>g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.</a:t>
            </a:r>
            <a:endParaRPr sz="800" dirty="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5"/>
              </a:spcBef>
            </a:pPr>
            <a:endParaRPr sz="75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541020" marR="12700" indent="-152400">
              <a:lnSpc>
                <a:spcPts val="950"/>
              </a:lnSpc>
            </a:pPr>
            <a:r>
              <a:rPr sz="1200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 </a:t>
            </a:r>
            <a:r>
              <a:rPr sz="1200" spc="75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We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15" dirty="0" smtClean="0">
                <a:latin typeface="Times New Roman"/>
                <a:cs typeface="Times New Roman"/>
              </a:rPr>
              <a:t>g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70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50" dirty="0" smtClean="0">
                <a:latin typeface="Times New Roman"/>
                <a:cs typeface="Times New Roman"/>
              </a:rPr>
              <a:t>t</a:t>
            </a:r>
            <a:r>
              <a:rPr sz="800" spc="-30" dirty="0" smtClean="0">
                <a:latin typeface="Times New Roman"/>
                <a:cs typeface="Times New Roman"/>
              </a:rPr>
              <a:t>w</a:t>
            </a:r>
            <a:r>
              <a:rPr sz="800" spc="20" dirty="0" smtClean="0">
                <a:latin typeface="Times New Roman"/>
                <a:cs typeface="Times New Roman"/>
              </a:rPr>
              <a:t>o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15" dirty="0" smtClean="0">
                <a:latin typeface="Times New Roman"/>
                <a:cs typeface="Times New Roman"/>
              </a:rPr>
              <a:t>gr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10" dirty="0" smtClean="0">
                <a:latin typeface="Times New Roman"/>
                <a:cs typeface="Times New Roman"/>
              </a:rPr>
              <a:t>o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10" dirty="0" smtClean="0">
                <a:latin typeface="Times New Roman"/>
                <a:cs typeface="Times New Roman"/>
              </a:rPr>
              <a:t>s </a:t>
            </a:r>
            <a:r>
              <a:rPr sz="800" spc="-90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70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3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d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-25" dirty="0" smtClean="0">
                <a:latin typeface="Times New Roman"/>
                <a:cs typeface="Times New Roman"/>
              </a:rPr>
              <a:t>l </a:t>
            </a:r>
            <a:r>
              <a:rPr sz="800" spc="-100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30" dirty="0" smtClean="0">
                <a:latin typeface="Times New Roman"/>
                <a:cs typeface="Times New Roman"/>
              </a:rPr>
              <a:t>w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10" dirty="0" smtClean="0">
                <a:latin typeface="Times New Roman"/>
                <a:cs typeface="Times New Roman"/>
              </a:rPr>
              <a:t>ee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15" dirty="0" smtClean="0">
                <a:latin typeface="Times New Roman"/>
                <a:cs typeface="Times New Roman"/>
              </a:rPr>
              <a:t>g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-15" dirty="0" smtClean="0">
                <a:latin typeface="Times New Roman"/>
                <a:cs typeface="Times New Roman"/>
              </a:rPr>
              <a:t>y</a:t>
            </a:r>
            <a:r>
              <a:rPr sz="800" spc="90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15" dirty="0" smtClean="0">
                <a:latin typeface="Times New Roman"/>
                <a:cs typeface="Times New Roman"/>
              </a:rPr>
              <a:t>gr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10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p</a:t>
            </a:r>
            <a:r>
              <a:rPr sz="800" spc="20" dirty="0" smtClean="0">
                <a:latin typeface="Times New Roman"/>
                <a:cs typeface="Times New Roman"/>
              </a:rPr>
              <a:t>a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-15" dirty="0" smtClean="0">
                <a:latin typeface="Times New Roman"/>
                <a:cs typeface="Times New Roman"/>
              </a:rPr>
              <a:t>y </a:t>
            </a:r>
            <a:r>
              <a:rPr sz="800" spc="-9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35" dirty="0" smtClean="0">
                <a:latin typeface="Times New Roman"/>
                <a:cs typeface="Times New Roman"/>
              </a:rPr>
              <a:t>d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nd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50" dirty="0" smtClean="0">
                <a:latin typeface="Times New Roman"/>
                <a:cs typeface="Times New Roman"/>
              </a:rPr>
              <a:t>p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nd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-15" dirty="0" smtClean="0">
                <a:latin typeface="Times New Roman"/>
                <a:cs typeface="Times New Roman"/>
              </a:rPr>
              <a:t>y </a:t>
            </a:r>
            <a:r>
              <a:rPr sz="800" spc="-70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-15" dirty="0" smtClean="0">
                <a:latin typeface="Times New Roman"/>
                <a:cs typeface="Times New Roman"/>
              </a:rPr>
              <a:t>f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35" dirty="0" smtClean="0">
                <a:latin typeface="Times New Roman"/>
                <a:cs typeface="Times New Roman"/>
              </a:rPr>
              <a:t>h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30" dirty="0" smtClean="0">
                <a:latin typeface="Times New Roman"/>
                <a:cs typeface="Times New Roman"/>
              </a:rPr>
              <a:t>.</a:t>
            </a:r>
            <a:endParaRPr sz="800" dirty="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25"/>
              </a:spcBef>
            </a:pPr>
            <a:endParaRPr sz="1100" dirty="0"/>
          </a:p>
          <a:p>
            <a:pPr marL="541020" marR="180340" indent="-152400">
              <a:lnSpc>
                <a:spcPts val="950"/>
              </a:lnSpc>
            </a:pPr>
            <a:r>
              <a:rPr sz="1200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 </a:t>
            </a:r>
            <a:r>
              <a:rPr sz="1200" spc="75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 </a:t>
            </a:r>
            <a:r>
              <a:rPr sz="800" spc="-95" dirty="0" smtClean="0">
                <a:latin typeface="Times New Roman"/>
                <a:cs typeface="Times New Roman"/>
              </a:rPr>
              <a:t>Y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,</a:t>
            </a:r>
            <a:r>
              <a:rPr sz="800" spc="90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7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ill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n. </a:t>
            </a:r>
            <a:r>
              <a:rPr sz="800" spc="-25" dirty="0" smtClean="0">
                <a:latin typeface="Times New Roman"/>
                <a:cs typeface="Times New Roman"/>
              </a:rPr>
              <a:t> </a:t>
            </a: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80" dirty="0" smtClean="0">
                <a:latin typeface="Times New Roman"/>
                <a:cs typeface="Times New Roman"/>
              </a:rPr>
              <a:t>t </a:t>
            </a:r>
            <a:r>
              <a:rPr sz="800" spc="-95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p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15" dirty="0" smtClean="0">
                <a:latin typeface="Times New Roman"/>
                <a:cs typeface="Times New Roman"/>
              </a:rPr>
              <a:t>g</a:t>
            </a:r>
            <a:r>
              <a:rPr sz="800" spc="10" dirty="0" smtClean="0">
                <a:latin typeface="Times New Roman"/>
                <a:cs typeface="Times New Roman"/>
              </a:rPr>
              <a:t>es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7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70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d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p</a:t>
            </a:r>
            <a:r>
              <a:rPr sz="800" spc="50" dirty="0" smtClean="0">
                <a:latin typeface="Times New Roman"/>
                <a:cs typeface="Times New Roman"/>
              </a:rPr>
              <a:t>p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20" dirty="0" smtClean="0">
                <a:latin typeface="Times New Roman"/>
                <a:cs typeface="Times New Roman"/>
              </a:rPr>
              <a:t>a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d.  </a:t>
            </a:r>
            <a:r>
              <a:rPr sz="800" spc="-35" dirty="0" smtClean="0">
                <a:latin typeface="Times New Roman"/>
                <a:cs typeface="Times New Roman"/>
              </a:rPr>
              <a:t>I</a:t>
            </a:r>
            <a:r>
              <a:rPr sz="800" spc="80" dirty="0" smtClean="0">
                <a:latin typeface="Times New Roman"/>
                <a:cs typeface="Times New Roman"/>
              </a:rPr>
              <a:t>t 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-15" dirty="0" smtClean="0">
                <a:latin typeface="Times New Roman"/>
                <a:cs typeface="Times New Roman"/>
              </a:rPr>
              <a:t>y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50" dirty="0" smtClean="0">
                <a:latin typeface="Times New Roman"/>
                <a:cs typeface="Times New Roman"/>
              </a:rPr>
              <a:t>b</a:t>
            </a:r>
            <a:r>
              <a:rPr sz="800" spc="10" dirty="0" smtClean="0">
                <a:latin typeface="Times New Roman"/>
                <a:cs typeface="Times New Roman"/>
              </a:rPr>
              <a:t>ee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h</a:t>
            </a:r>
            <a:r>
              <a:rPr sz="800" spc="-25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dd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en-US" sz="800" spc="30" dirty="0">
                <a:latin typeface="Times New Roman"/>
                <a:cs typeface="Times New Roman"/>
              </a:rPr>
              <a:t> </a:t>
            </a:r>
            <a:r>
              <a:rPr lang="en-US" sz="800" spc="30" dirty="0" smtClean="0">
                <a:latin typeface="Times New Roman"/>
                <a:cs typeface="Times New Roman"/>
              </a:rPr>
              <a:t>(=“hidden constraint equations”)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31439" y="2038121"/>
            <a:ext cx="123443" cy="0"/>
          </a:xfrm>
          <a:custGeom>
            <a:avLst/>
            <a:gdLst/>
            <a:ahLst/>
            <a:cxnLst/>
            <a:rect l="l" t="t" r="r" b="b"/>
            <a:pathLst>
              <a:path w="123443">
                <a:moveTo>
                  <a:pt x="0" y="0"/>
                </a:moveTo>
                <a:lnTo>
                  <a:pt x="123443" y="0"/>
                </a:lnTo>
              </a:path>
            </a:pathLst>
          </a:custGeom>
          <a:ln w="4571">
            <a:solidFill>
              <a:srgbClr val="0000F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96487" y="2038121"/>
            <a:ext cx="123444" cy="0"/>
          </a:xfrm>
          <a:custGeom>
            <a:avLst/>
            <a:gdLst/>
            <a:ahLst/>
            <a:cxnLst/>
            <a:rect l="l" t="t" r="r" b="b"/>
            <a:pathLst>
              <a:path w="123444">
                <a:moveTo>
                  <a:pt x="0" y="0"/>
                </a:moveTo>
                <a:lnTo>
                  <a:pt x="123444" y="0"/>
                </a:lnTo>
              </a:path>
            </a:pathLst>
          </a:custGeom>
          <a:ln w="4571">
            <a:solidFill>
              <a:srgbClr val="0000F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71931" y="1961515"/>
            <a:ext cx="3653790" cy="1485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 </a:t>
            </a:r>
            <a:r>
              <a:rPr sz="1200" spc="75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 </a:t>
            </a:r>
            <a:r>
              <a:rPr sz="800" spc="-35" dirty="0" smtClean="0">
                <a:latin typeface="Times New Roman"/>
                <a:cs typeface="Times New Roman"/>
              </a:rPr>
              <a:t>I</a:t>
            </a:r>
            <a:r>
              <a:rPr sz="800" spc="80" dirty="0" smtClean="0">
                <a:latin typeface="Times New Roman"/>
                <a:cs typeface="Times New Roman"/>
              </a:rPr>
              <a:t>t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75" dirty="0" smtClean="0">
                <a:latin typeface="Times New Roman"/>
                <a:cs typeface="Times New Roman"/>
              </a:rPr>
              <a:t> t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30" dirty="0" smtClean="0">
                <a:latin typeface="Times New Roman"/>
                <a:cs typeface="Times New Roman"/>
              </a:rPr>
              <a:t>w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-10" dirty="0" smtClean="0">
                <a:latin typeface="Times New Roman"/>
                <a:cs typeface="Times New Roman"/>
              </a:rPr>
              <a:t>o</a:t>
            </a:r>
            <a:r>
              <a:rPr sz="800" spc="0" dirty="0" smtClean="0">
                <a:latin typeface="Times New Roman"/>
                <a:cs typeface="Times New Roman"/>
              </a:rPr>
              <a:t>w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nu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ll</a:t>
            </a:r>
            <a:r>
              <a:rPr sz="800" spc="-15" dirty="0" smtClean="0">
                <a:latin typeface="Times New Roman"/>
                <a:cs typeface="Times New Roman"/>
              </a:rPr>
              <a:t>y</a:t>
            </a:r>
            <a:r>
              <a:rPr sz="800" spc="90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15" dirty="0" smtClean="0">
                <a:latin typeface="Times New Roman"/>
                <a:cs typeface="Times New Roman"/>
              </a:rPr>
              <a:t>gr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5" dirty="0" smtClean="0">
                <a:latin typeface="Times New Roman"/>
                <a:cs typeface="Times New Roman"/>
              </a:rPr>
              <a:t>e </a:t>
            </a:r>
            <a:r>
              <a:rPr sz="800" spc="25" dirty="0" smtClean="0">
                <a:latin typeface="Times New Roman"/>
                <a:cs typeface="Times New Roman"/>
              </a:rPr>
              <a:t> </a:t>
            </a:r>
            <a:r>
              <a:rPr sz="900" spc="30" baseline="32407" dirty="0" smtClean="0">
                <a:solidFill>
                  <a:srgbClr val="0000FF"/>
                </a:solidFill>
                <a:latin typeface="Times New Roman"/>
                <a:cs typeface="Times New Roman"/>
              </a:rPr>
              <a:t>du</a:t>
            </a:r>
            <a:r>
              <a:rPr sz="750" spc="15" baseline="27777" dirty="0" smtClean="0">
                <a:solidFill>
                  <a:srgbClr val="0000FF"/>
                </a:solidFill>
                <a:latin typeface="Times New Roman"/>
                <a:cs typeface="Times New Roman"/>
              </a:rPr>
              <a:t>1   </a:t>
            </a:r>
            <a:r>
              <a:rPr sz="750" spc="-67" baseline="27777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20" dirty="0" smtClean="0">
                <a:latin typeface="Times New Roman"/>
                <a:cs typeface="Times New Roman"/>
              </a:rPr>
              <a:t>o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r>
              <a:rPr sz="900" spc="-127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,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35" dirty="0" smtClean="0">
                <a:latin typeface="Times New Roman"/>
                <a:cs typeface="Times New Roman"/>
              </a:rPr>
              <a:t>d  </a:t>
            </a:r>
            <a:r>
              <a:rPr sz="900" spc="30" baseline="32407" dirty="0" smtClean="0">
                <a:solidFill>
                  <a:srgbClr val="0000FF"/>
                </a:solidFill>
                <a:latin typeface="Times New Roman"/>
                <a:cs typeface="Times New Roman"/>
              </a:rPr>
              <a:t>du</a:t>
            </a:r>
            <a:r>
              <a:rPr sz="750" spc="15" baseline="27777" dirty="0" smtClean="0">
                <a:solidFill>
                  <a:srgbClr val="0000FF"/>
                </a:solidFill>
                <a:latin typeface="Times New Roman"/>
                <a:cs typeface="Times New Roman"/>
              </a:rPr>
              <a:t>2   </a:t>
            </a:r>
            <a:r>
              <a:rPr sz="750" spc="-67" baseline="27777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20" dirty="0" smtClean="0">
                <a:latin typeface="Times New Roman"/>
                <a:cs typeface="Times New Roman"/>
              </a:rPr>
              <a:t>o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sz="900" spc="-150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.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41750" y="2028063"/>
            <a:ext cx="861060" cy="1060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777240" algn="l"/>
              </a:tabLst>
            </a:pPr>
            <a:r>
              <a:rPr sz="600" spc="2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sz="600" spc="60" dirty="0" smtClean="0">
                <a:solidFill>
                  <a:srgbClr val="0000FF"/>
                </a:solidFill>
                <a:latin typeface="Times New Roman"/>
                <a:cs typeface="Times New Roman"/>
              </a:rPr>
              <a:t>t	</a:t>
            </a:r>
            <a:r>
              <a:rPr sz="600" spc="2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sz="600" spc="60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4331" y="2086991"/>
            <a:ext cx="3488690" cy="2552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ts val="950"/>
              </a:lnSpc>
            </a:pPr>
            <a:r>
              <a:rPr sz="800" spc="15" dirty="0" smtClean="0">
                <a:latin typeface="Times New Roman"/>
                <a:cs typeface="Times New Roman"/>
              </a:rPr>
              <a:t>H</a:t>
            </a:r>
            <a:r>
              <a:rPr sz="800" spc="-10" dirty="0" smtClean="0">
                <a:latin typeface="Times New Roman"/>
                <a:cs typeface="Times New Roman"/>
              </a:rPr>
              <a:t>o</a:t>
            </a:r>
            <a:r>
              <a:rPr sz="800" spc="-30" dirty="0" smtClean="0">
                <a:latin typeface="Times New Roman"/>
                <a:cs typeface="Times New Roman"/>
              </a:rPr>
              <a:t>w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30" dirty="0" smtClean="0">
                <a:latin typeface="Times New Roman"/>
                <a:cs typeface="Times New Roman"/>
              </a:rPr>
              <a:t>,</a:t>
            </a:r>
            <a:r>
              <a:rPr sz="800" spc="90" dirty="0" smtClean="0">
                <a:latin typeface="Times New Roman"/>
                <a:cs typeface="Times New Roman"/>
              </a:rPr>
              <a:t> </a:t>
            </a:r>
            <a:r>
              <a:rPr lang="en-US" sz="800" spc="-30" dirty="0" smtClean="0">
                <a:latin typeface="Times New Roman"/>
                <a:cs typeface="Times New Roman"/>
              </a:rPr>
              <a:t>they both must fulfill the initial conditions</a:t>
            </a:r>
            <a:r>
              <a:rPr sz="800" spc="30" dirty="0" smtClean="0">
                <a:latin typeface="Times New Roman"/>
                <a:cs typeface="Times New Roman"/>
              </a:rPr>
              <a:t>.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1931" y="2469799"/>
            <a:ext cx="3709670" cy="3765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65100" marR="12700" indent="-152400">
              <a:lnSpc>
                <a:spcPct val="98100"/>
              </a:lnSpc>
            </a:pPr>
            <a:r>
              <a:rPr sz="1200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 </a:t>
            </a:r>
            <a:r>
              <a:rPr sz="1200" spc="75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 </a:t>
            </a: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10" dirty="0" smtClean="0">
                <a:latin typeface="Times New Roman"/>
                <a:cs typeface="Times New Roman"/>
              </a:rPr>
              <a:t>ec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35" dirty="0" smtClean="0">
                <a:latin typeface="Times New Roman"/>
                <a:cs typeface="Times New Roman"/>
              </a:rPr>
              <a:t>d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15" dirty="0" smtClean="0">
                <a:latin typeface="Times New Roman"/>
                <a:cs typeface="Times New Roman"/>
              </a:rPr>
              <a:t>gr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10" dirty="0" smtClean="0">
                <a:latin typeface="Times New Roman"/>
                <a:cs typeface="Times New Roman"/>
              </a:rPr>
              <a:t>o</a:t>
            </a:r>
            <a:r>
              <a:rPr sz="800" spc="20" dirty="0" smtClean="0">
                <a:latin typeface="Times New Roman"/>
                <a:cs typeface="Times New Roman"/>
              </a:rPr>
              <a:t>r </a:t>
            </a:r>
            <a:r>
              <a:rPr sz="800" spc="-90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d</a:t>
            </a:r>
            <a:r>
              <a:rPr sz="800" spc="35" dirty="0" smtClean="0">
                <a:latin typeface="Times New Roman"/>
                <a:cs typeface="Times New Roman"/>
              </a:rPr>
              <a:t>o</a:t>
            </a:r>
            <a:r>
              <a:rPr sz="800" spc="10" dirty="0" smtClean="0">
                <a:latin typeface="Times New Roman"/>
                <a:cs typeface="Times New Roman"/>
              </a:rPr>
              <a:t>es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5" dirty="0" smtClean="0">
                <a:latin typeface="Times New Roman"/>
                <a:cs typeface="Times New Roman"/>
              </a:rPr>
              <a:t>p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80" dirty="0" smtClean="0">
                <a:latin typeface="Times New Roman"/>
                <a:cs typeface="Times New Roman"/>
              </a:rPr>
              <a:t>t </a:t>
            </a:r>
            <a:r>
              <a:rPr sz="800" spc="-9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20" dirty="0" smtClean="0">
                <a:latin typeface="Times New Roman"/>
                <a:cs typeface="Times New Roman"/>
              </a:rPr>
              <a:t>a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b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. </a:t>
            </a:r>
            <a:r>
              <a:rPr sz="800" spc="-25" dirty="0" smtClean="0">
                <a:latin typeface="Times New Roman"/>
                <a:cs typeface="Times New Roman"/>
              </a:rPr>
              <a:t> </a:t>
            </a:r>
            <a:r>
              <a:rPr sz="800" spc="-35" dirty="0" smtClean="0">
                <a:latin typeface="Times New Roman"/>
                <a:cs typeface="Times New Roman"/>
              </a:rPr>
              <a:t>I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70" dirty="0" smtClean="0">
                <a:latin typeface="Times New Roman"/>
                <a:cs typeface="Times New Roman"/>
              </a:rPr>
              <a:t> </a:t>
            </a:r>
            <a:r>
              <a:rPr sz="800" spc="-10" dirty="0" smtClean="0">
                <a:latin typeface="Times New Roman"/>
                <a:cs typeface="Times New Roman"/>
              </a:rPr>
              <a:t>f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,</a:t>
            </a:r>
            <a:r>
              <a:rPr sz="800" spc="90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70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5" dirty="0" smtClean="0">
                <a:latin typeface="Times New Roman"/>
                <a:cs typeface="Times New Roman"/>
              </a:rPr>
              <a:t> </a:t>
            </a:r>
            <a:r>
              <a:rPr sz="800" spc="-30" dirty="0" smtClean="0">
                <a:latin typeface="Times New Roman"/>
                <a:cs typeface="Times New Roman"/>
              </a:rPr>
              <a:t>w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-10" dirty="0" smtClean="0">
                <a:latin typeface="Times New Roman"/>
                <a:cs typeface="Times New Roman"/>
              </a:rPr>
              <a:t>f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30" dirty="0" smtClean="0">
                <a:latin typeface="Times New Roman"/>
                <a:cs typeface="Times New Roman"/>
              </a:rPr>
              <a:t>. </a:t>
            </a:r>
            <a:r>
              <a:rPr sz="800" spc="-15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We</a:t>
            </a:r>
            <a:r>
              <a:rPr sz="800" spc="70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d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-35" dirty="0" smtClean="0">
                <a:latin typeface="Times New Roman"/>
                <a:cs typeface="Times New Roman"/>
              </a:rPr>
              <a:t>’</a:t>
            </a: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10" dirty="0" smtClean="0">
                <a:latin typeface="Times New Roman"/>
                <a:cs typeface="Times New Roman"/>
              </a:rPr>
              <a:t>ee</a:t>
            </a:r>
            <a:r>
              <a:rPr sz="800" spc="35" dirty="0" smtClean="0">
                <a:latin typeface="Times New Roman"/>
                <a:cs typeface="Times New Roman"/>
              </a:rPr>
              <a:t>d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50" dirty="0" smtClean="0">
                <a:latin typeface="Times New Roman"/>
                <a:cs typeface="Times New Roman"/>
              </a:rPr>
              <a:t>t</a:t>
            </a:r>
            <a:r>
              <a:rPr sz="800" spc="-30" dirty="0" smtClean="0">
                <a:latin typeface="Times New Roman"/>
                <a:cs typeface="Times New Roman"/>
              </a:rPr>
              <a:t>w</a:t>
            </a:r>
            <a:r>
              <a:rPr sz="800" spc="20" dirty="0" smtClean="0">
                <a:latin typeface="Times New Roman"/>
                <a:cs typeface="Times New Roman"/>
              </a:rPr>
              <a:t>o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15" dirty="0" smtClean="0">
                <a:latin typeface="Times New Roman"/>
                <a:cs typeface="Times New Roman"/>
              </a:rPr>
              <a:t>gr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10" dirty="0" smtClean="0">
                <a:latin typeface="Times New Roman"/>
                <a:cs typeface="Times New Roman"/>
              </a:rPr>
              <a:t>o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30" dirty="0" smtClean="0">
                <a:latin typeface="Times New Roman"/>
                <a:cs typeface="Times New Roman"/>
              </a:rPr>
              <a:t>, </a:t>
            </a:r>
            <a:r>
              <a:rPr sz="800" spc="-100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-10" dirty="0" smtClean="0">
                <a:latin typeface="Times New Roman"/>
                <a:cs typeface="Times New Roman"/>
              </a:rPr>
              <a:t>y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-15" dirty="0" smtClean="0">
                <a:latin typeface="Times New Roman"/>
                <a:cs typeface="Times New Roman"/>
              </a:rPr>
              <a:t>y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gr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800" spc="-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sz="800" spc="8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800" spc="-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ee</a:t>
            </a: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800" spc="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800" spc="30" dirty="0" smtClean="0">
                <a:latin typeface="Times New Roman"/>
                <a:cs typeface="Times New Roman"/>
              </a:rPr>
              <a:t>, </a:t>
            </a:r>
            <a:r>
              <a:rPr sz="800" spc="-100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.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.,</a:t>
            </a:r>
            <a:r>
              <a:rPr sz="800" spc="65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15" dirty="0" smtClean="0">
                <a:latin typeface="Times New Roman"/>
                <a:cs typeface="Times New Roman"/>
              </a:rPr>
              <a:t>rg</a:t>
            </a:r>
            <a:r>
              <a:rPr sz="800" spc="-15" dirty="0" smtClean="0">
                <a:latin typeface="Times New Roman"/>
                <a:cs typeface="Times New Roman"/>
              </a:rPr>
              <a:t>y</a:t>
            </a:r>
            <a:r>
              <a:rPr sz="800" spc="90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10" dirty="0" smtClean="0">
                <a:latin typeface="Times New Roman"/>
                <a:cs typeface="Times New Roman"/>
              </a:rPr>
              <a:t>o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15" dirty="0" smtClean="0">
                <a:latin typeface="Times New Roman"/>
                <a:cs typeface="Times New Roman"/>
              </a:rPr>
              <a:t>g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.</a:t>
            </a:r>
            <a:endParaRPr sz="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503" y="0"/>
            <a:ext cx="3925570" cy="12592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33"/>
              </a:spcBef>
            </a:pPr>
            <a:endParaRPr lang="en-US" sz="750" dirty="0" smtClean="0"/>
          </a:p>
          <a:p>
            <a:pPr>
              <a:lnSpc>
                <a:spcPts val="750"/>
              </a:lnSpc>
              <a:spcBef>
                <a:spcPts val="33"/>
              </a:spcBef>
            </a:pPr>
            <a:endParaRPr lang="en-US" sz="750" dirty="0"/>
          </a:p>
          <a:p>
            <a:pPr>
              <a:lnSpc>
                <a:spcPts val="750"/>
              </a:lnSpc>
              <a:spcBef>
                <a:spcPts val="33"/>
              </a:spcBef>
            </a:pPr>
            <a:endParaRPr sz="750" dirty="0"/>
          </a:p>
          <a:p>
            <a:pPr marL="12700">
              <a:lnSpc>
                <a:spcPct val="100000"/>
              </a:lnSpc>
            </a:pPr>
            <a:r>
              <a:rPr sz="1400" dirty="0" smtClean="0">
                <a:latin typeface="Times New Roman"/>
                <a:cs typeface="Times New Roman"/>
              </a:rPr>
              <a:t>S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ru</a:t>
            </a:r>
            <a:r>
              <a:rPr sz="1400" spc="-5" dirty="0" smtClean="0">
                <a:latin typeface="Times New Roman"/>
                <a:cs typeface="Times New Roman"/>
              </a:rPr>
              <a:t>c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ur</a:t>
            </a:r>
            <a:r>
              <a:rPr sz="1400" spc="45" dirty="0" smtClean="0">
                <a:latin typeface="Times New Roman"/>
                <a:cs typeface="Times New Roman"/>
              </a:rPr>
              <a:t>a</a:t>
            </a:r>
            <a:r>
              <a:rPr sz="1400" spc="-65" dirty="0" smtClean="0">
                <a:latin typeface="Times New Roman"/>
                <a:cs typeface="Times New Roman"/>
              </a:rPr>
              <a:t>l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ngu</a:t>
            </a:r>
            <a:r>
              <a:rPr sz="1400" spc="-60" dirty="0" smtClean="0">
                <a:latin typeface="Times New Roman"/>
                <a:cs typeface="Times New Roman"/>
              </a:rPr>
              <a:t>l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5" dirty="0" smtClean="0">
                <a:latin typeface="Times New Roman"/>
                <a:cs typeface="Times New Roman"/>
              </a:rPr>
              <a:t>r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75" dirty="0" smtClean="0">
                <a:latin typeface="Times New Roman"/>
                <a:cs typeface="Times New Roman"/>
              </a:rPr>
              <a:t>t</a:t>
            </a:r>
            <a:r>
              <a:rPr sz="1400" spc="-65" dirty="0" smtClean="0">
                <a:latin typeface="Times New Roman"/>
                <a:cs typeface="Times New Roman"/>
              </a:rPr>
              <a:t>y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30" dirty="0" smtClean="0">
                <a:latin typeface="Times New Roman"/>
                <a:cs typeface="Times New Roman"/>
              </a:rPr>
              <a:t>E</a:t>
            </a:r>
            <a:r>
              <a:rPr sz="1400" spc="-60" dirty="0" smtClean="0">
                <a:latin typeface="Times New Roman"/>
                <a:cs typeface="Times New Roman"/>
              </a:rPr>
              <a:t>li</a:t>
            </a:r>
            <a:r>
              <a:rPr sz="1400" spc="15" dirty="0" smtClean="0">
                <a:latin typeface="Times New Roman"/>
                <a:cs typeface="Times New Roman"/>
              </a:rPr>
              <a:t>m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n</a:t>
            </a:r>
            <a:r>
              <a:rPr sz="1400" spc="45" dirty="0" smtClean="0">
                <a:latin typeface="Times New Roman"/>
                <a:cs typeface="Times New Roman"/>
              </a:rPr>
              <a:t>a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10" dirty="0" smtClean="0">
                <a:latin typeface="Times New Roman"/>
                <a:cs typeface="Times New Roman"/>
              </a:rPr>
              <a:t>n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0" dirty="0" smtClean="0">
                <a:latin typeface="Times New Roman"/>
                <a:cs typeface="Times New Roman"/>
              </a:rPr>
              <a:t>V</a:t>
            </a:r>
            <a:r>
              <a:rPr sz="1400" spc="-90" dirty="0" smtClean="0">
                <a:latin typeface="Times New Roman"/>
                <a:cs typeface="Times New Roman"/>
              </a:rPr>
              <a:t>I</a:t>
            </a:r>
            <a:endParaRPr sz="1400" dirty="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3"/>
              </a:spcBef>
            </a:pPr>
            <a:endParaRPr sz="5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264160" marR="12700" indent="0" algn="just">
              <a:lnSpc>
                <a:spcPts val="950"/>
              </a:lnSpc>
            </a:pPr>
            <a:r>
              <a:rPr sz="800" spc="-35" dirty="0" smtClean="0">
                <a:latin typeface="Times New Roman"/>
                <a:cs typeface="Times New Roman"/>
              </a:rPr>
              <a:t>L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3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d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-10" dirty="0" smtClean="0">
                <a:latin typeface="Times New Roman"/>
                <a:cs typeface="Times New Roman"/>
              </a:rPr>
              <a:t>f</a:t>
            </a:r>
            <a:r>
              <a:rPr sz="800" spc="-15" dirty="0" smtClean="0">
                <a:latin typeface="Times New Roman"/>
                <a:cs typeface="Times New Roman"/>
              </a:rPr>
              <a:t>y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p</a:t>
            </a:r>
            <a:r>
              <a:rPr sz="800" spc="5" dirty="0" smtClean="0">
                <a:latin typeface="Times New Roman"/>
                <a:cs typeface="Times New Roman"/>
              </a:rPr>
              <a:t>p</a:t>
            </a:r>
            <a:r>
              <a:rPr sz="800" spc="15" dirty="0" smtClean="0">
                <a:latin typeface="Times New Roman"/>
                <a:cs typeface="Times New Roman"/>
              </a:rPr>
              <a:t>ro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30" dirty="0" smtClean="0">
                <a:latin typeface="Times New Roman"/>
                <a:cs typeface="Times New Roman"/>
              </a:rPr>
              <a:t>h. </a:t>
            </a:r>
            <a:r>
              <a:rPr lang="en-US" sz="800" spc="-30" dirty="0">
                <a:latin typeface="Times New Roman"/>
                <a:cs typeface="Times New Roman"/>
              </a:rPr>
              <a:t>W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ll</a:t>
            </a:r>
            <a:r>
              <a:rPr sz="800" spc="7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15" dirty="0" smtClean="0">
                <a:latin typeface="Times New Roman"/>
                <a:cs typeface="Times New Roman"/>
              </a:rPr>
              <a:t>g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80" dirty="0" smtClean="0">
                <a:latin typeface="Times New Roman"/>
                <a:cs typeface="Times New Roman"/>
              </a:rPr>
              <a:t>t </a:t>
            </a:r>
            <a:r>
              <a:rPr sz="800" spc="-95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t 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-15" dirty="0" smtClean="0">
                <a:latin typeface="Times New Roman"/>
                <a:cs typeface="Times New Roman"/>
              </a:rPr>
              <a:t>f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qu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10" dirty="0" smtClean="0">
                <a:latin typeface="Times New Roman"/>
                <a:cs typeface="Times New Roman"/>
              </a:rPr>
              <a:t>s </a:t>
            </a:r>
            <a:r>
              <a:rPr sz="800" spc="-90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b</a:t>
            </a:r>
            <a:r>
              <a:rPr sz="800" spc="-15" dirty="0" smtClean="0">
                <a:latin typeface="Times New Roman"/>
                <a:cs typeface="Times New Roman"/>
              </a:rPr>
              <a:t>y</a:t>
            </a:r>
            <a:r>
              <a:rPr sz="800" spc="90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d</a:t>
            </a:r>
            <a:r>
              <a:rPr sz="800" spc="-25" dirty="0" smtClean="0">
                <a:latin typeface="Times New Roman"/>
                <a:cs typeface="Times New Roman"/>
              </a:rPr>
              <a:t>if</a:t>
            </a:r>
            <a:r>
              <a:rPr sz="800" spc="-30" dirty="0" smtClean="0">
                <a:latin typeface="Times New Roman"/>
                <a:cs typeface="Times New Roman"/>
              </a:rPr>
              <a:t>f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5" dirty="0" smtClean="0">
                <a:latin typeface="Times New Roman"/>
                <a:cs typeface="Times New Roman"/>
              </a:rPr>
              <a:t>d </a:t>
            </a:r>
            <a:r>
              <a:rPr sz="800" spc="-95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70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qu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lang="en-US" sz="800" spc="10" dirty="0">
                <a:latin typeface="Times New Roman"/>
                <a:cs typeface="Times New Roman"/>
              </a:rPr>
              <a:t> </a:t>
            </a:r>
            <a:r>
              <a:rPr lang="en-US" sz="800" spc="10" dirty="0" smtClean="0">
                <a:latin typeface="Times New Roman"/>
                <a:cs typeface="Times New Roman"/>
              </a:rPr>
              <a:t>in order to keep track of the initial conditions: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15771" y="1412875"/>
            <a:ext cx="648335" cy="46418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0480">
              <a:lnSpc>
                <a:spcPct val="100000"/>
              </a:lnSpc>
            </a:pP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 </a:t>
            </a:r>
            <a:r>
              <a:rPr sz="900" spc="-15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</a:t>
            </a:r>
            <a:r>
              <a:rPr sz="800" spc="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15" dirty="0" smtClean="0">
                <a:solidFill>
                  <a:srgbClr val="0000FF"/>
                </a:solidFill>
                <a:latin typeface="Times New Roman"/>
                <a:cs typeface="Times New Roman"/>
              </a:rPr>
              <a:t>f </a:t>
            </a:r>
            <a:r>
              <a:rPr sz="800" spc="50" dirty="0" smtClean="0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sz="800" spc="1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800" spc="60" dirty="0" smtClean="0">
                <a:solidFill>
                  <a:srgbClr val="0000FF"/>
                </a:solidFill>
                <a:latin typeface="Times New Roman"/>
                <a:cs typeface="Times New Roman"/>
              </a:rPr>
              <a:t>)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7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R </a:t>
            </a:r>
            <a:r>
              <a:rPr sz="900" spc="67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</a:t>
            </a:r>
            <a:r>
              <a:rPr sz="800" spc="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800" spc="5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70" dirty="0" smtClean="0">
                <a:solidFill>
                  <a:srgbClr val="0000FF"/>
                </a:solidFill>
                <a:latin typeface="Gulim"/>
                <a:cs typeface="Gulim"/>
              </a:rPr>
              <a:t>·</a:t>
            </a:r>
            <a:r>
              <a:rPr sz="800" spc="-85" dirty="0" smtClean="0">
                <a:solidFill>
                  <a:srgbClr val="0000FF"/>
                </a:solidFill>
                <a:latin typeface="Gulim"/>
                <a:cs typeface="Gulim"/>
              </a:rPr>
              <a:t> 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endParaRPr sz="900" baseline="-9259">
              <a:latin typeface="Times New Roman"/>
              <a:cs typeface="Times New Roman"/>
            </a:endParaRPr>
          </a:p>
          <a:p>
            <a:pPr marR="12700" algn="r">
              <a:lnSpc>
                <a:spcPct val="100000"/>
              </a:lnSpc>
              <a:spcBef>
                <a:spcPts val="275"/>
              </a:spcBef>
            </a:pPr>
            <a:r>
              <a:rPr sz="800" u="sng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du</a:t>
            </a:r>
            <a:r>
              <a:rPr sz="900" u="sng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endParaRPr sz="900" baseline="-9259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4539" y="1798447"/>
            <a:ext cx="410845" cy="1485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 </a:t>
            </a:r>
            <a:r>
              <a:rPr sz="900" spc="-30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</a:t>
            </a:r>
            <a:r>
              <a:rPr sz="800" spc="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 </a:t>
            </a:r>
            <a:r>
              <a:rPr sz="900" spc="-8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70" dirty="0" smtClean="0">
                <a:solidFill>
                  <a:srgbClr val="0000FF"/>
                </a:solidFill>
                <a:latin typeface="Gulim"/>
                <a:cs typeface="Gulim"/>
              </a:rPr>
              <a:t>·</a:t>
            </a:r>
            <a:endParaRPr sz="800">
              <a:latin typeface="Gulim"/>
              <a:cs typeface="Guli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88211" y="1874647"/>
            <a:ext cx="175895" cy="4051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27305">
              <a:lnSpc>
                <a:spcPct val="100000"/>
              </a:lnSpc>
            </a:pP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sz="800" spc="80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800" spc="7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u="sng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du</a:t>
            </a:r>
            <a:r>
              <a:rPr sz="900" u="sng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endParaRPr sz="900" baseline="-9259">
              <a:latin typeface="Times New Roman"/>
              <a:cs typeface="Times New Roman"/>
            </a:endParaRPr>
          </a:p>
          <a:p>
            <a:pPr marL="40005">
              <a:lnSpc>
                <a:spcPct val="100000"/>
              </a:lnSpc>
              <a:spcBef>
                <a:spcPts val="190"/>
              </a:spcBef>
            </a:pP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sz="800" spc="80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4539" y="2066671"/>
            <a:ext cx="410845" cy="1485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2 </a:t>
            </a:r>
            <a:r>
              <a:rPr sz="900" spc="-30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</a:t>
            </a:r>
            <a:r>
              <a:rPr sz="800" spc="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2 </a:t>
            </a:r>
            <a:r>
              <a:rPr sz="900" spc="-8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70" dirty="0" smtClean="0">
                <a:solidFill>
                  <a:srgbClr val="0000FF"/>
                </a:solidFill>
                <a:latin typeface="Gulim"/>
                <a:cs typeface="Gulim"/>
              </a:rPr>
              <a:t>·</a:t>
            </a:r>
            <a:endParaRPr sz="800">
              <a:latin typeface="Gulim"/>
              <a:cs typeface="Gulim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34059" y="2276983"/>
            <a:ext cx="619125" cy="1498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 </a:t>
            </a:r>
            <a:r>
              <a:rPr sz="900" spc="-15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</a:t>
            </a:r>
            <a:r>
              <a:rPr sz="800" spc="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7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R </a:t>
            </a:r>
            <a:r>
              <a:rPr sz="900" spc="-7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+</a:t>
            </a: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endParaRPr sz="900" baseline="-9259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46807" y="1414907"/>
            <a:ext cx="2092960" cy="5988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65100" marR="32384" indent="-152400">
              <a:lnSpc>
                <a:spcPts val="950"/>
              </a:lnSpc>
            </a:pPr>
            <a:r>
              <a:rPr sz="1200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 </a:t>
            </a:r>
            <a:r>
              <a:rPr sz="1200" spc="75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We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-10" dirty="0" smtClean="0">
                <a:latin typeface="Times New Roman"/>
                <a:cs typeface="Times New Roman"/>
              </a:rPr>
              <a:t>o</a:t>
            </a:r>
            <a:r>
              <a:rPr sz="800" spc="0" dirty="0" smtClean="0">
                <a:latin typeface="Times New Roman"/>
                <a:cs typeface="Times New Roman"/>
              </a:rPr>
              <a:t>w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qu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5" dirty="0" smtClean="0">
                <a:latin typeface="Times New Roman"/>
                <a:cs typeface="Times New Roman"/>
              </a:rPr>
              <a:t>o</a:t>
            </a:r>
            <a:r>
              <a:rPr sz="800" spc="20" dirty="0" smtClean="0">
                <a:latin typeface="Times New Roman"/>
                <a:cs typeface="Times New Roman"/>
              </a:rPr>
              <a:t>o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-85" dirty="0" smtClean="0">
                <a:latin typeface="Times New Roman"/>
                <a:cs typeface="Times New Roman"/>
              </a:rPr>
              <a:t>y</a:t>
            </a:r>
            <a:r>
              <a:rPr sz="800" spc="30" dirty="0" smtClean="0">
                <a:latin typeface="Times New Roman"/>
                <a:cs typeface="Times New Roman"/>
              </a:rPr>
              <a:t>. </a:t>
            </a:r>
            <a:r>
              <a:rPr sz="800" spc="-25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We</a:t>
            </a:r>
            <a:r>
              <a:rPr sz="800" spc="10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10" dirty="0" smtClean="0">
                <a:latin typeface="Times New Roman"/>
                <a:cs typeface="Times New Roman"/>
              </a:rPr>
              <a:t>ee</a:t>
            </a:r>
            <a:r>
              <a:rPr sz="800" spc="35" dirty="0" smtClean="0">
                <a:latin typeface="Times New Roman"/>
                <a:cs typeface="Times New Roman"/>
              </a:rPr>
              <a:t>d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20" dirty="0" smtClean="0">
                <a:latin typeface="Times New Roman"/>
                <a:cs typeface="Times New Roman"/>
              </a:rPr>
              <a:t>o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-10" dirty="0" smtClean="0">
                <a:latin typeface="Times New Roman"/>
                <a:cs typeface="Times New Roman"/>
              </a:rPr>
              <a:t>o</a:t>
            </a:r>
            <a:r>
              <a:rPr sz="800" spc="0" dirty="0" smtClean="0">
                <a:latin typeface="Times New Roman"/>
                <a:cs typeface="Times New Roman"/>
              </a:rPr>
              <a:t>w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20" dirty="0" smtClean="0">
                <a:latin typeface="Times New Roman"/>
                <a:cs typeface="Times New Roman"/>
              </a:rPr>
              <a:t>r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qu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5" dirty="0" smtClean="0">
                <a:latin typeface="Times New Roman"/>
                <a:cs typeface="Times New Roman"/>
              </a:rPr>
              <a:t>n </a:t>
            </a:r>
            <a:r>
              <a:rPr sz="800" spc="-95" dirty="0" smtClean="0">
                <a:latin typeface="Times New Roman"/>
                <a:cs typeface="Times New Roman"/>
              </a:rPr>
              <a:t> </a:t>
            </a:r>
            <a:r>
              <a:rPr sz="800" spc="20" dirty="0" smtClean="0">
                <a:latin typeface="Times New Roman"/>
                <a:cs typeface="Times New Roman"/>
              </a:rPr>
              <a:t>a</a:t>
            </a:r>
            <a:r>
              <a:rPr sz="800" spc="-30" dirty="0" smtClean="0">
                <a:latin typeface="Times New Roman"/>
                <a:cs typeface="Times New Roman"/>
              </a:rPr>
              <a:t>w</a:t>
            </a:r>
            <a:r>
              <a:rPr sz="800" spc="20" dirty="0" smtClean="0">
                <a:latin typeface="Times New Roman"/>
                <a:cs typeface="Times New Roman"/>
              </a:rPr>
              <a:t>a</a:t>
            </a:r>
            <a:r>
              <a:rPr sz="800" spc="-85" dirty="0" smtClean="0">
                <a:latin typeface="Times New Roman"/>
                <a:cs typeface="Times New Roman"/>
              </a:rPr>
              <a:t>y</a:t>
            </a:r>
            <a:r>
              <a:rPr sz="800" spc="30" dirty="0" smtClean="0">
                <a:latin typeface="Times New Roman"/>
                <a:cs typeface="Times New Roman"/>
              </a:rPr>
              <a:t>.</a:t>
            </a:r>
            <a:endParaRPr sz="8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11"/>
              </a:spcBef>
            </a:pPr>
            <a:endParaRPr sz="550"/>
          </a:p>
          <a:p>
            <a:pPr marL="165100" marR="12700" indent="-152400">
              <a:lnSpc>
                <a:spcPts val="950"/>
              </a:lnSpc>
            </a:pPr>
            <a:r>
              <a:rPr sz="1200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 </a:t>
            </a:r>
            <a:r>
              <a:rPr sz="1200" spc="75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We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-10" dirty="0" smtClean="0">
                <a:latin typeface="Times New Roman"/>
                <a:cs typeface="Times New Roman"/>
              </a:rPr>
              <a:t>o</a:t>
            </a:r>
            <a:r>
              <a:rPr sz="800" spc="0" dirty="0" smtClean="0">
                <a:latin typeface="Times New Roman"/>
                <a:cs typeface="Times New Roman"/>
              </a:rPr>
              <a:t>w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-15" dirty="0" smtClean="0">
                <a:latin typeface="Times New Roman"/>
                <a:cs typeface="Times New Roman"/>
              </a:rPr>
              <a:t>f</a:t>
            </a:r>
            <a:r>
              <a:rPr sz="800" spc="90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15" dirty="0" smtClean="0">
                <a:latin typeface="Times New Roman"/>
                <a:cs typeface="Times New Roman"/>
              </a:rPr>
              <a:t>gr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10" dirty="0" smtClean="0">
                <a:latin typeface="Times New Roman"/>
                <a:cs typeface="Times New Roman"/>
              </a:rPr>
              <a:t>o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10" dirty="0" smtClean="0">
                <a:latin typeface="Times New Roman"/>
                <a:cs typeface="Times New Roman"/>
              </a:rPr>
              <a:t>s </a:t>
            </a:r>
            <a:r>
              <a:rPr sz="800" spc="-90" dirty="0" smtClean="0">
                <a:latin typeface="Times New Roman"/>
                <a:cs typeface="Times New Roman"/>
              </a:rPr>
              <a:t> </a:t>
            </a:r>
            <a:r>
              <a:rPr sz="800" spc="20" dirty="0" smtClean="0">
                <a:latin typeface="Times New Roman"/>
                <a:cs typeface="Times New Roman"/>
              </a:rPr>
              <a:t>a</a:t>
            </a:r>
            <a:r>
              <a:rPr sz="800" spc="-30" dirty="0" smtClean="0">
                <a:latin typeface="Times New Roman"/>
                <a:cs typeface="Times New Roman"/>
              </a:rPr>
              <a:t>w</a:t>
            </a:r>
            <a:r>
              <a:rPr sz="800" spc="20" dirty="0" smtClean="0">
                <a:latin typeface="Times New Roman"/>
                <a:cs typeface="Times New Roman"/>
              </a:rPr>
              <a:t>a</a:t>
            </a:r>
            <a:r>
              <a:rPr sz="800" spc="-85" dirty="0" smtClean="0">
                <a:latin typeface="Times New Roman"/>
                <a:cs typeface="Times New Roman"/>
              </a:rPr>
              <a:t>y</a:t>
            </a:r>
            <a:r>
              <a:rPr sz="800" spc="30" dirty="0" smtClean="0">
                <a:latin typeface="Times New Roman"/>
                <a:cs typeface="Times New Roman"/>
              </a:rPr>
              <a:t>,</a:t>
            </a:r>
            <a:r>
              <a:rPr sz="800" spc="65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.</a:t>
            </a:r>
            <a:r>
              <a:rPr sz="800" spc="15" dirty="0" smtClean="0">
                <a:latin typeface="Times New Roman"/>
                <a:cs typeface="Times New Roman"/>
              </a:rPr>
              <a:t>g</a:t>
            </a:r>
            <a:r>
              <a:rPr sz="800" spc="30" dirty="0" smtClean="0">
                <a:latin typeface="Times New Roman"/>
                <a:cs typeface="Times New Roman"/>
              </a:rPr>
              <a:t>.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80" dirty="0" smtClean="0">
                <a:latin typeface="Times New Roman"/>
                <a:cs typeface="Times New Roman"/>
              </a:rPr>
              <a:t>t 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30" dirty="0" smtClean="0">
                <a:latin typeface="Times New Roman"/>
                <a:cs typeface="Times New Roman"/>
              </a:rPr>
              <a:t>pu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0" dirty="0" smtClean="0">
                <a:latin typeface="Times New Roman"/>
                <a:cs typeface="Times New Roman"/>
              </a:rPr>
              <a:t>es </a:t>
            </a:r>
            <a:r>
              <a:rPr sz="800" spc="-90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2 </a:t>
            </a:r>
            <a:r>
              <a:rPr sz="900" spc="60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-15" dirty="0" smtClean="0">
                <a:latin typeface="Times New Roman"/>
                <a:cs typeface="Times New Roman"/>
              </a:rPr>
              <a:t>f  </a:t>
            </a:r>
            <a:r>
              <a:rPr sz="800" spc="-10" dirty="0" smtClean="0">
                <a:latin typeface="Times New Roman"/>
                <a:cs typeface="Times New Roman"/>
              </a:rPr>
              <a:t> </a:t>
            </a:r>
            <a:r>
              <a:rPr sz="900" spc="30" baseline="-27777" dirty="0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sz="900" spc="89" baseline="-27777" dirty="0" smtClean="0">
                <a:solidFill>
                  <a:srgbClr val="0000FF"/>
                </a:solidFill>
                <a:latin typeface="Times New Roman"/>
                <a:cs typeface="Times New Roman"/>
              </a:rPr>
              <a:t>t </a:t>
            </a:r>
            <a:r>
              <a:rPr sz="900" spc="67" baseline="-27777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.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12538" y="1820799"/>
            <a:ext cx="141605" cy="12001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600" u="sng" spc="2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du</a:t>
            </a:r>
            <a:r>
              <a:rPr sz="750" u="sng" spc="15" baseline="-11111" dirty="0" smtClean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endParaRPr sz="750" baseline="-11111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172815" y="2143277"/>
            <a:ext cx="123443" cy="0"/>
          </a:xfrm>
          <a:custGeom>
            <a:avLst/>
            <a:gdLst/>
            <a:ahLst/>
            <a:cxnLst/>
            <a:rect l="l" t="t" r="r" b="b"/>
            <a:pathLst>
              <a:path w="123444">
                <a:moveTo>
                  <a:pt x="0" y="0"/>
                </a:moveTo>
                <a:lnTo>
                  <a:pt x="123443" y="0"/>
                </a:lnTo>
              </a:path>
            </a:pathLst>
          </a:custGeom>
          <a:ln w="4571">
            <a:solidFill>
              <a:srgbClr val="0000F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146807" y="2066671"/>
            <a:ext cx="1845945" cy="1485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 </a:t>
            </a:r>
            <a:r>
              <a:rPr sz="1200" spc="75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N</a:t>
            </a:r>
            <a:r>
              <a:rPr sz="800" spc="-10" dirty="0" smtClean="0">
                <a:latin typeface="Times New Roman"/>
                <a:cs typeface="Times New Roman"/>
              </a:rPr>
              <a:t>o</a:t>
            </a:r>
            <a:r>
              <a:rPr sz="800" spc="-5" dirty="0" smtClean="0">
                <a:latin typeface="Times New Roman"/>
                <a:cs typeface="Times New Roman"/>
              </a:rPr>
              <a:t>w</a:t>
            </a:r>
            <a:r>
              <a:rPr sz="800" spc="30" dirty="0" smtClean="0">
                <a:latin typeface="Times New Roman"/>
                <a:cs typeface="Times New Roman"/>
              </a:rPr>
              <a:t>,</a:t>
            </a:r>
            <a:r>
              <a:rPr sz="800" spc="90" dirty="0" smtClean="0">
                <a:latin typeface="Times New Roman"/>
                <a:cs typeface="Times New Roman"/>
              </a:rPr>
              <a:t> </a:t>
            </a:r>
            <a:r>
              <a:rPr sz="800" spc="50" dirty="0" smtClean="0">
                <a:latin typeface="Times New Roman"/>
                <a:cs typeface="Times New Roman"/>
              </a:rPr>
              <a:t>b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5" dirty="0" smtClean="0">
                <a:latin typeface="Times New Roman"/>
                <a:cs typeface="Times New Roman"/>
              </a:rPr>
              <a:t>h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2 </a:t>
            </a:r>
            <a:r>
              <a:rPr sz="900" spc="44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35" dirty="0" smtClean="0">
                <a:latin typeface="Times New Roman"/>
                <a:cs typeface="Times New Roman"/>
              </a:rPr>
              <a:t>d </a:t>
            </a:r>
            <a:r>
              <a:rPr sz="800" spc="15" dirty="0" smtClean="0">
                <a:latin typeface="Times New Roman"/>
                <a:cs typeface="Times New Roman"/>
              </a:rPr>
              <a:t> </a:t>
            </a:r>
            <a:r>
              <a:rPr sz="900" spc="30" baseline="32407" dirty="0" smtClean="0">
                <a:solidFill>
                  <a:srgbClr val="0000FF"/>
                </a:solidFill>
                <a:latin typeface="Times New Roman"/>
                <a:cs typeface="Times New Roman"/>
              </a:rPr>
              <a:t>du</a:t>
            </a:r>
            <a:r>
              <a:rPr sz="750" spc="15" baseline="27777" dirty="0" smtClean="0">
                <a:solidFill>
                  <a:srgbClr val="0000FF"/>
                </a:solidFill>
                <a:latin typeface="Times New Roman"/>
                <a:cs typeface="Times New Roman"/>
              </a:rPr>
              <a:t>2   </a:t>
            </a:r>
            <a:r>
              <a:rPr sz="750" spc="-67" baseline="27777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20" dirty="0" smtClean="0">
                <a:latin typeface="Times New Roman"/>
                <a:cs typeface="Times New Roman"/>
              </a:rPr>
              <a:t>a</a:t>
            </a:r>
            <a:r>
              <a:rPr sz="800" spc="15" dirty="0" smtClean="0">
                <a:latin typeface="Times New Roman"/>
                <a:cs typeface="Times New Roman"/>
              </a:rPr>
              <a:t>re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d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5" dirty="0" smtClean="0">
                <a:latin typeface="Times New Roman"/>
                <a:cs typeface="Times New Roman"/>
              </a:rPr>
              <a:t>d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34059" y="2435479"/>
            <a:ext cx="337185" cy="1485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r>
              <a:rPr sz="900" spc="-150" baseline="-925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800" spc="2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=</a:t>
            </a:r>
            <a:r>
              <a:rPr sz="800" spc="4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  <a:endParaRPr sz="900" baseline="-9259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63955" y="2568067"/>
            <a:ext cx="611505" cy="4533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0005" marR="146685" indent="-27940">
              <a:lnSpc>
                <a:spcPct val="120000"/>
              </a:lnSpc>
              <a:tabLst>
                <a:tab pos="341630" algn="l"/>
              </a:tabLst>
            </a:pPr>
            <a:r>
              <a:rPr sz="800" u="sng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du</a:t>
            </a:r>
            <a:r>
              <a:rPr sz="900" u="sng" spc="22" baseline="-9259" dirty="0" smtClean="0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r>
              <a:rPr sz="900" spc="30" baseline="-925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spc="300" baseline="-38194" dirty="0" smtClean="0">
                <a:solidFill>
                  <a:srgbClr val="FF0000"/>
                </a:solidFill>
                <a:latin typeface="Times New Roman"/>
                <a:cs typeface="Times New Roman"/>
              </a:rPr>
              <a:t>=</a:t>
            </a:r>
            <a:r>
              <a:rPr sz="800" u="sng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du</a:t>
            </a:r>
            <a:r>
              <a:rPr sz="900" u="sng" spc="22" baseline="-9259" dirty="0" smtClean="0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  <a:r>
              <a:rPr sz="900" spc="7" baseline="-925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800" spc="8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	</a:t>
            </a: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800" spc="8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endParaRPr sz="800" dirty="0">
              <a:latin typeface="Times New Roman"/>
              <a:cs typeface="Times New Roman"/>
            </a:endParaRPr>
          </a:p>
          <a:p>
            <a:pPr marL="113030">
              <a:lnSpc>
                <a:spcPct val="100000"/>
              </a:lnSpc>
              <a:spcBef>
                <a:spcPts val="95"/>
              </a:spcBef>
            </a:pP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 </a:t>
            </a:r>
            <a:r>
              <a:rPr sz="900" spc="-30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</a:t>
            </a:r>
            <a:r>
              <a:rPr sz="800" spc="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 </a:t>
            </a:r>
            <a:r>
              <a:rPr sz="900" spc="-8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+</a:t>
            </a:r>
            <a:r>
              <a:rPr sz="800" spc="-2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endParaRPr sz="900" baseline="-9259" dirty="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299207" y="2131695"/>
            <a:ext cx="1651635" cy="1955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12090" algn="ctr">
              <a:lnSpc>
                <a:spcPts val="680"/>
              </a:lnSpc>
            </a:pPr>
            <a:r>
              <a:rPr sz="600" spc="2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sz="600" spc="60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endParaRPr sz="600">
              <a:latin typeface="Times New Roman"/>
              <a:cs typeface="Times New Roman"/>
            </a:endParaRPr>
          </a:p>
          <a:p>
            <a:pPr marL="12700">
              <a:lnSpc>
                <a:spcPts val="715"/>
              </a:lnSpc>
            </a:pPr>
            <a:r>
              <a:rPr sz="800" spc="30" dirty="0" smtClean="0">
                <a:latin typeface="Times New Roman"/>
                <a:cs typeface="Times New Roman"/>
              </a:rPr>
              <a:t>un</a:t>
            </a:r>
            <a:r>
              <a:rPr sz="800" spc="0" dirty="0" smtClean="0">
                <a:latin typeface="Times New Roman"/>
                <a:cs typeface="Times New Roman"/>
              </a:rPr>
              <a:t>k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-10" dirty="0" smtClean="0">
                <a:latin typeface="Times New Roman"/>
                <a:cs typeface="Times New Roman"/>
              </a:rPr>
              <a:t>o</a:t>
            </a:r>
            <a:r>
              <a:rPr sz="800" spc="-5" dirty="0" smtClean="0">
                <a:latin typeface="Times New Roman"/>
                <a:cs typeface="Times New Roman"/>
              </a:rPr>
              <a:t>w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30" dirty="0" smtClean="0">
                <a:latin typeface="Times New Roman"/>
                <a:cs typeface="Times New Roman"/>
              </a:rPr>
              <a:t>, </a:t>
            </a:r>
            <a:r>
              <a:rPr sz="800" spc="-8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35" dirty="0" smtClean="0">
                <a:latin typeface="Times New Roman"/>
                <a:cs typeface="Times New Roman"/>
              </a:rPr>
              <a:t>d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-30" dirty="0" smtClean="0">
                <a:latin typeface="Times New Roman"/>
                <a:cs typeface="Times New Roman"/>
              </a:rPr>
              <a:t>w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70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g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3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d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99207" y="2307463"/>
            <a:ext cx="1328420" cy="139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qu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10" dirty="0" smtClean="0">
                <a:latin typeface="Times New Roman"/>
                <a:cs typeface="Times New Roman"/>
              </a:rPr>
              <a:t>s </a:t>
            </a:r>
            <a:r>
              <a:rPr sz="800" spc="-90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g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un</a:t>
            </a:r>
            <a:r>
              <a:rPr sz="800" spc="0" dirty="0" smtClean="0">
                <a:latin typeface="Times New Roman"/>
                <a:cs typeface="Times New Roman"/>
              </a:rPr>
              <a:t>k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-10" dirty="0" smtClean="0">
                <a:latin typeface="Times New Roman"/>
                <a:cs typeface="Times New Roman"/>
              </a:rPr>
              <a:t>o</a:t>
            </a:r>
            <a:r>
              <a:rPr sz="800" spc="-5" dirty="0" smtClean="0">
                <a:latin typeface="Times New Roman"/>
                <a:cs typeface="Times New Roman"/>
              </a:rPr>
              <a:t>w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30" dirty="0" smtClean="0">
                <a:latin typeface="Times New Roman"/>
                <a:cs typeface="Times New Roman"/>
              </a:rPr>
              <a:t>.</a:t>
            </a:r>
            <a:endParaRPr sz="80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502" y="0"/>
            <a:ext cx="3842385" cy="7105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33"/>
              </a:spcBef>
            </a:pPr>
            <a:endParaRPr lang="en-US" sz="750" dirty="0" smtClean="0"/>
          </a:p>
          <a:p>
            <a:pPr>
              <a:lnSpc>
                <a:spcPts val="750"/>
              </a:lnSpc>
              <a:spcBef>
                <a:spcPts val="33"/>
              </a:spcBef>
            </a:pPr>
            <a:endParaRPr lang="en-US" sz="750" dirty="0"/>
          </a:p>
          <a:p>
            <a:pPr>
              <a:lnSpc>
                <a:spcPts val="750"/>
              </a:lnSpc>
              <a:spcBef>
                <a:spcPts val="33"/>
              </a:spcBef>
            </a:pPr>
            <a:endParaRPr sz="750" dirty="0"/>
          </a:p>
          <a:p>
            <a:pPr marL="12700">
              <a:lnSpc>
                <a:spcPct val="100000"/>
              </a:lnSpc>
            </a:pPr>
            <a:r>
              <a:rPr sz="1400" dirty="0" smtClean="0">
                <a:latin typeface="Times New Roman"/>
                <a:cs typeface="Times New Roman"/>
              </a:rPr>
              <a:t>S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ru</a:t>
            </a:r>
            <a:r>
              <a:rPr sz="1400" spc="-5" dirty="0" smtClean="0">
                <a:latin typeface="Times New Roman"/>
                <a:cs typeface="Times New Roman"/>
              </a:rPr>
              <a:t>c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ur</a:t>
            </a:r>
            <a:r>
              <a:rPr sz="1400" spc="45" dirty="0" smtClean="0">
                <a:latin typeface="Times New Roman"/>
                <a:cs typeface="Times New Roman"/>
              </a:rPr>
              <a:t>a</a:t>
            </a:r>
            <a:r>
              <a:rPr sz="1400" spc="-65" dirty="0" smtClean="0">
                <a:latin typeface="Times New Roman"/>
                <a:cs typeface="Times New Roman"/>
              </a:rPr>
              <a:t>l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ngu</a:t>
            </a:r>
            <a:r>
              <a:rPr sz="1400" spc="-60" dirty="0" smtClean="0">
                <a:latin typeface="Times New Roman"/>
                <a:cs typeface="Times New Roman"/>
              </a:rPr>
              <a:t>l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5" dirty="0" smtClean="0">
                <a:latin typeface="Times New Roman"/>
                <a:cs typeface="Times New Roman"/>
              </a:rPr>
              <a:t>r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75" dirty="0" smtClean="0">
                <a:latin typeface="Times New Roman"/>
                <a:cs typeface="Times New Roman"/>
              </a:rPr>
              <a:t>t</a:t>
            </a:r>
            <a:r>
              <a:rPr sz="1400" spc="-65" dirty="0" smtClean="0">
                <a:latin typeface="Times New Roman"/>
                <a:cs typeface="Times New Roman"/>
              </a:rPr>
              <a:t>y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30" dirty="0" smtClean="0">
                <a:latin typeface="Times New Roman"/>
                <a:cs typeface="Times New Roman"/>
              </a:rPr>
              <a:t>E</a:t>
            </a:r>
            <a:r>
              <a:rPr sz="1400" spc="-60" dirty="0" smtClean="0">
                <a:latin typeface="Times New Roman"/>
                <a:cs typeface="Times New Roman"/>
              </a:rPr>
              <a:t>li</a:t>
            </a:r>
            <a:r>
              <a:rPr sz="1400" spc="15" dirty="0" smtClean="0">
                <a:latin typeface="Times New Roman"/>
                <a:cs typeface="Times New Roman"/>
              </a:rPr>
              <a:t>m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n</a:t>
            </a:r>
            <a:r>
              <a:rPr sz="1400" spc="45" dirty="0" smtClean="0">
                <a:latin typeface="Times New Roman"/>
                <a:cs typeface="Times New Roman"/>
              </a:rPr>
              <a:t>a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10" dirty="0" smtClean="0">
                <a:latin typeface="Times New Roman"/>
                <a:cs typeface="Times New Roman"/>
              </a:rPr>
              <a:t>n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0" dirty="0" smtClean="0">
                <a:latin typeface="Times New Roman"/>
                <a:cs typeface="Times New Roman"/>
              </a:rPr>
              <a:t>V</a:t>
            </a:r>
            <a:r>
              <a:rPr sz="1400" spc="-55" dirty="0" smtClean="0">
                <a:latin typeface="Times New Roman"/>
                <a:cs typeface="Times New Roman"/>
              </a:rPr>
              <a:t>I</a:t>
            </a:r>
            <a:r>
              <a:rPr sz="1400" spc="-90" dirty="0" smtClean="0">
                <a:latin typeface="Times New Roman"/>
                <a:cs typeface="Times New Roman"/>
              </a:rPr>
              <a:t>I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41323" y="930173"/>
            <a:ext cx="123443" cy="0"/>
          </a:xfrm>
          <a:custGeom>
            <a:avLst/>
            <a:gdLst/>
            <a:ahLst/>
            <a:cxnLst/>
            <a:rect l="l" t="t" r="r" b="b"/>
            <a:pathLst>
              <a:path w="123443">
                <a:moveTo>
                  <a:pt x="0" y="0"/>
                </a:moveTo>
                <a:lnTo>
                  <a:pt x="123443" y="0"/>
                </a:lnTo>
              </a:path>
            </a:pathLst>
          </a:custGeom>
          <a:ln w="4572">
            <a:solidFill>
              <a:srgbClr val="0000F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6963" y="853568"/>
            <a:ext cx="3590925" cy="1485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spc="15" dirty="0" smtClean="0">
                <a:latin typeface="Times New Roman"/>
                <a:cs typeface="Times New Roman"/>
              </a:rPr>
              <a:t>We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ll</a:t>
            </a:r>
            <a:r>
              <a:rPr sz="800" spc="75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p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15" dirty="0" smtClean="0">
                <a:latin typeface="Times New Roman"/>
                <a:cs typeface="Times New Roman"/>
              </a:rPr>
              <a:t>e  </a:t>
            </a:r>
            <a:r>
              <a:rPr sz="900" spc="30" baseline="32407" dirty="0" smtClean="0">
                <a:solidFill>
                  <a:srgbClr val="0000FF"/>
                </a:solidFill>
                <a:latin typeface="Times New Roman"/>
                <a:cs typeface="Times New Roman"/>
              </a:rPr>
              <a:t>du</a:t>
            </a:r>
            <a:r>
              <a:rPr sz="750" spc="15" baseline="27777" dirty="0" smtClean="0">
                <a:solidFill>
                  <a:srgbClr val="0000FF"/>
                </a:solidFill>
                <a:latin typeface="Times New Roman"/>
                <a:cs typeface="Times New Roman"/>
              </a:rPr>
              <a:t>2   </a:t>
            </a:r>
            <a:r>
              <a:rPr sz="750" spc="-52" baseline="27777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b</a:t>
            </a:r>
            <a:r>
              <a:rPr sz="800" spc="-15" dirty="0" smtClean="0">
                <a:latin typeface="Times New Roman"/>
                <a:cs typeface="Times New Roman"/>
              </a:rPr>
              <a:t>y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2 </a:t>
            </a:r>
            <a:r>
              <a:rPr sz="900" spc="60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20" dirty="0" smtClean="0">
                <a:latin typeface="Times New Roman"/>
                <a:cs typeface="Times New Roman"/>
              </a:rPr>
              <a:t>o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-10" dirty="0" smtClean="0">
                <a:latin typeface="Times New Roman"/>
                <a:cs typeface="Times New Roman"/>
              </a:rPr>
              <a:t>y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50" dirty="0" smtClean="0">
                <a:latin typeface="Times New Roman"/>
                <a:cs typeface="Times New Roman"/>
              </a:rPr>
              <a:t>b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-25" dirty="0" smtClean="0">
                <a:latin typeface="Times New Roman"/>
                <a:cs typeface="Times New Roman"/>
              </a:rPr>
              <a:t>li</a:t>
            </a:r>
            <a:r>
              <a:rPr sz="800" spc="10" dirty="0" smtClean="0">
                <a:latin typeface="Times New Roman"/>
                <a:cs typeface="Times New Roman"/>
              </a:rPr>
              <a:t>z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7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-10" dirty="0" smtClean="0">
                <a:latin typeface="Times New Roman"/>
                <a:cs typeface="Times New Roman"/>
              </a:rPr>
              <a:t>o</a:t>
            </a:r>
            <a:r>
              <a:rPr sz="800" spc="0" dirty="0" smtClean="0">
                <a:latin typeface="Times New Roman"/>
                <a:cs typeface="Times New Roman"/>
              </a:rPr>
              <a:t>w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5" dirty="0" smtClean="0">
                <a:latin typeface="Times New Roman"/>
                <a:cs typeface="Times New Roman"/>
              </a:rPr>
              <a:t>g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5" dirty="0" smtClean="0">
                <a:latin typeface="Times New Roman"/>
                <a:cs typeface="Times New Roman"/>
              </a:rPr>
              <a:t>b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c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20" dirty="0" smtClean="0">
                <a:latin typeface="Times New Roman"/>
                <a:cs typeface="Times New Roman"/>
              </a:rPr>
              <a:t>a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b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0" dirty="0" smtClean="0">
                <a:latin typeface="Times New Roman"/>
                <a:cs typeface="Times New Roman"/>
              </a:rPr>
              <a:t>e: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3159" y="918591"/>
            <a:ext cx="95885" cy="1060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600" spc="2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sz="600" spc="60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0531" y="1173608"/>
            <a:ext cx="648335" cy="4629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0480">
              <a:lnSpc>
                <a:spcPct val="100000"/>
              </a:lnSpc>
            </a:pP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 </a:t>
            </a:r>
            <a:r>
              <a:rPr sz="900" spc="-15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</a:t>
            </a:r>
            <a:r>
              <a:rPr sz="800" spc="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15" dirty="0" smtClean="0">
                <a:solidFill>
                  <a:srgbClr val="0000FF"/>
                </a:solidFill>
                <a:latin typeface="Times New Roman"/>
                <a:cs typeface="Times New Roman"/>
              </a:rPr>
              <a:t>f </a:t>
            </a:r>
            <a:r>
              <a:rPr sz="800" spc="50" dirty="0" smtClean="0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sz="800" spc="1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800" spc="60" dirty="0" smtClean="0">
                <a:solidFill>
                  <a:srgbClr val="0000FF"/>
                </a:solidFill>
                <a:latin typeface="Times New Roman"/>
                <a:cs typeface="Times New Roman"/>
              </a:rPr>
              <a:t>)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7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R </a:t>
            </a:r>
            <a:r>
              <a:rPr sz="900" spc="67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</a:t>
            </a:r>
            <a:r>
              <a:rPr sz="800" spc="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800" spc="5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70" dirty="0" smtClean="0">
                <a:solidFill>
                  <a:srgbClr val="0000FF"/>
                </a:solidFill>
                <a:latin typeface="Gulim"/>
                <a:cs typeface="Gulim"/>
              </a:rPr>
              <a:t>·</a:t>
            </a:r>
            <a:r>
              <a:rPr sz="800" spc="-85" dirty="0" smtClean="0">
                <a:solidFill>
                  <a:srgbClr val="0000FF"/>
                </a:solidFill>
                <a:latin typeface="Gulim"/>
                <a:cs typeface="Gulim"/>
              </a:rPr>
              <a:t> 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endParaRPr sz="900" baseline="-9259">
              <a:latin typeface="Times New Roman"/>
              <a:cs typeface="Times New Roman"/>
            </a:endParaRPr>
          </a:p>
          <a:p>
            <a:pPr marR="12700" algn="r">
              <a:lnSpc>
                <a:spcPct val="100000"/>
              </a:lnSpc>
              <a:spcBef>
                <a:spcPts val="275"/>
              </a:spcBef>
            </a:pP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endParaRPr sz="900" baseline="-9259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49299" y="1559179"/>
            <a:ext cx="410845" cy="1485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 </a:t>
            </a:r>
            <a:r>
              <a:rPr sz="900" spc="-30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</a:t>
            </a:r>
            <a:r>
              <a:rPr sz="800" spc="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 </a:t>
            </a:r>
            <a:r>
              <a:rPr sz="900" spc="-8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70" dirty="0" smtClean="0">
                <a:solidFill>
                  <a:srgbClr val="0000FF"/>
                </a:solidFill>
                <a:latin typeface="Gulim"/>
                <a:cs typeface="Gulim"/>
              </a:rPr>
              <a:t>·</a:t>
            </a:r>
            <a:endParaRPr sz="800">
              <a:latin typeface="Gulim"/>
              <a:cs typeface="Gulim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185519" y="1635785"/>
            <a:ext cx="158496" cy="0"/>
          </a:xfrm>
          <a:custGeom>
            <a:avLst/>
            <a:gdLst/>
            <a:ahLst/>
            <a:cxnLst/>
            <a:rect l="l" t="t" r="r" b="b"/>
            <a:pathLst>
              <a:path w="158496">
                <a:moveTo>
                  <a:pt x="0" y="0"/>
                </a:moveTo>
                <a:lnTo>
                  <a:pt x="158496" y="0"/>
                </a:lnTo>
              </a:path>
            </a:pathLst>
          </a:custGeom>
          <a:ln w="4572">
            <a:solidFill>
              <a:srgbClr val="0000F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201927" y="1633855"/>
            <a:ext cx="119380" cy="1371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sz="800" spc="80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8819" y="1733647"/>
            <a:ext cx="619125" cy="6572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30480" algn="just">
              <a:lnSpc>
                <a:spcPct val="129400"/>
              </a:lnSpc>
            </a:pP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2 </a:t>
            </a:r>
            <a:r>
              <a:rPr sz="900" spc="-30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</a:t>
            </a:r>
            <a:r>
              <a:rPr sz="800" spc="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2 </a:t>
            </a:r>
            <a:r>
              <a:rPr sz="900" spc="-8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70" dirty="0" smtClean="0">
                <a:solidFill>
                  <a:srgbClr val="0000FF"/>
                </a:solidFill>
                <a:latin typeface="Gulim"/>
                <a:cs typeface="Gulim"/>
              </a:rPr>
              <a:t>·</a:t>
            </a:r>
            <a:r>
              <a:rPr sz="800" spc="-85" dirty="0" smtClean="0">
                <a:solidFill>
                  <a:srgbClr val="0000FF"/>
                </a:solidFill>
                <a:latin typeface="Gulim"/>
                <a:cs typeface="Gulim"/>
              </a:rPr>
              <a:t> </a:t>
            </a: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du</a:t>
            </a:r>
            <a:r>
              <a:rPr sz="900" spc="22" baseline="-9259" dirty="0" smtClean="0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r>
              <a:rPr sz="900" spc="7" baseline="-925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 </a:t>
            </a:r>
            <a:r>
              <a:rPr sz="900" spc="-15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</a:t>
            </a:r>
            <a:r>
              <a:rPr sz="800" spc="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7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R </a:t>
            </a:r>
            <a:r>
              <a:rPr sz="900" spc="-7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+</a:t>
            </a: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r>
              <a:rPr sz="900" spc="7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2 </a:t>
            </a:r>
            <a:r>
              <a:rPr sz="900" spc="-15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</a:t>
            </a:r>
            <a:r>
              <a:rPr sz="800" spc="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endParaRPr sz="900" baseline="-9259">
              <a:latin typeface="Times New Roman"/>
              <a:cs typeface="Times New Roman"/>
            </a:endParaRPr>
          </a:p>
          <a:p>
            <a:pPr marL="273050">
              <a:lnSpc>
                <a:spcPct val="100000"/>
              </a:lnSpc>
              <a:spcBef>
                <a:spcPts val="275"/>
              </a:spcBef>
            </a:pP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endParaRPr sz="900" baseline="-9259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91971" y="2390165"/>
            <a:ext cx="158496" cy="0"/>
          </a:xfrm>
          <a:custGeom>
            <a:avLst/>
            <a:gdLst/>
            <a:ahLst/>
            <a:cxnLst/>
            <a:rect l="l" t="t" r="r" b="b"/>
            <a:pathLst>
              <a:path w="158496">
                <a:moveTo>
                  <a:pt x="0" y="0"/>
                </a:moveTo>
                <a:lnTo>
                  <a:pt x="158496" y="0"/>
                </a:lnTo>
              </a:path>
            </a:pathLst>
          </a:custGeom>
          <a:ln w="4571">
            <a:solidFill>
              <a:srgbClr val="0000F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663955" y="2313559"/>
            <a:ext cx="463550" cy="2120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du</a:t>
            </a:r>
            <a:r>
              <a:rPr sz="900" spc="22" baseline="-9259" dirty="0" smtClean="0">
                <a:solidFill>
                  <a:srgbClr val="FF0000"/>
                </a:solidFill>
                <a:latin typeface="Times New Roman"/>
                <a:cs typeface="Times New Roman"/>
              </a:rPr>
              <a:t>2 </a:t>
            </a:r>
            <a:r>
              <a:rPr sz="900" spc="-15" baseline="-925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 </a:t>
            </a:r>
            <a:r>
              <a:rPr sz="1200" spc="44" baseline="-41666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sz="1200" spc="120" baseline="-41666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endParaRPr sz="1200" baseline="-41666" dirty="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49299" y="2523871"/>
            <a:ext cx="511175" cy="1485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 </a:t>
            </a:r>
            <a:r>
              <a:rPr sz="900" spc="-30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</a:t>
            </a:r>
            <a:r>
              <a:rPr sz="800" spc="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 </a:t>
            </a:r>
            <a:r>
              <a:rPr sz="900" spc="-8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+</a:t>
            </a:r>
            <a:r>
              <a:rPr sz="800" spc="-2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endParaRPr sz="900" baseline="-9259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021839" y="1165987"/>
            <a:ext cx="2110105" cy="139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 smtClean="0">
                <a:latin typeface="Times New Roman"/>
                <a:cs typeface="Times New Roman"/>
              </a:rPr>
              <a:t>w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5" dirty="0" smtClean="0">
                <a:latin typeface="Times New Roman"/>
                <a:cs typeface="Times New Roman"/>
              </a:rPr>
              <a:t>h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p</a:t>
            </a:r>
            <a:r>
              <a:rPr sz="800" spc="20" dirty="0" smtClean="0">
                <a:latin typeface="Times New Roman"/>
                <a:cs typeface="Times New Roman"/>
              </a:rPr>
              <a:t>a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ll</a:t>
            </a:r>
            <a:r>
              <a:rPr sz="800" spc="-15" dirty="0" smtClean="0">
                <a:latin typeface="Times New Roman"/>
                <a:cs typeface="Times New Roman"/>
              </a:rPr>
              <a:t>y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lang="en-US" sz="800" spc="10" dirty="0" smtClean="0">
                <a:latin typeface="Times New Roman"/>
                <a:cs typeface="Times New Roman"/>
              </a:rPr>
              <a:t>assigned s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15" dirty="0" smtClean="0">
                <a:latin typeface="Times New Roman"/>
                <a:cs typeface="Times New Roman"/>
              </a:rPr>
              <a:t>re </a:t>
            </a:r>
            <a:r>
              <a:rPr sz="800" spc="-8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d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gr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ph</a:t>
            </a:r>
            <a:r>
              <a:rPr sz="800" spc="10" dirty="0" smtClean="0">
                <a:latin typeface="Times New Roman"/>
                <a:cs typeface="Times New Roman"/>
              </a:rPr>
              <a:t>: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487395" y="1470660"/>
            <a:ext cx="285115" cy="12636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50" dirty="0" smtClean="0">
                <a:solidFill>
                  <a:srgbClr val="EF642F"/>
                </a:solidFill>
                <a:latin typeface="Arial"/>
                <a:cs typeface="Arial"/>
              </a:rPr>
              <a:t>Eq.(1)</a:t>
            </a:r>
            <a:endParaRPr sz="75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489819" y="1461346"/>
            <a:ext cx="459973" cy="134921"/>
          </a:xfrm>
          <a:custGeom>
            <a:avLst/>
            <a:gdLst/>
            <a:ahLst/>
            <a:cxnLst/>
            <a:rect l="l" t="t" r="r" b="b"/>
            <a:pathLst>
              <a:path w="459973" h="134921">
                <a:moveTo>
                  <a:pt x="0" y="134921"/>
                </a:moveTo>
                <a:lnTo>
                  <a:pt x="459973" y="134921"/>
                </a:lnTo>
                <a:lnTo>
                  <a:pt x="459973" y="0"/>
                </a:lnTo>
                <a:lnTo>
                  <a:pt x="0" y="0"/>
                </a:lnTo>
                <a:lnTo>
                  <a:pt x="0" y="134921"/>
                </a:lnTo>
                <a:close/>
              </a:path>
            </a:pathLst>
          </a:custGeom>
          <a:ln w="1058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484957" y="1641336"/>
            <a:ext cx="285115" cy="12636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50" dirty="0" smtClean="0">
                <a:solidFill>
                  <a:srgbClr val="EF642F"/>
                </a:solidFill>
                <a:latin typeface="Arial"/>
                <a:cs typeface="Arial"/>
              </a:rPr>
              <a:t>Eq.(4)</a:t>
            </a:r>
            <a:endParaRPr sz="75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490901" y="1632004"/>
            <a:ext cx="459973" cy="134921"/>
          </a:xfrm>
          <a:custGeom>
            <a:avLst/>
            <a:gdLst/>
            <a:ahLst/>
            <a:cxnLst/>
            <a:rect l="l" t="t" r="r" b="b"/>
            <a:pathLst>
              <a:path w="459973" h="134921">
                <a:moveTo>
                  <a:pt x="0" y="134921"/>
                </a:moveTo>
                <a:lnTo>
                  <a:pt x="459973" y="134921"/>
                </a:lnTo>
                <a:lnTo>
                  <a:pt x="459973" y="0"/>
                </a:lnTo>
                <a:lnTo>
                  <a:pt x="0" y="0"/>
                </a:lnTo>
                <a:lnTo>
                  <a:pt x="0" y="134921"/>
                </a:lnTo>
                <a:close/>
              </a:path>
            </a:pathLst>
          </a:custGeom>
          <a:ln w="1058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489516" y="1805851"/>
            <a:ext cx="258445" cy="12636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50" dirty="0" smtClean="0">
                <a:solidFill>
                  <a:srgbClr val="363639"/>
                </a:solidFill>
                <a:latin typeface="Arial"/>
                <a:cs typeface="Arial"/>
              </a:rPr>
              <a:t>Eq.( )</a:t>
            </a:r>
            <a:endParaRPr sz="75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491968" y="1796541"/>
            <a:ext cx="459973" cy="134915"/>
          </a:xfrm>
          <a:custGeom>
            <a:avLst/>
            <a:gdLst/>
            <a:ahLst/>
            <a:cxnLst/>
            <a:rect l="l" t="t" r="r" b="b"/>
            <a:pathLst>
              <a:path w="459973" h="134915">
                <a:moveTo>
                  <a:pt x="0" y="134915"/>
                </a:moveTo>
                <a:lnTo>
                  <a:pt x="459973" y="134915"/>
                </a:lnTo>
                <a:lnTo>
                  <a:pt x="459973" y="0"/>
                </a:lnTo>
                <a:lnTo>
                  <a:pt x="0" y="0"/>
                </a:lnTo>
                <a:lnTo>
                  <a:pt x="0" y="134915"/>
                </a:lnTo>
                <a:close/>
              </a:path>
            </a:pathLst>
          </a:custGeom>
          <a:ln w="1058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2484957" y="1972501"/>
            <a:ext cx="258445" cy="12636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50" dirty="0" smtClean="0">
                <a:solidFill>
                  <a:srgbClr val="363639"/>
                </a:solidFill>
                <a:latin typeface="Arial"/>
                <a:cs typeface="Arial"/>
              </a:rPr>
              <a:t>Eq.( )</a:t>
            </a:r>
            <a:endParaRPr sz="75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490901" y="1963167"/>
            <a:ext cx="459973" cy="134921"/>
          </a:xfrm>
          <a:custGeom>
            <a:avLst/>
            <a:gdLst/>
            <a:ahLst/>
            <a:cxnLst/>
            <a:rect l="l" t="t" r="r" b="b"/>
            <a:pathLst>
              <a:path w="459973" h="134921">
                <a:moveTo>
                  <a:pt x="0" y="134921"/>
                </a:moveTo>
                <a:lnTo>
                  <a:pt x="459973" y="134921"/>
                </a:lnTo>
                <a:lnTo>
                  <a:pt x="459973" y="0"/>
                </a:lnTo>
                <a:lnTo>
                  <a:pt x="0" y="0"/>
                </a:lnTo>
                <a:lnTo>
                  <a:pt x="0" y="134921"/>
                </a:lnTo>
                <a:close/>
              </a:path>
            </a:pathLst>
          </a:custGeom>
          <a:ln w="1058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2489516" y="2143154"/>
            <a:ext cx="285115" cy="12636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50" dirty="0" smtClean="0">
                <a:solidFill>
                  <a:srgbClr val="EF642F"/>
                </a:solidFill>
                <a:latin typeface="Arial"/>
                <a:cs typeface="Arial"/>
              </a:rPr>
              <a:t>Eq.(3)</a:t>
            </a:r>
            <a:endParaRPr sz="75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491968" y="2133826"/>
            <a:ext cx="459973" cy="134921"/>
          </a:xfrm>
          <a:custGeom>
            <a:avLst/>
            <a:gdLst/>
            <a:ahLst/>
            <a:cxnLst/>
            <a:rect l="l" t="t" r="r" b="b"/>
            <a:pathLst>
              <a:path w="459973" h="134921">
                <a:moveTo>
                  <a:pt x="0" y="134921"/>
                </a:moveTo>
                <a:lnTo>
                  <a:pt x="459973" y="134921"/>
                </a:lnTo>
                <a:lnTo>
                  <a:pt x="459973" y="0"/>
                </a:lnTo>
                <a:lnTo>
                  <a:pt x="0" y="0"/>
                </a:lnTo>
                <a:lnTo>
                  <a:pt x="0" y="134921"/>
                </a:lnTo>
                <a:close/>
              </a:path>
            </a:pathLst>
          </a:custGeom>
          <a:ln w="1058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2497758" y="2311378"/>
            <a:ext cx="285115" cy="12636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50" dirty="0" smtClean="0">
                <a:solidFill>
                  <a:srgbClr val="EF642F"/>
                </a:solidFill>
                <a:latin typeface="Arial"/>
                <a:cs typeface="Arial"/>
              </a:rPr>
              <a:t>Eq.(2)</a:t>
            </a:r>
            <a:endParaRPr sz="75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493050" y="2302055"/>
            <a:ext cx="459973" cy="134915"/>
          </a:xfrm>
          <a:custGeom>
            <a:avLst/>
            <a:gdLst/>
            <a:ahLst/>
            <a:cxnLst/>
            <a:rect l="l" t="t" r="r" b="b"/>
            <a:pathLst>
              <a:path w="459973" h="134915">
                <a:moveTo>
                  <a:pt x="0" y="134915"/>
                </a:moveTo>
                <a:lnTo>
                  <a:pt x="459973" y="134915"/>
                </a:lnTo>
                <a:lnTo>
                  <a:pt x="459973" y="0"/>
                </a:lnTo>
                <a:lnTo>
                  <a:pt x="0" y="0"/>
                </a:lnTo>
                <a:lnTo>
                  <a:pt x="0" y="134915"/>
                </a:lnTo>
                <a:close/>
              </a:path>
            </a:pathLst>
          </a:custGeom>
          <a:ln w="1058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491968" y="2468695"/>
            <a:ext cx="459973" cy="134915"/>
          </a:xfrm>
          <a:custGeom>
            <a:avLst/>
            <a:gdLst/>
            <a:ahLst/>
            <a:cxnLst/>
            <a:rect l="l" t="t" r="r" b="b"/>
            <a:pathLst>
              <a:path w="459973" h="134915">
                <a:moveTo>
                  <a:pt x="0" y="134915"/>
                </a:moveTo>
                <a:lnTo>
                  <a:pt x="459973" y="134915"/>
                </a:lnTo>
                <a:lnTo>
                  <a:pt x="459973" y="0"/>
                </a:lnTo>
                <a:lnTo>
                  <a:pt x="0" y="0"/>
                </a:lnTo>
                <a:lnTo>
                  <a:pt x="0" y="134915"/>
                </a:lnTo>
                <a:close/>
              </a:path>
            </a:pathLst>
          </a:custGeom>
          <a:ln w="1058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490185" y="2630466"/>
            <a:ext cx="459973" cy="134915"/>
          </a:xfrm>
          <a:custGeom>
            <a:avLst/>
            <a:gdLst/>
            <a:ahLst/>
            <a:cxnLst/>
            <a:rect l="l" t="t" r="r" b="b"/>
            <a:pathLst>
              <a:path w="459973" h="134915">
                <a:moveTo>
                  <a:pt x="0" y="134915"/>
                </a:moveTo>
                <a:lnTo>
                  <a:pt x="459973" y="134915"/>
                </a:lnTo>
                <a:lnTo>
                  <a:pt x="459973" y="0"/>
                </a:lnTo>
                <a:lnTo>
                  <a:pt x="0" y="0"/>
                </a:lnTo>
                <a:lnTo>
                  <a:pt x="0" y="134915"/>
                </a:lnTo>
                <a:close/>
              </a:path>
            </a:pathLst>
          </a:custGeom>
          <a:ln w="1058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2487713" y="2478018"/>
            <a:ext cx="998855" cy="2889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3970">
              <a:lnSpc>
                <a:spcPct val="100000"/>
              </a:lnSpc>
            </a:pPr>
            <a:r>
              <a:rPr sz="750" dirty="0" smtClean="0">
                <a:solidFill>
                  <a:srgbClr val="363639"/>
                </a:solidFill>
                <a:latin typeface="Arial"/>
                <a:cs typeface="Arial"/>
              </a:rPr>
              <a:t>Eq.( )</a:t>
            </a:r>
            <a:endParaRPr sz="7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  <a:tabLst>
                <a:tab pos="780415" algn="l"/>
                <a:tab pos="985519" algn="l"/>
              </a:tabLst>
            </a:pPr>
            <a:r>
              <a:rPr sz="750" dirty="0" smtClean="0">
                <a:solidFill>
                  <a:srgbClr val="363639"/>
                </a:solidFill>
                <a:latin typeface="Arial"/>
                <a:cs typeface="Arial"/>
              </a:rPr>
              <a:t>Eq.( )	</a:t>
            </a:r>
            <a:r>
              <a:rPr sz="750" u="sng" dirty="0" smtClean="0">
                <a:solidFill>
                  <a:srgbClr val="363639"/>
                </a:solidFill>
                <a:latin typeface="Arial"/>
                <a:cs typeface="Arial"/>
              </a:rPr>
              <a:t> </a:t>
            </a:r>
            <a:endParaRPr sz="750" dirty="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661196" y="1461333"/>
            <a:ext cx="183992" cy="134934"/>
          </a:xfrm>
          <a:custGeom>
            <a:avLst/>
            <a:gdLst/>
            <a:ahLst/>
            <a:cxnLst/>
            <a:rect l="l" t="t" r="r" b="b"/>
            <a:pathLst>
              <a:path w="183992" h="134934">
                <a:moveTo>
                  <a:pt x="63383" y="0"/>
                </a:moveTo>
                <a:lnTo>
                  <a:pt x="48737" y="1645"/>
                </a:lnTo>
                <a:lnTo>
                  <a:pt x="35306" y="6330"/>
                </a:lnTo>
                <a:lnTo>
                  <a:pt x="6196" y="34848"/>
                </a:lnTo>
                <a:lnTo>
                  <a:pt x="0" y="73609"/>
                </a:lnTo>
                <a:lnTo>
                  <a:pt x="1700" y="87777"/>
                </a:lnTo>
                <a:lnTo>
                  <a:pt x="24088" y="121729"/>
                </a:lnTo>
                <a:lnTo>
                  <a:pt x="120624" y="134934"/>
                </a:lnTo>
                <a:lnTo>
                  <a:pt x="135266" y="133289"/>
                </a:lnTo>
                <a:lnTo>
                  <a:pt x="170351" y="111620"/>
                </a:lnTo>
                <a:lnTo>
                  <a:pt x="183992" y="61325"/>
                </a:lnTo>
                <a:lnTo>
                  <a:pt x="182291" y="47156"/>
                </a:lnTo>
                <a:lnTo>
                  <a:pt x="159901" y="13201"/>
                </a:lnTo>
                <a:lnTo>
                  <a:pt x="134468" y="1468"/>
                </a:lnTo>
                <a:lnTo>
                  <a:pt x="63383" y="0"/>
                </a:lnTo>
                <a:close/>
              </a:path>
            </a:pathLst>
          </a:custGeom>
          <a:ln w="1058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667323" y="1639229"/>
            <a:ext cx="165597" cy="122651"/>
          </a:xfrm>
          <a:custGeom>
            <a:avLst/>
            <a:gdLst/>
            <a:ahLst/>
            <a:cxnLst/>
            <a:rect l="l" t="t" r="r" b="b"/>
            <a:pathLst>
              <a:path w="165597" h="122651">
                <a:moveTo>
                  <a:pt x="63367" y="0"/>
                </a:moveTo>
                <a:lnTo>
                  <a:pt x="48382" y="1638"/>
                </a:lnTo>
                <a:lnTo>
                  <a:pt x="34680" y="6298"/>
                </a:lnTo>
                <a:lnTo>
                  <a:pt x="5465" y="34554"/>
                </a:lnTo>
                <a:lnTo>
                  <a:pt x="0" y="64388"/>
                </a:lnTo>
                <a:lnTo>
                  <a:pt x="1783" y="78166"/>
                </a:lnTo>
                <a:lnTo>
                  <a:pt x="25175" y="110880"/>
                </a:lnTo>
                <a:lnTo>
                  <a:pt x="102214" y="122651"/>
                </a:lnTo>
                <a:lnTo>
                  <a:pt x="117203" y="121012"/>
                </a:lnTo>
                <a:lnTo>
                  <a:pt x="152789" y="99510"/>
                </a:lnTo>
                <a:lnTo>
                  <a:pt x="165597" y="58262"/>
                </a:lnTo>
                <a:lnTo>
                  <a:pt x="163815" y="44481"/>
                </a:lnTo>
                <a:lnTo>
                  <a:pt x="140425" y="11770"/>
                </a:lnTo>
                <a:lnTo>
                  <a:pt x="113986" y="1002"/>
                </a:lnTo>
                <a:lnTo>
                  <a:pt x="63367" y="0"/>
                </a:lnTo>
                <a:close/>
              </a:path>
            </a:pathLst>
          </a:custGeom>
          <a:ln w="1058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3682211" y="1418641"/>
            <a:ext cx="147320" cy="5073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2540" algn="ctr">
              <a:lnSpc>
                <a:spcPct val="144400"/>
              </a:lnSpc>
            </a:pPr>
            <a:r>
              <a:rPr sz="750" dirty="0" smtClean="0">
                <a:solidFill>
                  <a:srgbClr val="363639"/>
                </a:solidFill>
                <a:latin typeface="Arial"/>
                <a:cs typeface="Arial"/>
              </a:rPr>
              <a:t>u0 i0 uR</a:t>
            </a:r>
            <a:endParaRPr sz="75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667338" y="1798655"/>
            <a:ext cx="177850" cy="134931"/>
          </a:xfrm>
          <a:custGeom>
            <a:avLst/>
            <a:gdLst/>
            <a:ahLst/>
            <a:cxnLst/>
            <a:rect l="l" t="t" r="r" b="b"/>
            <a:pathLst>
              <a:path w="177850" h="134931">
                <a:moveTo>
                  <a:pt x="63367" y="0"/>
                </a:moveTo>
                <a:lnTo>
                  <a:pt x="48382" y="1639"/>
                </a:lnTo>
                <a:lnTo>
                  <a:pt x="34680" y="6300"/>
                </a:lnTo>
                <a:lnTo>
                  <a:pt x="5465" y="34560"/>
                </a:lnTo>
                <a:lnTo>
                  <a:pt x="0" y="76672"/>
                </a:lnTo>
                <a:lnTo>
                  <a:pt x="1783" y="90450"/>
                </a:lnTo>
                <a:lnTo>
                  <a:pt x="25176" y="123162"/>
                </a:lnTo>
                <a:lnTo>
                  <a:pt x="114482" y="134931"/>
                </a:lnTo>
                <a:lnTo>
                  <a:pt x="129468" y="133292"/>
                </a:lnTo>
                <a:lnTo>
                  <a:pt x="165049" y="111785"/>
                </a:lnTo>
                <a:lnTo>
                  <a:pt x="177850" y="58262"/>
                </a:lnTo>
                <a:lnTo>
                  <a:pt x="176067" y="44484"/>
                </a:lnTo>
                <a:lnTo>
                  <a:pt x="152675" y="11771"/>
                </a:lnTo>
                <a:lnTo>
                  <a:pt x="126238" y="1001"/>
                </a:lnTo>
                <a:lnTo>
                  <a:pt x="63367" y="0"/>
                </a:lnTo>
                <a:close/>
              </a:path>
            </a:pathLst>
          </a:custGeom>
          <a:ln w="1058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661211" y="2131016"/>
            <a:ext cx="183992" cy="128788"/>
          </a:xfrm>
          <a:custGeom>
            <a:avLst/>
            <a:gdLst/>
            <a:ahLst/>
            <a:cxnLst/>
            <a:rect l="l" t="t" r="r" b="b"/>
            <a:pathLst>
              <a:path w="183992" h="128788">
                <a:moveTo>
                  <a:pt x="63367" y="0"/>
                </a:moveTo>
                <a:lnTo>
                  <a:pt x="48382" y="1639"/>
                </a:lnTo>
                <a:lnTo>
                  <a:pt x="34680" y="6299"/>
                </a:lnTo>
                <a:lnTo>
                  <a:pt x="5465" y="34558"/>
                </a:lnTo>
                <a:lnTo>
                  <a:pt x="0" y="70526"/>
                </a:lnTo>
                <a:lnTo>
                  <a:pt x="1783" y="84305"/>
                </a:lnTo>
                <a:lnTo>
                  <a:pt x="25175" y="117019"/>
                </a:lnTo>
                <a:lnTo>
                  <a:pt x="120624" y="128788"/>
                </a:lnTo>
                <a:lnTo>
                  <a:pt x="135609" y="127149"/>
                </a:lnTo>
                <a:lnTo>
                  <a:pt x="171190" y="105643"/>
                </a:lnTo>
                <a:lnTo>
                  <a:pt x="183992" y="58262"/>
                </a:lnTo>
                <a:lnTo>
                  <a:pt x="182209" y="44483"/>
                </a:lnTo>
                <a:lnTo>
                  <a:pt x="158817" y="11769"/>
                </a:lnTo>
                <a:lnTo>
                  <a:pt x="132380" y="1000"/>
                </a:lnTo>
                <a:lnTo>
                  <a:pt x="63367" y="0"/>
                </a:lnTo>
                <a:close/>
              </a:path>
            </a:pathLst>
          </a:custGeom>
          <a:ln w="1058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673449" y="2297333"/>
            <a:ext cx="159456" cy="122671"/>
          </a:xfrm>
          <a:custGeom>
            <a:avLst/>
            <a:gdLst/>
            <a:ahLst/>
            <a:cxnLst/>
            <a:rect l="l" t="t" r="r" b="b"/>
            <a:pathLst>
              <a:path w="159456" h="122671">
                <a:moveTo>
                  <a:pt x="63367" y="0"/>
                </a:moveTo>
                <a:lnTo>
                  <a:pt x="48032" y="1628"/>
                </a:lnTo>
                <a:lnTo>
                  <a:pt x="34053" y="6250"/>
                </a:lnTo>
                <a:lnTo>
                  <a:pt x="4766" y="34160"/>
                </a:lnTo>
                <a:lnTo>
                  <a:pt x="0" y="67473"/>
                </a:lnTo>
                <a:lnTo>
                  <a:pt x="1869" y="80832"/>
                </a:lnTo>
                <a:lnTo>
                  <a:pt x="26300" y="112244"/>
                </a:lnTo>
                <a:lnTo>
                  <a:pt x="96088" y="122671"/>
                </a:lnTo>
                <a:lnTo>
                  <a:pt x="111423" y="121043"/>
                </a:lnTo>
                <a:lnTo>
                  <a:pt x="147485" y="99761"/>
                </a:lnTo>
                <a:lnTo>
                  <a:pt x="159456" y="55197"/>
                </a:lnTo>
                <a:lnTo>
                  <a:pt x="157586" y="41839"/>
                </a:lnTo>
                <a:lnTo>
                  <a:pt x="133155" y="10426"/>
                </a:lnTo>
                <a:lnTo>
                  <a:pt x="105687" y="629"/>
                </a:lnTo>
                <a:lnTo>
                  <a:pt x="63367" y="0"/>
                </a:lnTo>
                <a:close/>
              </a:path>
            </a:pathLst>
          </a:custGeom>
          <a:ln w="1058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634678" y="2457943"/>
            <a:ext cx="233537" cy="131922"/>
          </a:xfrm>
          <a:custGeom>
            <a:avLst/>
            <a:gdLst/>
            <a:ahLst/>
            <a:cxnLst/>
            <a:rect l="l" t="t" r="r" b="b"/>
            <a:pathLst>
              <a:path w="233537" h="131922">
                <a:moveTo>
                  <a:pt x="63383" y="0"/>
                </a:moveTo>
                <a:lnTo>
                  <a:pt x="48963" y="1647"/>
                </a:lnTo>
                <a:lnTo>
                  <a:pt x="35713" y="6340"/>
                </a:lnTo>
                <a:lnTo>
                  <a:pt x="6696" y="34990"/>
                </a:lnTo>
                <a:lnTo>
                  <a:pt x="0" y="68551"/>
                </a:lnTo>
                <a:lnTo>
                  <a:pt x="1647" y="82967"/>
                </a:lnTo>
                <a:lnTo>
                  <a:pt x="23387" y="117715"/>
                </a:lnTo>
                <a:lnTo>
                  <a:pt x="62530" y="131916"/>
                </a:lnTo>
                <a:lnTo>
                  <a:pt x="170154" y="131922"/>
                </a:lnTo>
                <a:lnTo>
                  <a:pt x="184574" y="130274"/>
                </a:lnTo>
                <a:lnTo>
                  <a:pt x="219328" y="108538"/>
                </a:lnTo>
                <a:lnTo>
                  <a:pt x="233532" y="69403"/>
                </a:lnTo>
                <a:lnTo>
                  <a:pt x="233537" y="63370"/>
                </a:lnTo>
                <a:lnTo>
                  <a:pt x="231890" y="48954"/>
                </a:lnTo>
                <a:lnTo>
                  <a:pt x="210149" y="14206"/>
                </a:lnTo>
                <a:lnTo>
                  <a:pt x="171007" y="5"/>
                </a:lnTo>
                <a:lnTo>
                  <a:pt x="63383" y="0"/>
                </a:lnTo>
                <a:close/>
              </a:path>
            </a:pathLst>
          </a:custGeom>
          <a:ln w="1058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593744" y="1969728"/>
            <a:ext cx="325038" cy="128794"/>
          </a:xfrm>
          <a:custGeom>
            <a:avLst/>
            <a:gdLst/>
            <a:ahLst/>
            <a:cxnLst/>
            <a:rect l="l" t="t" r="r" b="b"/>
            <a:pathLst>
              <a:path w="325038" h="128794">
                <a:moveTo>
                  <a:pt x="63367" y="0"/>
                </a:moveTo>
                <a:lnTo>
                  <a:pt x="48948" y="1647"/>
                </a:lnTo>
                <a:lnTo>
                  <a:pt x="35699" y="6342"/>
                </a:lnTo>
                <a:lnTo>
                  <a:pt x="6690" y="34999"/>
                </a:lnTo>
                <a:lnTo>
                  <a:pt x="0" y="65417"/>
                </a:lnTo>
                <a:lnTo>
                  <a:pt x="1646" y="79835"/>
                </a:lnTo>
                <a:lnTo>
                  <a:pt x="23381" y="114588"/>
                </a:lnTo>
                <a:lnTo>
                  <a:pt x="62522" y="128789"/>
                </a:lnTo>
                <a:lnTo>
                  <a:pt x="261670" y="128794"/>
                </a:lnTo>
                <a:lnTo>
                  <a:pt x="276085" y="127147"/>
                </a:lnTo>
                <a:lnTo>
                  <a:pt x="310833" y="105404"/>
                </a:lnTo>
                <a:lnTo>
                  <a:pt x="325033" y="66262"/>
                </a:lnTo>
                <a:lnTo>
                  <a:pt x="325038" y="63377"/>
                </a:lnTo>
                <a:lnTo>
                  <a:pt x="323391" y="48959"/>
                </a:lnTo>
                <a:lnTo>
                  <a:pt x="301650" y="14206"/>
                </a:lnTo>
                <a:lnTo>
                  <a:pt x="262515" y="5"/>
                </a:lnTo>
                <a:lnTo>
                  <a:pt x="63367" y="0"/>
                </a:lnTo>
                <a:close/>
              </a:path>
            </a:pathLst>
          </a:custGeom>
          <a:ln w="1058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3650677" y="2087514"/>
            <a:ext cx="184785" cy="6667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49530" algn="ctr">
              <a:lnSpc>
                <a:spcPct val="143200"/>
              </a:lnSpc>
            </a:pPr>
            <a:r>
              <a:rPr sz="750" dirty="0" smtClean="0">
                <a:solidFill>
                  <a:srgbClr val="363639"/>
                </a:solidFill>
                <a:latin typeface="Arial"/>
                <a:cs typeface="Arial"/>
              </a:rPr>
              <a:t>i1 u2 du2 i2</a:t>
            </a:r>
            <a:endParaRPr sz="7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604868" y="1978190"/>
            <a:ext cx="290195" cy="12636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50" dirty="0" smtClean="0">
                <a:solidFill>
                  <a:srgbClr val="363639"/>
                </a:solidFill>
                <a:latin typeface="Arial"/>
                <a:cs typeface="Arial"/>
              </a:rPr>
              <a:t>du1/dt</a:t>
            </a:r>
            <a:endParaRPr sz="750">
              <a:latin typeface="Arial"/>
              <a:cs typeface="Aria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3675354" y="2623209"/>
            <a:ext cx="159456" cy="122663"/>
          </a:xfrm>
          <a:custGeom>
            <a:avLst/>
            <a:gdLst/>
            <a:ahLst/>
            <a:cxnLst/>
            <a:rect l="l" t="t" r="r" b="b"/>
            <a:pathLst>
              <a:path w="159456" h="122663">
                <a:moveTo>
                  <a:pt x="63367" y="0"/>
                </a:moveTo>
                <a:lnTo>
                  <a:pt x="48031" y="1627"/>
                </a:lnTo>
                <a:lnTo>
                  <a:pt x="34052" y="6249"/>
                </a:lnTo>
                <a:lnTo>
                  <a:pt x="4764" y="34157"/>
                </a:lnTo>
                <a:lnTo>
                  <a:pt x="0" y="67465"/>
                </a:lnTo>
                <a:lnTo>
                  <a:pt x="1869" y="80824"/>
                </a:lnTo>
                <a:lnTo>
                  <a:pt x="26300" y="112236"/>
                </a:lnTo>
                <a:lnTo>
                  <a:pt x="96088" y="122663"/>
                </a:lnTo>
                <a:lnTo>
                  <a:pt x="111423" y="121035"/>
                </a:lnTo>
                <a:lnTo>
                  <a:pt x="147485" y="99754"/>
                </a:lnTo>
                <a:lnTo>
                  <a:pt x="159456" y="55190"/>
                </a:lnTo>
                <a:lnTo>
                  <a:pt x="157586" y="41831"/>
                </a:lnTo>
                <a:lnTo>
                  <a:pt x="133152" y="10422"/>
                </a:lnTo>
                <a:lnTo>
                  <a:pt x="105682" y="628"/>
                </a:lnTo>
                <a:lnTo>
                  <a:pt x="63367" y="0"/>
                </a:lnTo>
                <a:close/>
              </a:path>
            </a:pathLst>
          </a:custGeom>
          <a:ln w="1058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954228" y="1525143"/>
            <a:ext cx="700689" cy="0"/>
          </a:xfrm>
          <a:custGeom>
            <a:avLst/>
            <a:gdLst/>
            <a:ahLst/>
            <a:cxnLst/>
            <a:rect l="l" t="t" r="r" b="b"/>
            <a:pathLst>
              <a:path w="700689">
                <a:moveTo>
                  <a:pt x="0" y="0"/>
                </a:moveTo>
                <a:lnTo>
                  <a:pt x="700689" y="0"/>
                </a:lnTo>
              </a:path>
            </a:pathLst>
          </a:custGeom>
          <a:ln w="10580">
            <a:solidFill>
              <a:srgbClr val="ED652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957641" y="1699473"/>
            <a:ext cx="707532" cy="0"/>
          </a:xfrm>
          <a:custGeom>
            <a:avLst/>
            <a:gdLst/>
            <a:ahLst/>
            <a:cxnLst/>
            <a:rect l="l" t="t" r="r" b="b"/>
            <a:pathLst>
              <a:path w="707532">
                <a:moveTo>
                  <a:pt x="0" y="0"/>
                </a:moveTo>
                <a:lnTo>
                  <a:pt x="707532" y="0"/>
                </a:lnTo>
              </a:path>
            </a:pathLst>
          </a:custGeom>
          <a:ln w="10580">
            <a:solidFill>
              <a:srgbClr val="EF672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957641" y="1699473"/>
            <a:ext cx="707532" cy="164058"/>
          </a:xfrm>
          <a:custGeom>
            <a:avLst/>
            <a:gdLst/>
            <a:ahLst/>
            <a:cxnLst/>
            <a:rect l="l" t="t" r="r" b="b"/>
            <a:pathLst>
              <a:path w="707532" h="164058">
                <a:moveTo>
                  <a:pt x="0" y="0"/>
                </a:moveTo>
                <a:lnTo>
                  <a:pt x="707532" y="164058"/>
                </a:lnTo>
              </a:path>
            </a:pathLst>
          </a:custGeom>
          <a:ln w="10580">
            <a:solidFill>
              <a:srgbClr val="50369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957641" y="1866961"/>
            <a:ext cx="632338" cy="164049"/>
          </a:xfrm>
          <a:custGeom>
            <a:avLst/>
            <a:gdLst/>
            <a:ahLst/>
            <a:cxnLst/>
            <a:rect l="l" t="t" r="r" b="b"/>
            <a:pathLst>
              <a:path w="632338" h="164049">
                <a:moveTo>
                  <a:pt x="0" y="0"/>
                </a:moveTo>
                <a:lnTo>
                  <a:pt x="632338" y="164049"/>
                </a:lnTo>
              </a:path>
            </a:pathLst>
          </a:custGeom>
          <a:ln w="7935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957641" y="1866961"/>
            <a:ext cx="700689" cy="328117"/>
          </a:xfrm>
          <a:custGeom>
            <a:avLst/>
            <a:gdLst/>
            <a:ahLst/>
            <a:cxnLst/>
            <a:rect l="l" t="t" r="r" b="b"/>
            <a:pathLst>
              <a:path w="700689" h="328117">
                <a:moveTo>
                  <a:pt x="0" y="0"/>
                </a:moveTo>
                <a:lnTo>
                  <a:pt x="700689" y="328117"/>
                </a:lnTo>
              </a:path>
            </a:pathLst>
          </a:custGeom>
          <a:ln w="7935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954228" y="1525143"/>
            <a:ext cx="704103" cy="676768"/>
          </a:xfrm>
          <a:custGeom>
            <a:avLst/>
            <a:gdLst/>
            <a:ahLst/>
            <a:cxnLst/>
            <a:rect l="l" t="t" r="r" b="b"/>
            <a:pathLst>
              <a:path w="704103" h="676768">
                <a:moveTo>
                  <a:pt x="0" y="676768"/>
                </a:moveTo>
                <a:lnTo>
                  <a:pt x="704103" y="0"/>
                </a:lnTo>
              </a:path>
            </a:pathLst>
          </a:custGeom>
          <a:ln w="10580">
            <a:solidFill>
              <a:srgbClr val="4E37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957641" y="1866961"/>
            <a:ext cx="707532" cy="338367"/>
          </a:xfrm>
          <a:custGeom>
            <a:avLst/>
            <a:gdLst/>
            <a:ahLst/>
            <a:cxnLst/>
            <a:rect l="l" t="t" r="r" b="b"/>
            <a:pathLst>
              <a:path w="707532" h="338367">
                <a:moveTo>
                  <a:pt x="0" y="338367"/>
                </a:moveTo>
                <a:lnTo>
                  <a:pt x="707532" y="0"/>
                </a:lnTo>
              </a:path>
            </a:pathLst>
          </a:custGeom>
          <a:ln w="10580">
            <a:solidFill>
              <a:srgbClr val="EA622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951926" y="2023669"/>
            <a:ext cx="681639" cy="495406"/>
          </a:xfrm>
          <a:custGeom>
            <a:avLst/>
            <a:gdLst/>
            <a:ahLst/>
            <a:cxnLst/>
            <a:rect l="l" t="t" r="r" b="b"/>
            <a:pathLst>
              <a:path w="681639" h="495406">
                <a:moveTo>
                  <a:pt x="0" y="0"/>
                </a:moveTo>
                <a:lnTo>
                  <a:pt x="681639" y="495406"/>
                </a:lnTo>
              </a:path>
            </a:pathLst>
          </a:custGeom>
          <a:ln w="7935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948208" y="2023669"/>
            <a:ext cx="726353" cy="663029"/>
          </a:xfrm>
          <a:custGeom>
            <a:avLst/>
            <a:gdLst/>
            <a:ahLst/>
            <a:cxnLst/>
            <a:rect l="l" t="t" r="r" b="b"/>
            <a:pathLst>
              <a:path w="726353" h="663029">
                <a:moveTo>
                  <a:pt x="0" y="0"/>
                </a:moveTo>
                <a:lnTo>
                  <a:pt x="726353" y="663029"/>
                </a:lnTo>
              </a:path>
            </a:pathLst>
          </a:custGeom>
          <a:ln w="7935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955645" y="2366360"/>
            <a:ext cx="707730" cy="0"/>
          </a:xfrm>
          <a:custGeom>
            <a:avLst/>
            <a:gdLst/>
            <a:ahLst/>
            <a:cxnLst/>
            <a:rect l="l" t="t" r="r" b="b"/>
            <a:pathLst>
              <a:path w="707730">
                <a:moveTo>
                  <a:pt x="0" y="0"/>
                </a:moveTo>
                <a:lnTo>
                  <a:pt x="707730" y="0"/>
                </a:lnTo>
              </a:path>
            </a:pathLst>
          </a:custGeom>
          <a:ln w="10580">
            <a:solidFill>
              <a:srgbClr val="EA5F2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955645" y="2034837"/>
            <a:ext cx="633237" cy="499134"/>
          </a:xfrm>
          <a:custGeom>
            <a:avLst/>
            <a:gdLst/>
            <a:ahLst/>
            <a:cxnLst/>
            <a:rect l="l" t="t" r="r" b="b"/>
            <a:pathLst>
              <a:path w="633237" h="499134">
                <a:moveTo>
                  <a:pt x="0" y="499134"/>
                </a:moveTo>
                <a:lnTo>
                  <a:pt x="633237" y="0"/>
                </a:lnTo>
              </a:path>
            </a:pathLst>
          </a:custGeom>
          <a:ln w="7935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955645" y="2522797"/>
            <a:ext cx="677920" cy="14912"/>
          </a:xfrm>
          <a:custGeom>
            <a:avLst/>
            <a:gdLst/>
            <a:ahLst/>
            <a:cxnLst/>
            <a:rect l="l" t="t" r="r" b="b"/>
            <a:pathLst>
              <a:path w="677920" h="14912">
                <a:moveTo>
                  <a:pt x="0" y="14912"/>
                </a:moveTo>
                <a:lnTo>
                  <a:pt x="677920" y="0"/>
                </a:lnTo>
              </a:path>
            </a:pathLst>
          </a:custGeom>
          <a:ln w="7935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955645" y="1695892"/>
            <a:ext cx="704011" cy="1001981"/>
          </a:xfrm>
          <a:custGeom>
            <a:avLst/>
            <a:gdLst/>
            <a:ahLst/>
            <a:cxnLst/>
            <a:rect l="l" t="t" r="r" b="b"/>
            <a:pathLst>
              <a:path w="704011" h="1001981">
                <a:moveTo>
                  <a:pt x="0" y="1001981"/>
                </a:moveTo>
                <a:lnTo>
                  <a:pt x="704011" y="0"/>
                </a:lnTo>
              </a:path>
            </a:pathLst>
          </a:custGeom>
          <a:ln w="10580">
            <a:solidFill>
              <a:srgbClr val="EE622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951926" y="2195012"/>
            <a:ext cx="704011" cy="506580"/>
          </a:xfrm>
          <a:custGeom>
            <a:avLst/>
            <a:gdLst/>
            <a:ahLst/>
            <a:cxnLst/>
            <a:rect l="l" t="t" r="r" b="b"/>
            <a:pathLst>
              <a:path w="704011" h="506580">
                <a:moveTo>
                  <a:pt x="0" y="506580"/>
                </a:moveTo>
                <a:lnTo>
                  <a:pt x="704011" y="0"/>
                </a:lnTo>
              </a:path>
            </a:pathLst>
          </a:custGeom>
          <a:ln w="7935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955645" y="2682971"/>
            <a:ext cx="704011" cy="22349"/>
          </a:xfrm>
          <a:custGeom>
            <a:avLst/>
            <a:gdLst/>
            <a:ahLst/>
            <a:cxnLst/>
            <a:rect l="l" t="t" r="r" b="b"/>
            <a:pathLst>
              <a:path w="704011" h="22349">
                <a:moveTo>
                  <a:pt x="0" y="22349"/>
                </a:moveTo>
                <a:lnTo>
                  <a:pt x="704011" y="0"/>
                </a:lnTo>
              </a:path>
            </a:pathLst>
          </a:custGeom>
          <a:ln w="7935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471931" y="2977007"/>
            <a:ext cx="3376295" cy="25272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65100" marR="12700" indent="-152400">
              <a:lnSpc>
                <a:spcPts val="950"/>
              </a:lnSpc>
            </a:pPr>
            <a:r>
              <a:rPr sz="1200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 </a:t>
            </a:r>
            <a:r>
              <a:rPr sz="1200" spc="75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 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W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g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8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-5" dirty="0" smtClean="0">
                <a:solidFill>
                  <a:srgbClr val="31CD31"/>
                </a:solidFill>
                <a:latin typeface="Times New Roman"/>
                <a:cs typeface="Times New Roman"/>
              </a:rPr>
              <a:t>f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c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0" dirty="0" smtClean="0">
                <a:solidFill>
                  <a:srgbClr val="31CD31"/>
                </a:solidFill>
                <a:latin typeface="Times New Roman"/>
                <a:cs typeface="Times New Roman"/>
              </a:rPr>
              <a:t>w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h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l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g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10" dirty="0" smtClean="0">
                <a:solidFill>
                  <a:srgbClr val="31CD31"/>
                </a:solidFill>
                <a:latin typeface="Times New Roman"/>
                <a:cs typeface="Times New Roman"/>
              </a:rPr>
              <a:t>b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30" dirty="0" smtClean="0">
                <a:solidFill>
                  <a:srgbClr val="31CD31"/>
                </a:solidFill>
                <a:latin typeface="Times New Roman"/>
                <a:cs typeface="Times New Roman"/>
              </a:rPr>
              <a:t>c</a:t>
            </a:r>
            <a:r>
              <a:rPr sz="800" spc="8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l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op</a:t>
            </a:r>
            <a:r>
              <a:rPr sz="800" spc="7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-5" dirty="0" smtClean="0">
                <a:solidFill>
                  <a:srgbClr val="31CD31"/>
                </a:solidFill>
                <a:latin typeface="Times New Roman"/>
                <a:cs typeface="Times New Roman"/>
              </a:rPr>
              <a:t>f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u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9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qu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s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-5" dirty="0" smtClean="0">
                <a:solidFill>
                  <a:srgbClr val="31CD31"/>
                </a:solidFill>
                <a:latin typeface="Times New Roman"/>
                <a:cs typeface="Times New Roman"/>
              </a:rPr>
              <a:t>f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u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un</a:t>
            </a:r>
            <a:r>
              <a:rPr sz="800" spc="15" dirty="0" smtClean="0">
                <a:solidFill>
                  <a:srgbClr val="31CD31"/>
                </a:solidFill>
                <a:latin typeface="Times New Roman"/>
                <a:cs typeface="Times New Roman"/>
              </a:rPr>
              <a:t>k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15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0" dirty="0" smtClean="0">
                <a:solidFill>
                  <a:srgbClr val="31CD31"/>
                </a:solidFill>
                <a:latin typeface="Times New Roman"/>
                <a:cs typeface="Times New Roman"/>
              </a:rPr>
              <a:t>w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s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.</a:t>
            </a:r>
            <a:endParaRPr sz="80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503" y="0"/>
            <a:ext cx="4062729" cy="25558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33"/>
              </a:spcBef>
            </a:pPr>
            <a:endParaRPr lang="en-US" sz="750" dirty="0" smtClean="0"/>
          </a:p>
          <a:p>
            <a:pPr>
              <a:lnSpc>
                <a:spcPts val="750"/>
              </a:lnSpc>
              <a:spcBef>
                <a:spcPts val="33"/>
              </a:spcBef>
            </a:pPr>
            <a:endParaRPr lang="en-US" sz="750" dirty="0"/>
          </a:p>
          <a:p>
            <a:pPr>
              <a:lnSpc>
                <a:spcPts val="750"/>
              </a:lnSpc>
              <a:spcBef>
                <a:spcPts val="33"/>
              </a:spcBef>
            </a:pPr>
            <a:endParaRPr sz="750" dirty="0"/>
          </a:p>
          <a:p>
            <a:pPr marL="12700">
              <a:lnSpc>
                <a:spcPct val="100000"/>
              </a:lnSpc>
            </a:pPr>
            <a:r>
              <a:rPr sz="1400" dirty="0" smtClean="0">
                <a:latin typeface="Times New Roman"/>
                <a:cs typeface="Times New Roman"/>
              </a:rPr>
              <a:t>S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ru</a:t>
            </a:r>
            <a:r>
              <a:rPr sz="1400" spc="-5" dirty="0" smtClean="0">
                <a:latin typeface="Times New Roman"/>
                <a:cs typeface="Times New Roman"/>
              </a:rPr>
              <a:t>c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ur</a:t>
            </a:r>
            <a:r>
              <a:rPr sz="1400" spc="45" dirty="0" smtClean="0">
                <a:latin typeface="Times New Roman"/>
                <a:cs typeface="Times New Roman"/>
              </a:rPr>
              <a:t>a</a:t>
            </a:r>
            <a:r>
              <a:rPr sz="1400" spc="-65" dirty="0" smtClean="0">
                <a:latin typeface="Times New Roman"/>
                <a:cs typeface="Times New Roman"/>
              </a:rPr>
              <a:t>l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ngu</a:t>
            </a:r>
            <a:r>
              <a:rPr sz="1400" spc="-60" dirty="0" smtClean="0">
                <a:latin typeface="Times New Roman"/>
                <a:cs typeface="Times New Roman"/>
              </a:rPr>
              <a:t>l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5" dirty="0" smtClean="0">
                <a:latin typeface="Times New Roman"/>
                <a:cs typeface="Times New Roman"/>
              </a:rPr>
              <a:t>r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75" dirty="0" smtClean="0">
                <a:latin typeface="Times New Roman"/>
                <a:cs typeface="Times New Roman"/>
              </a:rPr>
              <a:t>t</a:t>
            </a:r>
            <a:r>
              <a:rPr sz="1400" spc="-65" dirty="0" smtClean="0">
                <a:latin typeface="Times New Roman"/>
                <a:cs typeface="Times New Roman"/>
              </a:rPr>
              <a:t>y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30" dirty="0" smtClean="0">
                <a:latin typeface="Times New Roman"/>
                <a:cs typeface="Times New Roman"/>
              </a:rPr>
              <a:t>E</a:t>
            </a:r>
            <a:r>
              <a:rPr sz="1400" spc="-60" dirty="0" smtClean="0">
                <a:latin typeface="Times New Roman"/>
                <a:cs typeface="Times New Roman"/>
              </a:rPr>
              <a:t>li</a:t>
            </a:r>
            <a:r>
              <a:rPr sz="1400" spc="15" dirty="0" smtClean="0">
                <a:latin typeface="Times New Roman"/>
                <a:cs typeface="Times New Roman"/>
              </a:rPr>
              <a:t>m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n</a:t>
            </a:r>
            <a:r>
              <a:rPr sz="1400" spc="45" dirty="0" smtClean="0">
                <a:latin typeface="Times New Roman"/>
                <a:cs typeface="Times New Roman"/>
              </a:rPr>
              <a:t>a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10" dirty="0" smtClean="0">
                <a:latin typeface="Times New Roman"/>
                <a:cs typeface="Times New Roman"/>
              </a:rPr>
              <a:t>n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lang="en-US" sz="1400" spc="-90" dirty="0" smtClean="0">
                <a:latin typeface="Times New Roman"/>
                <a:cs typeface="Times New Roman"/>
              </a:rPr>
              <a:t>VIII</a:t>
            </a:r>
            <a:endParaRPr sz="1400" dirty="0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  <a:spcBef>
                <a:spcPts val="63"/>
              </a:spcBef>
            </a:pPr>
            <a:endParaRPr sz="1400" dirty="0"/>
          </a:p>
          <a:p>
            <a:pPr marL="388620">
              <a:lnSpc>
                <a:spcPct val="100000"/>
              </a:lnSpc>
            </a:pPr>
            <a:endParaRPr sz="1100" dirty="0"/>
          </a:p>
          <a:p>
            <a:pPr marL="388620">
              <a:lnSpc>
                <a:spcPct val="100000"/>
              </a:lnSpc>
            </a:pPr>
            <a:r>
              <a:rPr sz="1200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 </a:t>
            </a:r>
            <a:r>
              <a:rPr sz="1200" spc="75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 </a:t>
            </a: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lang="en-US" sz="800" spc="5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differentiation </a:t>
            </a:r>
            <a:r>
              <a:rPr sz="800" spc="-25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nd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800" spc="-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x</a:t>
            </a:r>
            <a:r>
              <a:rPr sz="800" spc="9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 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15" dirty="0" smtClean="0">
                <a:latin typeface="Times New Roman"/>
                <a:cs typeface="Times New Roman"/>
              </a:rPr>
              <a:t>re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-15" dirty="0" smtClean="0">
                <a:latin typeface="Times New Roman"/>
                <a:cs typeface="Times New Roman"/>
              </a:rPr>
              <a:t>f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0" dirty="0" smtClean="0">
                <a:latin typeface="Times New Roman"/>
                <a:cs typeface="Times New Roman"/>
              </a:rPr>
              <a:t>s </a:t>
            </a:r>
            <a:r>
              <a:rPr sz="800" spc="-90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20" dirty="0" smtClean="0">
                <a:latin typeface="Times New Roman"/>
                <a:cs typeface="Times New Roman"/>
              </a:rPr>
              <a:t>g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qu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30" dirty="0" smtClean="0">
                <a:latin typeface="Times New Roman"/>
                <a:cs typeface="Times New Roman"/>
              </a:rPr>
              <a:t>.</a:t>
            </a:r>
            <a:endParaRPr sz="800" dirty="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15"/>
              </a:spcBef>
            </a:pPr>
            <a:endParaRPr sz="1100" dirty="0"/>
          </a:p>
          <a:p>
            <a:pPr marL="388620">
              <a:lnSpc>
                <a:spcPct val="100000"/>
              </a:lnSpc>
            </a:pPr>
            <a:r>
              <a:rPr sz="1200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 </a:t>
            </a:r>
            <a:r>
              <a:rPr sz="1200" spc="75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A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nd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800" spc="-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x</a:t>
            </a: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r>
              <a:rPr sz="800" spc="20" dirty="0" smtClean="0">
                <a:solidFill>
                  <a:srgbClr val="FF0000"/>
                </a:solidFill>
                <a:latin typeface="Times New Roman"/>
                <a:cs typeface="Times New Roman"/>
              </a:rPr>
              <a:t>0</a:t>
            </a:r>
            <a:r>
              <a:rPr sz="800" spc="8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8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800" spc="-25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800" spc="8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20" dirty="0" smtClean="0">
                <a:latin typeface="Times New Roman"/>
                <a:cs typeface="Times New Roman"/>
              </a:rPr>
              <a:t>r </a:t>
            </a:r>
            <a:r>
              <a:rPr sz="800" spc="-90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5" dirty="0" smtClean="0">
                <a:latin typeface="Times New Roman"/>
                <a:cs typeface="Times New Roman"/>
              </a:rPr>
              <a:t>g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5" dirty="0" smtClean="0">
                <a:latin typeface="Times New Roman"/>
                <a:cs typeface="Times New Roman"/>
              </a:rPr>
              <a:t>b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c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35" dirty="0" smtClean="0">
                <a:latin typeface="Times New Roman"/>
                <a:cs typeface="Times New Roman"/>
              </a:rPr>
              <a:t>o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p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-10" dirty="0" smtClean="0">
                <a:latin typeface="Times New Roman"/>
                <a:cs typeface="Times New Roman"/>
              </a:rPr>
              <a:t>o</a:t>
            </a:r>
            <a:r>
              <a:rPr sz="800" spc="20" dirty="0" smtClean="0">
                <a:latin typeface="Times New Roman"/>
                <a:cs typeface="Times New Roman"/>
              </a:rPr>
              <a:t>r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l </a:t>
            </a:r>
            <a:r>
              <a:rPr sz="800" spc="-90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15" dirty="0" smtClean="0">
                <a:latin typeface="Times New Roman"/>
                <a:cs typeface="Times New Roman"/>
              </a:rPr>
              <a:t>g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20" dirty="0" smtClean="0">
                <a:latin typeface="Times New Roman"/>
                <a:cs typeface="Times New Roman"/>
              </a:rPr>
              <a:t>a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-20" dirty="0" smtClean="0">
                <a:latin typeface="Times New Roman"/>
                <a:cs typeface="Times New Roman"/>
              </a:rPr>
              <a:t>i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30" dirty="0" smtClean="0">
                <a:latin typeface="Times New Roman"/>
                <a:cs typeface="Times New Roman"/>
              </a:rPr>
              <a:t>.</a:t>
            </a:r>
            <a:endParaRPr sz="800" dirty="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27"/>
              </a:spcBef>
            </a:pPr>
            <a:endParaRPr sz="1100" dirty="0"/>
          </a:p>
          <a:p>
            <a:pPr marL="388620">
              <a:lnSpc>
                <a:spcPct val="100000"/>
              </a:lnSpc>
            </a:pPr>
            <a:r>
              <a:rPr sz="1200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 </a:t>
            </a:r>
            <a:r>
              <a:rPr sz="1200" spc="75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A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nd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800" spc="-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x</a:t>
            </a: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r>
              <a:rPr sz="800" spc="20" dirty="0" smtClean="0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  <a:r>
              <a:rPr sz="800" spc="8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8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800" spc="-25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800" spc="8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5" dirty="0" smtClean="0">
                <a:latin typeface="Times New Roman"/>
                <a:cs typeface="Times New Roman"/>
              </a:rPr>
              <a:t>g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5" dirty="0" smtClean="0">
                <a:latin typeface="Times New Roman"/>
                <a:cs typeface="Times New Roman"/>
              </a:rPr>
              <a:t>b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c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35" dirty="0" smtClean="0">
                <a:latin typeface="Times New Roman"/>
                <a:cs typeface="Times New Roman"/>
              </a:rPr>
              <a:t>o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p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30" dirty="0" smtClean="0">
                <a:latin typeface="Times New Roman"/>
                <a:cs typeface="Times New Roman"/>
              </a:rPr>
              <a:t>,</a:t>
            </a:r>
            <a:r>
              <a:rPr sz="800" spc="90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bu</a:t>
            </a: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20" dirty="0" smtClean="0">
                <a:latin typeface="Times New Roman"/>
                <a:cs typeface="Times New Roman"/>
              </a:rPr>
              <a:t>o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l </a:t>
            </a:r>
            <a:r>
              <a:rPr sz="800" spc="-90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15" dirty="0" smtClean="0">
                <a:latin typeface="Times New Roman"/>
                <a:cs typeface="Times New Roman"/>
              </a:rPr>
              <a:t>g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20" dirty="0" smtClean="0">
                <a:latin typeface="Times New Roman"/>
                <a:cs typeface="Times New Roman"/>
              </a:rPr>
              <a:t>a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0" dirty="0" smtClean="0">
                <a:latin typeface="Times New Roman"/>
                <a:cs typeface="Times New Roman"/>
              </a:rPr>
              <a:t>es</a:t>
            </a:r>
            <a:r>
              <a:rPr sz="800" spc="30" dirty="0" smtClean="0">
                <a:latin typeface="Times New Roman"/>
                <a:cs typeface="Times New Roman"/>
              </a:rPr>
              <a:t>.</a:t>
            </a:r>
            <a:endParaRPr sz="800" dirty="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55"/>
              </a:spcBef>
            </a:pPr>
            <a:endParaRPr sz="1100" dirty="0"/>
          </a:p>
          <a:p>
            <a:pPr marL="541020" marR="22860" indent="-152400">
              <a:lnSpc>
                <a:spcPts val="950"/>
              </a:lnSpc>
            </a:pPr>
            <a:r>
              <a:rPr sz="1200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 </a:t>
            </a:r>
            <a:r>
              <a:rPr sz="1200" spc="75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 </a:t>
            </a:r>
            <a:r>
              <a:rPr sz="800" spc="-20" dirty="0" smtClean="0">
                <a:latin typeface="Times New Roman"/>
                <a:cs typeface="Times New Roman"/>
              </a:rPr>
              <a:t>A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0" dirty="0" smtClean="0">
                <a:latin typeface="Times New Roman"/>
                <a:cs typeface="Times New Roman"/>
              </a:rPr>
              <a:t>D</a:t>
            </a:r>
            <a:r>
              <a:rPr sz="800" spc="-25" dirty="0" smtClean="0">
                <a:latin typeface="Times New Roman"/>
                <a:cs typeface="Times New Roman"/>
              </a:rPr>
              <a:t>A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-5" dirty="0" smtClean="0">
                <a:latin typeface="Times New Roman"/>
                <a:cs typeface="Times New Roman"/>
              </a:rPr>
              <a:t>w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5" dirty="0" smtClean="0">
                <a:latin typeface="Times New Roman"/>
                <a:cs typeface="Times New Roman"/>
              </a:rPr>
              <a:t>h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 </a:t>
            </a:r>
            <a:r>
              <a:rPr lang="en-US" sz="800" spc="5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different </a:t>
            </a:r>
            <a:r>
              <a:rPr lang="en-US" sz="800" spc="1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in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sz="800" spc="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800" spc="-15" dirty="0" smtClean="0">
                <a:solidFill>
                  <a:srgbClr val="0000FF"/>
                </a:solidFill>
                <a:latin typeface="Times New Roman"/>
                <a:cs typeface="Times New Roman"/>
              </a:rPr>
              <a:t>x</a:t>
            </a:r>
            <a:r>
              <a:rPr sz="800" spc="9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185" dirty="0" smtClean="0">
                <a:solidFill>
                  <a:srgbClr val="0000FF"/>
                </a:solidFill>
                <a:latin typeface="Arial"/>
                <a:cs typeface="Arial"/>
              </a:rPr>
              <a:t>&gt;</a:t>
            </a:r>
            <a:r>
              <a:rPr sz="800" spc="15" dirty="0" smtClean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800" spc="15" dirty="0" smtClean="0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r>
              <a:rPr sz="800" spc="30" dirty="0" smtClean="0">
                <a:latin typeface="Times New Roman"/>
                <a:cs typeface="Times New Roman"/>
              </a:rPr>
              <a:t>,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15" dirty="0" smtClean="0">
                <a:latin typeface="Times New Roman"/>
                <a:cs typeface="Times New Roman"/>
              </a:rPr>
              <a:t>o-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ll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5" dirty="0" smtClean="0">
                <a:latin typeface="Times New Roman"/>
                <a:cs typeface="Times New Roman"/>
              </a:rPr>
              <a:t>d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h</a:t>
            </a:r>
            <a:r>
              <a:rPr sz="800" spc="-25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h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r-</a:t>
            </a:r>
            <a:r>
              <a:rPr sz="800" spc="-25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nd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800" spc="-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x </a:t>
            </a:r>
            <a:r>
              <a:rPr sz="800" spc="-9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8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800" spc="-25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800" spc="5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,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5" dirty="0" smtClean="0">
                <a:latin typeface="Times New Roman"/>
                <a:cs typeface="Times New Roman"/>
              </a:rPr>
              <a:t> s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l </a:t>
            </a:r>
            <a:r>
              <a:rPr sz="800" spc="-90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15" dirty="0" smtClean="0">
                <a:latin typeface="Times New Roman"/>
                <a:cs typeface="Times New Roman"/>
              </a:rPr>
              <a:t>g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20" dirty="0" smtClean="0">
                <a:latin typeface="Times New Roman"/>
                <a:cs typeface="Times New Roman"/>
              </a:rPr>
              <a:t>a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30" dirty="0" smtClean="0">
                <a:latin typeface="Times New Roman"/>
                <a:cs typeface="Times New Roman"/>
              </a:rPr>
              <a:t>.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85498" y="2038350"/>
            <a:ext cx="40386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8620">
              <a:lnSpc>
                <a:spcPct val="100000"/>
              </a:lnSpc>
            </a:pPr>
            <a:r>
              <a:rPr lang="en-US" altLang="ja-JP" sz="800" spc="80" dirty="0" smtClean="0">
                <a:latin typeface="Times New Roman" pitchFamily="18" charset="0"/>
                <a:cs typeface="Times New Roman" pitchFamily="18" charset="0"/>
              </a:rPr>
              <a:t>  T</a:t>
            </a:r>
            <a:r>
              <a:rPr lang="en-US" altLang="ja-JP" sz="800" spc="3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ja-JP" sz="800" spc="15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ja-JP" sz="800" spc="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45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ja-JP" sz="800" spc="-25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ja-JP" sz="800" spc="15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ja-JP" sz="800" spc="-1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ja-JP" sz="800" spc="15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800" spc="-25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ja-JP" sz="800" spc="75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800" spc="3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ja-JP" sz="800" spc="4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ja-JP" sz="800" spc="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5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ja-JP" sz="800" spc="-15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ja-JP" sz="800" spc="9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65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800" spc="45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ja-JP" sz="800" spc="3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800" spc="75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800" spc="10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ja-JP" sz="800" spc="-25" dirty="0" err="1" smtClean="0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en-US" altLang="ja-JP" sz="800" spc="30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ja-JP" sz="800" spc="10" dirty="0" err="1" smtClean="0"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en-US" altLang="ja-JP" sz="800" spc="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-25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ja-JP" sz="800" spc="1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ja-JP" sz="800" spc="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45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ja-JP" sz="800" spc="7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ja-JP" sz="800" spc="-1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ja-JP" sz="800" spc="4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ja-JP" sz="800" spc="5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ja-JP" sz="800" spc="1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ja-JP" sz="800" spc="-2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en-US" altLang="ja-JP" sz="800" spc="1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ja-JP" sz="800" spc="8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-2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ja-JP" sz="800" spc="3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altLang="ja-JP" sz="800" spc="1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ja-JP" sz="800" spc="-1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800" spc="9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1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800" spc="1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ja-JP" sz="800" spc="3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du</a:t>
            </a:r>
            <a:r>
              <a:rPr lang="en-US" altLang="ja-JP" sz="800" spc="1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ja-JP" sz="800" spc="7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800" spc="-2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ja-JP" sz="800" spc="1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ja-JP" sz="800" spc="3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altLang="ja-JP" sz="800" spc="-9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45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ja-JP" sz="800" spc="-25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ja-JP" sz="800" spc="15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ja-JP" sz="800" spc="-1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ja-JP" sz="800" spc="15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800" spc="-25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ja-JP" sz="800" spc="75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800" spc="3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ja-JP" sz="800" spc="4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ja-JP" sz="800" spc="3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ja-JP" sz="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850"/>
              </a:lnSpc>
              <a:spcBef>
                <a:spcPts val="37"/>
              </a:spcBef>
            </a:pPr>
            <a:endParaRPr lang="en-US" altLang="ja-JP" sz="800" dirty="0" smtClean="0">
              <a:latin typeface="Times New Roman" pitchFamily="18" charset="0"/>
              <a:cs typeface="Times New Roman" pitchFamily="18" charset="0"/>
            </a:endParaRPr>
          </a:p>
          <a:p>
            <a:pPr marL="541020" marR="12700" indent="-152400">
              <a:lnSpc>
                <a:spcPts val="940"/>
              </a:lnSpc>
            </a:pPr>
            <a:r>
              <a:rPr lang="en-US" altLang="ja-JP" sz="800" spc="30" baseline="6944" dirty="0" smtClean="0">
                <a:solidFill>
                  <a:srgbClr val="3232B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75" baseline="6944" dirty="0" smtClean="0">
                <a:solidFill>
                  <a:srgbClr val="3232B2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ja-JP" sz="800" spc="5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ja-JP" sz="800" spc="45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ja-JP" sz="800" spc="1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ja-JP" sz="800" spc="35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ja-JP" sz="800" spc="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45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ja-JP" sz="800" spc="30" dirty="0" smtClean="0">
                <a:latin typeface="Times New Roman" pitchFamily="18" charset="0"/>
                <a:cs typeface="Times New Roman" pitchFamily="18" charset="0"/>
              </a:rPr>
              <a:t>pp</a:t>
            </a:r>
            <a:r>
              <a:rPr lang="en-US" altLang="ja-JP" sz="800" spc="-25" dirty="0" smtClean="0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en-US" altLang="ja-JP" sz="800" spc="1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ja-JP" sz="800" spc="45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ja-JP" sz="800" spc="75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800" spc="-25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ja-JP" sz="800" spc="15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ja-JP" sz="800" spc="35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800" spc="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15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ja-JP" sz="800" spc="-15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ja-JP" sz="800" spc="8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75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800" spc="3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ja-JP" sz="800" spc="15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ja-JP" sz="800" spc="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45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ja-JP" sz="800" spc="-25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ja-JP" sz="800" spc="15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ja-JP" sz="800" spc="-1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ja-JP" sz="800" spc="15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800" spc="-25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ja-JP" sz="800" spc="75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800" spc="3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ja-JP" sz="800" spc="40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altLang="ja-JP" sz="800" spc="-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15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800" spc="1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ja-JP" sz="800" spc="30" dirty="0" smtClean="0">
                <a:latin typeface="Times New Roman" pitchFamily="18" charset="0"/>
                <a:cs typeface="Times New Roman" pitchFamily="18" charset="0"/>
              </a:rPr>
              <a:t>du</a:t>
            </a:r>
            <a:r>
              <a:rPr lang="en-US" altLang="ja-JP" sz="800" spc="10" dirty="0" smtClean="0">
                <a:latin typeface="Times New Roman" pitchFamily="18" charset="0"/>
                <a:cs typeface="Times New Roman" pitchFamily="18" charset="0"/>
              </a:rPr>
              <a:t>ces</a:t>
            </a:r>
            <a:r>
              <a:rPr lang="en-US" altLang="ja-JP" sz="800" spc="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75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800" spc="3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ja-JP" sz="800" spc="15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ja-JP" sz="800" spc="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5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800" spc="1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ja-JP" sz="800" spc="15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800" spc="75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800" spc="3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ja-JP" sz="800" spc="15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800" spc="3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ja-JP" sz="800" spc="45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ja-JP" sz="800" spc="75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800" spc="-25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ja-JP" sz="800" spc="15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ja-JP" sz="800" spc="35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altLang="ja-JP" sz="800" spc="-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-25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ja-JP" sz="800" spc="30" dirty="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altLang="ja-JP" sz="800" spc="1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ja-JP" sz="800" spc="-15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800" spc="9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5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ja-JP" sz="800" spc="-15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ja-JP" sz="800" spc="9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15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ja-JP" sz="800" spc="3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800" spc="1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ja-JP" sz="800" spc="3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ja-JP" sz="800" spc="15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ja-JP" sz="800" spc="1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ja-JP" sz="800" spc="3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800" spc="1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ja-JP" sz="800" spc="15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ja-JP" sz="800" spc="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-25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ja-JP" sz="800" spc="80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altLang="ja-JP" sz="800" spc="4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ja-JP" sz="800" spc="2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ja-JP" sz="800" spc="-15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ja-JP" sz="800" spc="8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5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ja-JP" sz="800" spc="15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ja-JP" sz="800" spc="8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3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800" spc="10" dirty="0" smtClean="0">
                <a:latin typeface="Times New Roman" pitchFamily="18" charset="0"/>
                <a:cs typeface="Times New Roman" pitchFamily="18" charset="0"/>
              </a:rPr>
              <a:t>ece</a:t>
            </a:r>
            <a:r>
              <a:rPr lang="en-US" altLang="ja-JP" sz="800" spc="5" dirty="0" smtClean="0">
                <a:latin typeface="Times New Roman" pitchFamily="18" charset="0"/>
                <a:cs typeface="Times New Roman" pitchFamily="18" charset="0"/>
              </a:rPr>
              <a:t>ss</a:t>
            </a:r>
            <a:r>
              <a:rPr lang="en-US" altLang="ja-JP" sz="800" spc="2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ja-JP" sz="800" spc="15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800" spc="-15" dirty="0" smtClean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altLang="ja-JP" sz="800" spc="-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75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800" spc="2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ja-JP" sz="800" spc="8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45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ja-JP" sz="800" spc="30" dirty="0" smtClean="0">
                <a:latin typeface="Times New Roman" pitchFamily="18" charset="0"/>
                <a:cs typeface="Times New Roman" pitchFamily="18" charset="0"/>
              </a:rPr>
              <a:t>pp</a:t>
            </a:r>
            <a:r>
              <a:rPr lang="en-US" altLang="ja-JP" sz="800" spc="-25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ja-JP" sz="800" spc="-15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ja-JP" sz="800" spc="9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75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800" spc="3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ja-JP" sz="800" spc="15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ja-JP" sz="800" spc="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65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800" spc="45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ja-JP" sz="800" spc="3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800" spc="75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800" spc="10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ja-JP" sz="800" spc="-25" dirty="0" err="1" smtClean="0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en-US" altLang="ja-JP" sz="800" spc="30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ja-JP" sz="800" spc="10" dirty="0" err="1" smtClean="0"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en-US" altLang="ja-JP" sz="800" spc="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45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ja-JP" sz="800" spc="-25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ja-JP" sz="800" spc="15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ja-JP" sz="800" spc="-1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ja-JP" sz="800" spc="15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800" spc="-25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ja-JP" sz="800" spc="75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800" spc="3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ja-JP" sz="800" spc="40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altLang="ja-JP" sz="800" spc="-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4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ja-JP" sz="800" spc="-1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ja-JP" sz="800" spc="15" dirty="0" smtClean="0">
                <a:latin typeface="Times New Roman" pitchFamily="18" charset="0"/>
                <a:cs typeface="Times New Roman" pitchFamily="18" charset="0"/>
              </a:rPr>
              <a:t>re</a:t>
            </a:r>
            <a:r>
              <a:rPr lang="en-US" altLang="ja-JP" sz="800" spc="8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75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800" spc="3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ja-JP" sz="800" spc="45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ja-JP" sz="800" spc="35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800" spc="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15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ja-JP" sz="800" spc="3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800" spc="10" dirty="0" smtClean="0">
                <a:latin typeface="Times New Roman" pitchFamily="18" charset="0"/>
                <a:cs typeface="Times New Roman" pitchFamily="18" charset="0"/>
              </a:rPr>
              <a:t>ce</a:t>
            </a:r>
            <a:r>
              <a:rPr lang="en-US" altLang="ja-JP" sz="800" spc="3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ja-JP" sz="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06399" y="2192238"/>
            <a:ext cx="264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</a:t>
            </a:r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428478" y="2669291"/>
            <a:ext cx="264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</a:t>
            </a:r>
            <a:endParaRPr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404836" y="1962150"/>
            <a:ext cx="264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</a:t>
            </a:r>
            <a:endParaRPr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165100" y="2715458"/>
            <a:ext cx="4138442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1020" marR="12700" indent="-152400">
              <a:lnSpc>
                <a:spcPts val="940"/>
              </a:lnSpc>
            </a:pPr>
            <a:r>
              <a:rPr lang="en-US" altLang="ja-JP" sz="800" spc="-1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ja-JP" sz="800" spc="9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800" spc="8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-2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ja-JP" sz="800" spc="2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altLang="ja-JP" sz="800" spc="-10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3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800" spc="4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ja-JP" sz="800" spc="9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800" spc="8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2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ja-JP" sz="800" spc="3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ja-JP" sz="800" spc="2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800" spc="1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800" spc="2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800" spc="-2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ja-JP" sz="800" spc="2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ja-JP" sz="800" spc="-2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ja-JP" sz="800" spc="3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altLang="ja-JP" sz="800" spc="9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9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800" spc="3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ja-JP" sz="800" spc="6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ja-JP" sz="800" spc="9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800" spc="4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ja-JP" sz="800" spc="8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6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ja-JP" sz="800" spc="-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ja-JP" sz="800" spc="9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800" spc="4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ja-JP" sz="800" spc="2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800" spc="9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6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ja-JP" sz="800" spc="3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pp</a:t>
            </a:r>
            <a:r>
              <a:rPr lang="en-US" altLang="ja-JP" sz="800" spc="-2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ja-JP" sz="800" spc="-1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ja-JP" sz="800" spc="-2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ja-JP" sz="800" spc="3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ng </a:t>
            </a:r>
            <a:r>
              <a:rPr lang="en-US" altLang="ja-JP" sz="800" spc="-9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9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800" spc="3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ja-JP" sz="800" spc="4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ja-JP" sz="800" spc="8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90" dirty="0" err="1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800" spc="60" dirty="0" err="1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ja-JP" sz="800" spc="35" dirty="0" err="1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800" spc="95" dirty="0" err="1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800" spc="45" dirty="0" err="1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ja-JP" sz="800" spc="-20" dirty="0" err="1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en-US" altLang="ja-JP" sz="800" spc="35" dirty="0" err="1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ja-JP" sz="800" spc="45" dirty="0" err="1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ja-JP" sz="800" spc="20" dirty="0" err="1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ja-JP" sz="800" spc="8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6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ja-JP" sz="800" spc="-2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ja-JP" sz="800" spc="3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ja-JP" sz="800" spc="1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ja-JP" sz="800" spc="2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800" spc="-2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ja-JP" sz="800" spc="9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800" spc="3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ja-JP" sz="800" spc="6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ja-JP" sz="800" spc="4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ja-JP" sz="800" spc="7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-2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ja-JP" sz="800" spc="4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e e</a:t>
            </a:r>
            <a:r>
              <a:rPr lang="en-US" altLang="ja-JP" sz="800" spc="3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altLang="ja-JP" sz="800" spc="4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ja-JP" sz="800" spc="4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ja-JP" sz="800" spc="9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3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ja-JP" sz="800" spc="4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800" spc="2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ja-JP" sz="800" spc="-2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ja-JP" sz="800" spc="9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800" spc="4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ja-JP" sz="800" spc="9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6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ja-JP" sz="800" spc="4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800" spc="8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6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ja-JP" sz="800" spc="-2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ja-JP" sz="800" spc="4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ja-JP" sz="800" spc="4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ja-JP" sz="800" spc="1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ja-JP" sz="800" spc="2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800" spc="6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ja-JP" sz="800" spc="-2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ja-JP" sz="800" spc="3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ja-JP" sz="800" spc="8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-2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ja-JP" sz="800" spc="6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ja-JP" sz="800" spc="4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ja-JP" sz="800" spc="3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800" spc="4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ja-JP" sz="800" spc="-2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9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800" spc="3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ja-JP" sz="800" spc="-2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ja-JP" sz="800" spc="2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altLang="ja-JP" sz="800" spc="-10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-2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ja-JP" sz="800" spc="2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ja-JP" sz="800" spc="8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3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ja-JP" sz="800" spc="2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ja-JP" sz="800" spc="3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ja-JP" sz="800" spc="6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ja-JP" sz="800" spc="-2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ll</a:t>
            </a:r>
            <a:r>
              <a:rPr lang="en-US" altLang="ja-JP" sz="800" spc="-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ja-JP" sz="800" spc="9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en-US" altLang="ja-JP" sz="800" spc="3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ja-JP" sz="800" spc="4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ja-JP" sz="800" spc="8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800" spc="2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ja-JP" sz="800" spc="6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ja-JP" sz="800" spc="2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ja-JP" sz="800" spc="45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ja-JP" sz="800" spc="40" dirty="0" smtClean="0">
                <a:solidFill>
                  <a:srgbClr val="31CD3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ja-JP" sz="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503" y="10063"/>
            <a:ext cx="3803397" cy="10179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endParaRPr lang="en-US" sz="1400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endParaRPr lang="en-US" sz="1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dirty="0" smtClean="0">
                <a:latin typeface="Times New Roman"/>
                <a:cs typeface="Times New Roman"/>
              </a:rPr>
              <a:t>S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ru</a:t>
            </a:r>
            <a:r>
              <a:rPr sz="1400" spc="-5" dirty="0" smtClean="0">
                <a:latin typeface="Times New Roman"/>
                <a:cs typeface="Times New Roman"/>
              </a:rPr>
              <a:t>c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ur</a:t>
            </a:r>
            <a:r>
              <a:rPr sz="1400" spc="45" dirty="0" smtClean="0">
                <a:latin typeface="Times New Roman"/>
                <a:cs typeface="Times New Roman"/>
              </a:rPr>
              <a:t>a</a:t>
            </a:r>
            <a:r>
              <a:rPr sz="1400" spc="-65" dirty="0" smtClean="0">
                <a:latin typeface="Times New Roman"/>
                <a:cs typeface="Times New Roman"/>
              </a:rPr>
              <a:t>l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ngu</a:t>
            </a:r>
            <a:r>
              <a:rPr sz="1400" spc="-60" dirty="0" smtClean="0">
                <a:latin typeface="Times New Roman"/>
                <a:cs typeface="Times New Roman"/>
              </a:rPr>
              <a:t>l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5" dirty="0" smtClean="0">
                <a:latin typeface="Times New Roman"/>
                <a:cs typeface="Times New Roman"/>
              </a:rPr>
              <a:t>r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75" dirty="0" smtClean="0">
                <a:latin typeface="Times New Roman"/>
                <a:cs typeface="Times New Roman"/>
              </a:rPr>
              <a:t>t</a:t>
            </a:r>
            <a:r>
              <a:rPr sz="1400" spc="-65" dirty="0" smtClean="0">
                <a:latin typeface="Times New Roman"/>
                <a:cs typeface="Times New Roman"/>
              </a:rPr>
              <a:t>y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30" dirty="0" smtClean="0">
                <a:latin typeface="Times New Roman"/>
                <a:cs typeface="Times New Roman"/>
              </a:rPr>
              <a:t>E</a:t>
            </a:r>
            <a:r>
              <a:rPr sz="1400" spc="-60" dirty="0" smtClean="0">
                <a:latin typeface="Times New Roman"/>
                <a:cs typeface="Times New Roman"/>
              </a:rPr>
              <a:t>li</a:t>
            </a:r>
            <a:r>
              <a:rPr sz="1400" spc="15" dirty="0" smtClean="0">
                <a:latin typeface="Times New Roman"/>
                <a:cs typeface="Times New Roman"/>
              </a:rPr>
              <a:t>m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n</a:t>
            </a:r>
            <a:r>
              <a:rPr sz="1400" spc="45" dirty="0" smtClean="0">
                <a:latin typeface="Times New Roman"/>
                <a:cs typeface="Times New Roman"/>
              </a:rPr>
              <a:t>a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10" dirty="0" smtClean="0">
                <a:latin typeface="Times New Roman"/>
                <a:cs typeface="Times New Roman"/>
              </a:rPr>
              <a:t>n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lang="en-US" sz="1400" spc="90" dirty="0" smtClean="0">
                <a:latin typeface="Times New Roman"/>
                <a:cs typeface="Times New Roman"/>
              </a:rPr>
              <a:t>I</a:t>
            </a:r>
            <a:r>
              <a:rPr sz="1400" spc="-100" dirty="0" smtClean="0">
                <a:latin typeface="Times New Roman"/>
                <a:cs typeface="Times New Roman"/>
              </a:rPr>
              <a:t>X</a:t>
            </a:r>
            <a:endParaRPr sz="1400" dirty="0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  <a:spcBef>
                <a:spcPts val="63"/>
              </a:spcBef>
            </a:pPr>
            <a:endParaRPr sz="1400" dirty="0"/>
          </a:p>
          <a:p>
            <a:pPr marL="264160">
              <a:lnSpc>
                <a:spcPct val="100000"/>
              </a:lnSpc>
            </a:pPr>
            <a:r>
              <a:rPr sz="800" spc="-35" dirty="0" smtClean="0">
                <a:latin typeface="Times New Roman"/>
                <a:cs typeface="Times New Roman"/>
              </a:rPr>
              <a:t>L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-10" dirty="0" smtClean="0">
                <a:latin typeface="Times New Roman"/>
                <a:cs typeface="Times New Roman"/>
              </a:rPr>
              <a:t>o</a:t>
            </a:r>
            <a:r>
              <a:rPr sz="800" spc="0" dirty="0" smtClean="0">
                <a:latin typeface="Times New Roman"/>
                <a:cs typeface="Times New Roman"/>
              </a:rPr>
              <a:t>w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35" dirty="0" smtClean="0">
                <a:latin typeface="Times New Roman"/>
                <a:cs typeface="Times New Roman"/>
              </a:rPr>
              <a:t>n </a:t>
            </a:r>
            <a:r>
              <a:rPr sz="800" spc="-95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20" dirty="0" smtClean="0">
                <a:latin typeface="Times New Roman"/>
                <a:cs typeface="Times New Roman"/>
              </a:rPr>
              <a:t>o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20" dirty="0" smtClean="0">
                <a:latin typeface="Times New Roman"/>
                <a:cs typeface="Times New Roman"/>
              </a:rPr>
              <a:t>r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10" dirty="0" smtClean="0">
                <a:latin typeface="Times New Roman"/>
                <a:cs typeface="Times New Roman"/>
              </a:rPr>
              <a:t>o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g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90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0" dirty="0" smtClean="0">
                <a:latin typeface="Times New Roman"/>
                <a:cs typeface="Times New Roman"/>
              </a:rPr>
              <a:t>:</a:t>
            </a:r>
            <a:endParaRPr sz="800" dirty="0">
              <a:latin typeface="Times New Roman"/>
              <a:cs typeface="Times New Roman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0" y="1038644"/>
            <a:ext cx="3695700" cy="2288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503" y="0"/>
            <a:ext cx="2778760" cy="7105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33"/>
              </a:spcBef>
            </a:pPr>
            <a:endParaRPr lang="en-US" sz="750" dirty="0" smtClean="0"/>
          </a:p>
          <a:p>
            <a:pPr>
              <a:lnSpc>
                <a:spcPts val="750"/>
              </a:lnSpc>
              <a:spcBef>
                <a:spcPts val="33"/>
              </a:spcBef>
            </a:pPr>
            <a:endParaRPr lang="en-US" sz="750" dirty="0"/>
          </a:p>
          <a:p>
            <a:pPr>
              <a:lnSpc>
                <a:spcPts val="750"/>
              </a:lnSpc>
              <a:spcBef>
                <a:spcPts val="33"/>
              </a:spcBef>
            </a:pPr>
            <a:endParaRPr sz="750" dirty="0"/>
          </a:p>
          <a:p>
            <a:pPr marL="12700">
              <a:lnSpc>
                <a:spcPct val="100000"/>
              </a:lnSpc>
            </a:pPr>
            <a:endParaRPr lang="en-US" sz="1400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dirty="0" smtClean="0">
                <a:latin typeface="Times New Roman"/>
                <a:cs typeface="Times New Roman"/>
              </a:rPr>
              <a:t>S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ru</a:t>
            </a:r>
            <a:r>
              <a:rPr sz="1400" spc="-5" dirty="0" smtClean="0">
                <a:latin typeface="Times New Roman"/>
                <a:cs typeface="Times New Roman"/>
              </a:rPr>
              <a:t>c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ur</a:t>
            </a:r>
            <a:r>
              <a:rPr sz="1400" spc="45" dirty="0" smtClean="0">
                <a:latin typeface="Times New Roman"/>
                <a:cs typeface="Times New Roman"/>
              </a:rPr>
              <a:t>a</a:t>
            </a:r>
            <a:r>
              <a:rPr sz="1400" spc="-65" dirty="0" smtClean="0">
                <a:latin typeface="Times New Roman"/>
                <a:cs typeface="Times New Roman"/>
              </a:rPr>
              <a:t>l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ngu</a:t>
            </a:r>
            <a:r>
              <a:rPr sz="1400" spc="-60" dirty="0" smtClean="0">
                <a:latin typeface="Times New Roman"/>
                <a:cs typeface="Times New Roman"/>
              </a:rPr>
              <a:t>l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5" dirty="0" smtClean="0">
                <a:latin typeface="Times New Roman"/>
                <a:cs typeface="Times New Roman"/>
              </a:rPr>
              <a:t>r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75" dirty="0" smtClean="0">
                <a:latin typeface="Times New Roman"/>
                <a:cs typeface="Times New Roman"/>
              </a:rPr>
              <a:t>t</a:t>
            </a:r>
            <a:r>
              <a:rPr sz="1400" spc="-65" dirty="0" smtClean="0">
                <a:latin typeface="Times New Roman"/>
                <a:cs typeface="Times New Roman"/>
              </a:rPr>
              <a:t>y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30" dirty="0" smtClean="0">
                <a:latin typeface="Times New Roman"/>
                <a:cs typeface="Times New Roman"/>
              </a:rPr>
              <a:t>E</a:t>
            </a:r>
            <a:r>
              <a:rPr sz="1400" spc="-60" dirty="0" smtClean="0">
                <a:latin typeface="Times New Roman"/>
                <a:cs typeface="Times New Roman"/>
              </a:rPr>
              <a:t>li</a:t>
            </a:r>
            <a:r>
              <a:rPr sz="1400" spc="15" dirty="0" smtClean="0">
                <a:latin typeface="Times New Roman"/>
                <a:cs typeface="Times New Roman"/>
              </a:rPr>
              <a:t>m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n</a:t>
            </a:r>
            <a:r>
              <a:rPr sz="1400" spc="45" dirty="0" smtClean="0">
                <a:latin typeface="Times New Roman"/>
                <a:cs typeface="Times New Roman"/>
              </a:rPr>
              <a:t>a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10" dirty="0" smtClean="0">
                <a:latin typeface="Times New Roman"/>
                <a:cs typeface="Times New Roman"/>
              </a:rPr>
              <a:t>n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0" dirty="0" smtClean="0">
                <a:latin typeface="Times New Roman"/>
                <a:cs typeface="Times New Roman"/>
              </a:rPr>
              <a:t>X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41551" y="1774469"/>
            <a:ext cx="105156" cy="0"/>
          </a:xfrm>
          <a:custGeom>
            <a:avLst/>
            <a:gdLst/>
            <a:ahLst/>
            <a:cxnLst/>
            <a:rect l="l" t="t" r="r" b="b"/>
            <a:pathLst>
              <a:path w="105156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4572">
            <a:solidFill>
              <a:srgbClr val="FE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442719" y="1762887"/>
            <a:ext cx="95885" cy="1060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600" spc="2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600" spc="6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76603" y="1821307"/>
            <a:ext cx="344805" cy="1485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2 </a:t>
            </a:r>
            <a:r>
              <a:rPr sz="900" spc="-104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15" dirty="0" smtClean="0">
                <a:latin typeface="Gulim"/>
                <a:cs typeface="Gulim"/>
              </a:rPr>
              <a:t>−</a:t>
            </a:r>
            <a:r>
              <a:rPr sz="800" spc="-75" dirty="0" smtClean="0">
                <a:latin typeface="Gulim"/>
                <a:cs typeface="Gulim"/>
              </a:rPr>
              <a:t> </a:t>
            </a: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endParaRPr sz="900" baseline="-9259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76603" y="1909699"/>
            <a:ext cx="324485" cy="1873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7" baseline="-27777" dirty="0" smtClean="0">
                <a:latin typeface="Times New Roman"/>
                <a:cs typeface="Times New Roman"/>
              </a:rPr>
              <a:t>C</a:t>
            </a:r>
            <a:r>
              <a:rPr sz="1200" spc="127" baseline="-27777" dirty="0" smtClean="0">
                <a:latin typeface="Times New Roman"/>
                <a:cs typeface="Times New Roman"/>
              </a:rPr>
              <a:t> </a:t>
            </a:r>
            <a:r>
              <a:rPr sz="1200" spc="-104" baseline="-27777" dirty="0" smtClean="0">
                <a:latin typeface="Gulim"/>
                <a:cs typeface="Gulim"/>
              </a:rPr>
              <a:t>·</a:t>
            </a:r>
            <a:r>
              <a:rPr sz="1200" spc="52" baseline="-27777" dirty="0" smtClean="0">
                <a:latin typeface="Gulim"/>
                <a:cs typeface="Gulim"/>
              </a:rPr>
              <a:t> </a:t>
            </a:r>
            <a:r>
              <a:rPr sz="600" spc="2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du</a:t>
            </a:r>
            <a:r>
              <a:rPr sz="750" spc="0" baseline="-16666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endParaRPr sz="750" baseline="-16666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462887" y="2036597"/>
            <a:ext cx="140207" cy="0"/>
          </a:xfrm>
          <a:custGeom>
            <a:avLst/>
            <a:gdLst/>
            <a:ahLst/>
            <a:cxnLst/>
            <a:rect l="l" t="t" r="r" b="b"/>
            <a:pathLst>
              <a:path w="140207">
                <a:moveTo>
                  <a:pt x="0" y="0"/>
                </a:moveTo>
                <a:lnTo>
                  <a:pt x="140207" y="0"/>
                </a:lnTo>
              </a:path>
            </a:pathLst>
          </a:custGeom>
          <a:ln w="4571">
            <a:solidFill>
              <a:srgbClr val="FE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78027" y="958724"/>
            <a:ext cx="1143635" cy="16357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301625" algn="l"/>
                <a:tab pos="575945" algn="l"/>
                <a:tab pos="810895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FF0000"/>
                </a:solidFill>
                <a:latin typeface="Times New Roman"/>
                <a:cs typeface="Times New Roman"/>
              </a:rPr>
              <a:t>0	</a:t>
            </a:r>
            <a:r>
              <a:rPr sz="800" spc="200" dirty="0" smtClean="0">
                <a:latin typeface="Times New Roman"/>
                <a:cs typeface="Times New Roman"/>
              </a:rPr>
              <a:t>=	</a:t>
            </a:r>
            <a:r>
              <a:rPr sz="800" spc="-15" dirty="0" smtClean="0">
                <a:solidFill>
                  <a:srgbClr val="0000FF"/>
                </a:solidFill>
                <a:latin typeface="Times New Roman"/>
                <a:cs typeface="Times New Roman"/>
              </a:rPr>
              <a:t>f </a:t>
            </a:r>
            <a:r>
              <a:rPr sz="800" spc="50" dirty="0" smtClean="0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sz="800" spc="1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800" spc="60" dirty="0" smtClean="0">
                <a:solidFill>
                  <a:srgbClr val="0000FF"/>
                </a:solidFill>
                <a:latin typeface="Times New Roman"/>
                <a:cs typeface="Times New Roman"/>
              </a:rPr>
              <a:t>)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935"/>
              </a:lnSpc>
              <a:tabLst>
                <a:tab pos="301625" algn="l"/>
                <a:tab pos="575945" algn="l"/>
                <a:tab pos="810895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3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	</a:t>
            </a:r>
            <a:r>
              <a:rPr sz="800" spc="200" dirty="0" smtClean="0">
                <a:latin typeface="Times New Roman"/>
                <a:cs typeface="Times New Roman"/>
              </a:rPr>
              <a:t>=	</a:t>
            </a:r>
            <a:r>
              <a:rPr sz="800" spc="-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FF0000"/>
                </a:solidFill>
                <a:latin typeface="Times New Roman"/>
                <a:cs typeface="Times New Roman"/>
              </a:rPr>
              <a:t>1 </a:t>
            </a:r>
            <a:r>
              <a:rPr sz="900" spc="-104" baseline="-925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800" spc="-15" dirty="0" smtClean="0">
                <a:latin typeface="Gulim"/>
                <a:cs typeface="Gulim"/>
              </a:rPr>
              <a:t>−</a:t>
            </a:r>
            <a:r>
              <a:rPr sz="800" spc="-75" dirty="0" smtClean="0">
                <a:latin typeface="Gulim"/>
                <a:cs typeface="Gulim"/>
              </a:rPr>
              <a:t> </a:t>
            </a: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endParaRPr sz="900" baseline="-9259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  <a:tabLst>
                <a:tab pos="301625" algn="l"/>
                <a:tab pos="575945" algn="l"/>
                <a:tab pos="810895" algn="l"/>
              </a:tabLst>
            </a:pPr>
            <a:r>
              <a:rPr sz="800" spc="35" dirty="0" smtClean="0">
                <a:latin typeface="Times New Roman"/>
                <a:cs typeface="Times New Roman"/>
              </a:rPr>
              <a:t>?</a:t>
            </a:r>
            <a:r>
              <a:rPr sz="800" spc="10" dirty="0" smtClean="0">
                <a:latin typeface="Times New Roman"/>
                <a:cs typeface="Times New Roman"/>
              </a:rPr>
              <a:t>:	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latin typeface="Times New Roman"/>
                <a:cs typeface="Times New Roman"/>
              </a:rPr>
              <a:t>1	</a:t>
            </a:r>
            <a:r>
              <a:rPr sz="800" spc="200" dirty="0" smtClean="0">
                <a:latin typeface="Times New Roman"/>
                <a:cs typeface="Times New Roman"/>
              </a:rPr>
              <a:t>=	</a:t>
            </a:r>
            <a:r>
              <a:rPr sz="800" spc="10" dirty="0" smtClean="0">
                <a:latin typeface="Times New Roman"/>
                <a:cs typeface="Times New Roman"/>
              </a:rPr>
              <a:t>R</a:t>
            </a:r>
            <a:r>
              <a:rPr sz="900" spc="22" baseline="-9259" dirty="0" smtClean="0">
                <a:latin typeface="Times New Roman"/>
                <a:cs typeface="Times New Roman"/>
              </a:rPr>
              <a:t>1 </a:t>
            </a:r>
            <a:r>
              <a:rPr sz="900" spc="-104" baseline="-9259" dirty="0" smtClean="0">
                <a:latin typeface="Times New Roman"/>
                <a:cs typeface="Times New Roman"/>
              </a:rPr>
              <a:t> </a:t>
            </a:r>
            <a:r>
              <a:rPr sz="800" spc="-70" dirty="0" smtClean="0">
                <a:latin typeface="Gulim"/>
                <a:cs typeface="Gulim"/>
              </a:rPr>
              <a:t>·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latin typeface="Times New Roman"/>
                <a:cs typeface="Times New Roman"/>
              </a:rPr>
              <a:t>1</a:t>
            </a:r>
            <a:endParaRPr sz="900" baseline="-9259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  <a:tabLst>
                <a:tab pos="301625" algn="l"/>
                <a:tab pos="575945" algn="l"/>
                <a:tab pos="810895" algn="l"/>
              </a:tabLst>
            </a:pPr>
            <a:r>
              <a:rPr sz="800" spc="35" dirty="0" smtClean="0">
                <a:latin typeface="Times New Roman"/>
                <a:cs typeface="Times New Roman"/>
              </a:rPr>
              <a:t>?</a:t>
            </a:r>
            <a:r>
              <a:rPr sz="800" spc="10" dirty="0" smtClean="0">
                <a:latin typeface="Times New Roman"/>
                <a:cs typeface="Times New Roman"/>
              </a:rPr>
              <a:t>:	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latin typeface="Times New Roman"/>
                <a:cs typeface="Times New Roman"/>
              </a:rPr>
              <a:t>1	</a:t>
            </a:r>
            <a:r>
              <a:rPr sz="800" spc="200" dirty="0" smtClean="0">
                <a:latin typeface="Times New Roman"/>
                <a:cs typeface="Times New Roman"/>
              </a:rPr>
              <a:t>=	</a:t>
            </a: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 </a:t>
            </a:r>
            <a:r>
              <a:rPr sz="900" spc="-104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15" dirty="0" smtClean="0">
                <a:latin typeface="Gulim"/>
                <a:cs typeface="Gulim"/>
              </a:rPr>
              <a:t>−</a:t>
            </a:r>
            <a:r>
              <a:rPr sz="800" spc="-75" dirty="0" smtClean="0">
                <a:latin typeface="Gulim"/>
                <a:cs typeface="Gulim"/>
              </a:rPr>
              <a:t> 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latin typeface="Times New Roman"/>
                <a:cs typeface="Times New Roman"/>
              </a:rPr>
              <a:t>2</a:t>
            </a:r>
            <a:endParaRPr sz="900" baseline="-9259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  <a:tabLst>
                <a:tab pos="301625" algn="l"/>
                <a:tab pos="575945" algn="l"/>
                <a:tab pos="810895" algn="l"/>
              </a:tabLst>
            </a:pPr>
            <a:r>
              <a:rPr sz="800" spc="35" dirty="0" smtClean="0">
                <a:latin typeface="Times New Roman"/>
                <a:cs typeface="Times New Roman"/>
              </a:rPr>
              <a:t>?</a:t>
            </a:r>
            <a:r>
              <a:rPr sz="800" spc="10" dirty="0" smtClean="0">
                <a:latin typeface="Times New Roman"/>
                <a:cs typeface="Times New Roman"/>
              </a:rPr>
              <a:t>:	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latin typeface="Times New Roman"/>
                <a:cs typeface="Times New Roman"/>
              </a:rPr>
              <a:t>2	</a:t>
            </a:r>
            <a:r>
              <a:rPr sz="800" spc="200" dirty="0" smtClean="0">
                <a:latin typeface="Times New Roman"/>
                <a:cs typeface="Times New Roman"/>
              </a:rPr>
              <a:t>=	</a:t>
            </a:r>
            <a:r>
              <a:rPr sz="800" spc="10" dirty="0" smtClean="0">
                <a:latin typeface="Times New Roman"/>
                <a:cs typeface="Times New Roman"/>
              </a:rPr>
              <a:t>R</a:t>
            </a:r>
            <a:r>
              <a:rPr sz="900" spc="22" baseline="-9259" dirty="0" smtClean="0">
                <a:latin typeface="Times New Roman"/>
                <a:cs typeface="Times New Roman"/>
              </a:rPr>
              <a:t>2 </a:t>
            </a:r>
            <a:r>
              <a:rPr sz="900" spc="-104" baseline="-9259" dirty="0" smtClean="0">
                <a:latin typeface="Times New Roman"/>
                <a:cs typeface="Times New Roman"/>
              </a:rPr>
              <a:t> </a:t>
            </a:r>
            <a:r>
              <a:rPr sz="800" spc="-70" dirty="0" smtClean="0">
                <a:latin typeface="Gulim"/>
                <a:cs typeface="Gulim"/>
              </a:rPr>
              <a:t>·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latin typeface="Times New Roman"/>
                <a:cs typeface="Times New Roman"/>
              </a:rPr>
              <a:t>2</a:t>
            </a:r>
            <a:endParaRPr sz="900" baseline="-9259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  <a:tabLst>
                <a:tab pos="301625" algn="l"/>
                <a:tab pos="575945" algn="l"/>
                <a:tab pos="810895" algn="l"/>
              </a:tabLst>
            </a:pPr>
            <a:r>
              <a:rPr sz="800" spc="35" dirty="0" smtClean="0">
                <a:latin typeface="Times New Roman"/>
                <a:cs typeface="Times New Roman"/>
              </a:rPr>
              <a:t>?</a:t>
            </a:r>
            <a:r>
              <a:rPr sz="800" spc="10" dirty="0" smtClean="0">
                <a:latin typeface="Times New Roman"/>
                <a:cs typeface="Times New Roman"/>
              </a:rPr>
              <a:t>:	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latin typeface="Times New Roman"/>
                <a:cs typeface="Times New Roman"/>
              </a:rPr>
              <a:t>2	</a:t>
            </a:r>
            <a:r>
              <a:rPr sz="800" spc="200" dirty="0" smtClean="0">
                <a:latin typeface="Times New Roman"/>
                <a:cs typeface="Times New Roman"/>
              </a:rPr>
              <a:t>=	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latin typeface="Times New Roman"/>
                <a:cs typeface="Times New Roman"/>
              </a:rPr>
              <a:t>2 </a:t>
            </a:r>
            <a:r>
              <a:rPr sz="900" spc="-104" baseline="-9259" dirty="0" smtClean="0">
                <a:latin typeface="Times New Roman"/>
                <a:cs typeface="Times New Roman"/>
              </a:rPr>
              <a:t> </a:t>
            </a:r>
            <a:r>
              <a:rPr sz="800" spc="-15" dirty="0" smtClean="0">
                <a:latin typeface="Gulim"/>
                <a:cs typeface="Gulim"/>
              </a:rPr>
              <a:t>−</a:t>
            </a:r>
            <a:r>
              <a:rPr sz="800" spc="-75" dirty="0" smtClean="0">
                <a:latin typeface="Gulim"/>
                <a:cs typeface="Gulim"/>
              </a:rPr>
              <a:t> </a:t>
            </a: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endParaRPr sz="900" baseline="-9259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301625" algn="l"/>
                <a:tab pos="575945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12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-37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L	</a:t>
            </a:r>
            <a:r>
              <a:rPr sz="800" spc="200" dirty="0" smtClean="0">
                <a:latin typeface="Times New Roman"/>
                <a:cs typeface="Times New Roman"/>
              </a:rPr>
              <a:t>=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  <a:tabLst>
                <a:tab pos="301625" algn="l"/>
                <a:tab pos="575945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10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900" spc="-37" baseline="-13888" dirty="0" smtClean="0">
                <a:solidFill>
                  <a:srgbClr val="FF0000"/>
                </a:solidFill>
                <a:latin typeface="Times New Roman"/>
                <a:cs typeface="Times New Roman"/>
              </a:rPr>
              <a:t>L	</a:t>
            </a:r>
            <a:r>
              <a:rPr sz="800" spc="200" dirty="0" smtClean="0">
                <a:latin typeface="Times New Roman"/>
                <a:cs typeface="Times New Roman"/>
              </a:rPr>
              <a:t>=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301625" algn="l"/>
                <a:tab pos="575945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11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0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C	</a:t>
            </a:r>
            <a:r>
              <a:rPr sz="800" spc="200" dirty="0" smtClean="0">
                <a:latin typeface="Times New Roman"/>
                <a:cs typeface="Times New Roman"/>
              </a:rPr>
              <a:t>=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  <a:tabLst>
                <a:tab pos="301625" algn="l"/>
                <a:tab pos="575945" algn="l"/>
              </a:tabLst>
            </a:pPr>
            <a:r>
              <a:rPr sz="800" spc="45" dirty="0" smtClean="0">
                <a:solidFill>
                  <a:srgbClr val="FF7F00"/>
                </a:solidFill>
                <a:latin typeface="Gulim"/>
                <a:cs typeface="Gulim"/>
              </a:rPr>
              <a:t>⇒</a:t>
            </a:r>
            <a:r>
              <a:rPr sz="800" spc="10" dirty="0" smtClean="0">
                <a:solidFill>
                  <a:srgbClr val="FF7F00"/>
                </a:solidFill>
                <a:latin typeface="Times New Roman"/>
                <a:cs typeface="Times New Roman"/>
              </a:rPr>
              <a:t>:	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0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C	</a:t>
            </a:r>
            <a:r>
              <a:rPr sz="800" spc="200" dirty="0" smtClean="0">
                <a:latin typeface="Times New Roman"/>
                <a:cs typeface="Times New Roman"/>
              </a:rPr>
              <a:t>=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  <a:tabLst>
                <a:tab pos="301625" algn="l"/>
                <a:tab pos="575945" algn="l"/>
                <a:tab pos="810895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-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FF0000"/>
                </a:solidFill>
                <a:latin typeface="Times New Roman"/>
                <a:cs typeface="Times New Roman"/>
              </a:rPr>
              <a:t>0	</a:t>
            </a:r>
            <a:r>
              <a:rPr sz="800" spc="200" dirty="0" smtClean="0">
                <a:latin typeface="Times New Roman"/>
                <a:cs typeface="Times New Roman"/>
              </a:rPr>
              <a:t>=	</a:t>
            </a:r>
            <a:r>
              <a:rPr sz="800" spc="20" dirty="0" smtClean="0">
                <a:latin typeface="Times New Roman"/>
                <a:cs typeface="Times New Roman"/>
              </a:rPr>
              <a:t>0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  <a:tabLst>
                <a:tab pos="301625" algn="l"/>
                <a:tab pos="575945" algn="l"/>
                <a:tab pos="810895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13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-25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solidFill>
                  <a:srgbClr val="FF0000"/>
                </a:solidFill>
                <a:latin typeface="Times New Roman"/>
                <a:cs typeface="Times New Roman"/>
              </a:rPr>
              <a:t>0	</a:t>
            </a:r>
            <a:r>
              <a:rPr sz="800" spc="200" dirty="0" smtClean="0">
                <a:latin typeface="Times New Roman"/>
                <a:cs typeface="Times New Roman"/>
              </a:rPr>
              <a:t>=	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 </a:t>
            </a:r>
            <a:r>
              <a:rPr sz="900" spc="-8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200" dirty="0" smtClean="0">
                <a:latin typeface="Times New Roman"/>
                <a:cs typeface="Times New Roman"/>
              </a:rPr>
              <a:t>+</a:t>
            </a:r>
            <a:r>
              <a:rPr sz="800" spc="-20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0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endParaRPr sz="900" baseline="-13888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  <a:tabLst>
                <a:tab pos="301625" algn="l"/>
                <a:tab pos="575945" algn="l"/>
                <a:tab pos="810895" algn="l"/>
              </a:tabLst>
            </a:pPr>
            <a:r>
              <a:rPr sz="800" spc="35" dirty="0" smtClean="0">
                <a:latin typeface="Times New Roman"/>
                <a:cs typeface="Times New Roman"/>
              </a:rPr>
              <a:t>?</a:t>
            </a:r>
            <a:r>
              <a:rPr sz="800" spc="10" dirty="0" smtClean="0">
                <a:latin typeface="Times New Roman"/>
                <a:cs typeface="Times New Roman"/>
              </a:rPr>
              <a:t>:	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latin typeface="Times New Roman"/>
                <a:cs typeface="Times New Roman"/>
              </a:rPr>
              <a:t>1	</a:t>
            </a:r>
            <a:r>
              <a:rPr sz="800" spc="200" dirty="0" smtClean="0">
                <a:latin typeface="Times New Roman"/>
                <a:cs typeface="Times New Roman"/>
              </a:rPr>
              <a:t>=	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latin typeface="Times New Roman"/>
                <a:cs typeface="Times New Roman"/>
              </a:rPr>
              <a:t>2 </a:t>
            </a:r>
            <a:r>
              <a:rPr sz="900" spc="-82" baseline="-9259" dirty="0" smtClean="0">
                <a:latin typeface="Times New Roman"/>
                <a:cs typeface="Times New Roman"/>
              </a:rPr>
              <a:t> </a:t>
            </a:r>
            <a:r>
              <a:rPr sz="800" spc="200" dirty="0" smtClean="0">
                <a:latin typeface="Times New Roman"/>
                <a:cs typeface="Times New Roman"/>
              </a:rPr>
              <a:t>+</a:t>
            </a:r>
            <a:r>
              <a:rPr sz="800" spc="-20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-37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endParaRPr sz="900" baseline="-13888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76603" y="1647571"/>
            <a:ext cx="275590" cy="1873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44" baseline="-27777" dirty="0" smtClean="0">
                <a:latin typeface="Times New Roman"/>
                <a:cs typeface="Times New Roman"/>
              </a:rPr>
              <a:t>L</a:t>
            </a:r>
            <a:r>
              <a:rPr sz="1200" spc="-22" baseline="-27777" dirty="0" smtClean="0">
                <a:latin typeface="Times New Roman"/>
                <a:cs typeface="Times New Roman"/>
              </a:rPr>
              <a:t> </a:t>
            </a:r>
            <a:r>
              <a:rPr sz="1200" spc="-104" baseline="-27777" dirty="0" smtClean="0">
                <a:latin typeface="Gulim"/>
                <a:cs typeface="Gulim"/>
              </a:rPr>
              <a:t>·</a:t>
            </a:r>
            <a:r>
              <a:rPr sz="1200" spc="75" baseline="-27777" dirty="0" smtClean="0">
                <a:latin typeface="Gulim"/>
                <a:cs typeface="Gulim"/>
              </a:rPr>
              <a:t> </a:t>
            </a:r>
            <a:r>
              <a:rPr sz="600" spc="2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600" spc="-20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750" spc="-30" baseline="-16666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endParaRPr sz="750" baseline="-16666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82343" y="2025015"/>
            <a:ext cx="95885" cy="1060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600" spc="2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600" spc="6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76603" y="2083435"/>
            <a:ext cx="344805" cy="1485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 </a:t>
            </a:r>
            <a:r>
              <a:rPr sz="900" spc="-104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15" dirty="0" smtClean="0">
                <a:latin typeface="Gulim"/>
                <a:cs typeface="Gulim"/>
              </a:rPr>
              <a:t>−</a:t>
            </a:r>
            <a:r>
              <a:rPr sz="800" spc="-75" dirty="0" smtClean="0">
                <a:latin typeface="Gulim"/>
                <a:cs typeface="Gulim"/>
              </a:rPr>
              <a:t> </a:t>
            </a: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endParaRPr sz="900" baseline="-9259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096515" y="1585087"/>
            <a:ext cx="133350" cy="1193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940"/>
              </a:lnSpc>
            </a:pPr>
            <a:r>
              <a:rPr sz="800" spc="40" dirty="0" smtClean="0">
                <a:latin typeface="Gulim"/>
                <a:cs typeface="Gulim"/>
              </a:rPr>
              <a:t>⇒</a:t>
            </a:r>
            <a:endParaRPr sz="800">
              <a:latin typeface="Gulim"/>
              <a:cs typeface="Gulim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913479" y="1774469"/>
            <a:ext cx="105155" cy="0"/>
          </a:xfrm>
          <a:custGeom>
            <a:avLst/>
            <a:gdLst/>
            <a:ahLst/>
            <a:cxnLst/>
            <a:rect l="l" t="t" r="r" b="b"/>
            <a:pathLst>
              <a:path w="105155">
                <a:moveTo>
                  <a:pt x="0" y="0"/>
                </a:moveTo>
                <a:lnTo>
                  <a:pt x="105155" y="0"/>
                </a:lnTo>
              </a:path>
            </a:pathLst>
          </a:custGeom>
          <a:ln w="4572">
            <a:solidFill>
              <a:srgbClr val="FE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895090" y="958724"/>
            <a:ext cx="414020" cy="10121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301625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FF0000"/>
                </a:solidFill>
                <a:latin typeface="Times New Roman"/>
                <a:cs typeface="Times New Roman"/>
              </a:rPr>
              <a:t>0</a:t>
            </a:r>
            <a:endParaRPr sz="900" baseline="-9259">
              <a:latin typeface="Times New Roman"/>
              <a:cs typeface="Times New Roman"/>
            </a:endParaRPr>
          </a:p>
          <a:p>
            <a:pPr marL="12700">
              <a:lnSpc>
                <a:spcPts val="935"/>
              </a:lnSpc>
              <a:tabLst>
                <a:tab pos="301625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3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endParaRPr sz="900" baseline="-9259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  <a:tabLst>
                <a:tab pos="301625" algn="l"/>
              </a:tabLst>
            </a:pPr>
            <a:r>
              <a:rPr sz="800" spc="35" dirty="0" smtClean="0">
                <a:latin typeface="Times New Roman"/>
                <a:cs typeface="Times New Roman"/>
              </a:rPr>
              <a:t>?</a:t>
            </a:r>
            <a:r>
              <a:rPr sz="800" spc="10" dirty="0" smtClean="0">
                <a:latin typeface="Times New Roman"/>
                <a:cs typeface="Times New Roman"/>
              </a:rPr>
              <a:t>:	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latin typeface="Times New Roman"/>
                <a:cs typeface="Times New Roman"/>
              </a:rPr>
              <a:t>1</a:t>
            </a:r>
            <a:endParaRPr sz="900" baseline="-9259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  <a:tabLst>
                <a:tab pos="301625" algn="l"/>
              </a:tabLst>
            </a:pPr>
            <a:r>
              <a:rPr sz="800" spc="35" dirty="0" smtClean="0">
                <a:latin typeface="Times New Roman"/>
                <a:cs typeface="Times New Roman"/>
              </a:rPr>
              <a:t>?</a:t>
            </a:r>
            <a:r>
              <a:rPr sz="800" spc="10" dirty="0" smtClean="0">
                <a:latin typeface="Times New Roman"/>
                <a:cs typeface="Times New Roman"/>
              </a:rPr>
              <a:t>:	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latin typeface="Times New Roman"/>
                <a:cs typeface="Times New Roman"/>
              </a:rPr>
              <a:t>1</a:t>
            </a:r>
            <a:endParaRPr sz="900" baseline="-9259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  <a:tabLst>
                <a:tab pos="301625" algn="l"/>
              </a:tabLst>
            </a:pPr>
            <a:r>
              <a:rPr sz="800" spc="35" dirty="0" smtClean="0">
                <a:latin typeface="Times New Roman"/>
                <a:cs typeface="Times New Roman"/>
              </a:rPr>
              <a:t>?</a:t>
            </a:r>
            <a:r>
              <a:rPr sz="800" spc="10" dirty="0" smtClean="0">
                <a:latin typeface="Times New Roman"/>
                <a:cs typeface="Times New Roman"/>
              </a:rPr>
              <a:t>:	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latin typeface="Times New Roman"/>
                <a:cs typeface="Times New Roman"/>
              </a:rPr>
              <a:t>2</a:t>
            </a:r>
            <a:endParaRPr sz="900" baseline="-9259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  <a:tabLst>
                <a:tab pos="301625" algn="l"/>
              </a:tabLst>
            </a:pPr>
            <a:r>
              <a:rPr sz="800" spc="35" dirty="0" smtClean="0">
                <a:latin typeface="Times New Roman"/>
                <a:cs typeface="Times New Roman"/>
              </a:rPr>
              <a:t>?</a:t>
            </a:r>
            <a:r>
              <a:rPr sz="800" spc="10" dirty="0" smtClean="0">
                <a:latin typeface="Times New Roman"/>
                <a:cs typeface="Times New Roman"/>
              </a:rPr>
              <a:t>:	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latin typeface="Times New Roman"/>
                <a:cs typeface="Times New Roman"/>
              </a:rPr>
              <a:t>2</a:t>
            </a:r>
            <a:endParaRPr sz="900" baseline="-9259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301625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13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-37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endParaRPr sz="900" baseline="-13888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  <a:tabLst>
                <a:tab pos="301625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11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900" spc="-37" baseline="-13888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endParaRPr sz="900" baseline="-13888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515358" y="958724"/>
            <a:ext cx="579755" cy="10026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247015" algn="l"/>
              </a:tabLst>
            </a:pPr>
            <a:r>
              <a:rPr sz="800" spc="200" dirty="0" smtClean="0">
                <a:latin typeface="Times New Roman"/>
                <a:cs typeface="Times New Roman"/>
              </a:rPr>
              <a:t>=	</a:t>
            </a:r>
            <a:r>
              <a:rPr sz="800" spc="-15" dirty="0" smtClean="0">
                <a:solidFill>
                  <a:srgbClr val="0000FF"/>
                </a:solidFill>
                <a:latin typeface="Times New Roman"/>
                <a:cs typeface="Times New Roman"/>
              </a:rPr>
              <a:t>f</a:t>
            </a:r>
            <a:r>
              <a:rPr sz="800" spc="-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50" dirty="0" smtClean="0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sz="800" spc="1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800" spc="60" dirty="0" smtClean="0">
                <a:solidFill>
                  <a:srgbClr val="0000FF"/>
                </a:solidFill>
                <a:latin typeface="Times New Roman"/>
                <a:cs typeface="Times New Roman"/>
              </a:rPr>
              <a:t>)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935"/>
              </a:lnSpc>
              <a:tabLst>
                <a:tab pos="247015" algn="l"/>
              </a:tabLst>
            </a:pPr>
            <a:r>
              <a:rPr sz="800" spc="200" dirty="0" smtClean="0">
                <a:latin typeface="Times New Roman"/>
                <a:cs typeface="Times New Roman"/>
              </a:rPr>
              <a:t>=	</a:t>
            </a:r>
            <a:r>
              <a:rPr sz="800" spc="-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FF0000"/>
                </a:solidFill>
                <a:latin typeface="Times New Roman"/>
                <a:cs typeface="Times New Roman"/>
              </a:rPr>
              <a:t>1 </a:t>
            </a:r>
            <a:r>
              <a:rPr sz="900" spc="-104" baseline="-925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800" spc="-15" dirty="0" smtClean="0">
                <a:latin typeface="Gulim"/>
                <a:cs typeface="Gulim"/>
              </a:rPr>
              <a:t>−</a:t>
            </a:r>
            <a:r>
              <a:rPr sz="800" spc="-75" dirty="0" smtClean="0">
                <a:latin typeface="Gulim"/>
                <a:cs typeface="Gulim"/>
              </a:rPr>
              <a:t> </a:t>
            </a: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endParaRPr sz="900" baseline="-9259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  <a:tabLst>
                <a:tab pos="247015" algn="l"/>
              </a:tabLst>
            </a:pPr>
            <a:r>
              <a:rPr sz="800" spc="200" dirty="0" smtClean="0">
                <a:latin typeface="Times New Roman"/>
                <a:cs typeface="Times New Roman"/>
              </a:rPr>
              <a:t>=	</a:t>
            </a:r>
            <a:r>
              <a:rPr sz="800" spc="10" dirty="0" smtClean="0">
                <a:latin typeface="Times New Roman"/>
                <a:cs typeface="Times New Roman"/>
              </a:rPr>
              <a:t>R</a:t>
            </a:r>
            <a:r>
              <a:rPr sz="900" spc="22" baseline="-9259" dirty="0" smtClean="0">
                <a:latin typeface="Times New Roman"/>
                <a:cs typeface="Times New Roman"/>
              </a:rPr>
              <a:t>1 </a:t>
            </a:r>
            <a:r>
              <a:rPr sz="900" spc="-104" baseline="-9259" dirty="0" smtClean="0">
                <a:latin typeface="Times New Roman"/>
                <a:cs typeface="Times New Roman"/>
              </a:rPr>
              <a:t> </a:t>
            </a:r>
            <a:r>
              <a:rPr sz="800" spc="-70" dirty="0" smtClean="0">
                <a:latin typeface="Gulim"/>
                <a:cs typeface="Gulim"/>
              </a:rPr>
              <a:t>·</a:t>
            </a:r>
            <a:r>
              <a:rPr sz="800" spc="-85" dirty="0" smtClean="0">
                <a:latin typeface="Gulim"/>
                <a:cs typeface="Gulim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latin typeface="Times New Roman"/>
                <a:cs typeface="Times New Roman"/>
              </a:rPr>
              <a:t>1</a:t>
            </a:r>
            <a:endParaRPr sz="900" baseline="-9259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  <a:tabLst>
                <a:tab pos="247015" algn="l"/>
              </a:tabLst>
            </a:pPr>
            <a:r>
              <a:rPr sz="800" spc="200" dirty="0" smtClean="0">
                <a:latin typeface="Times New Roman"/>
                <a:cs typeface="Times New Roman"/>
              </a:rPr>
              <a:t>=	</a:t>
            </a: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 </a:t>
            </a:r>
            <a:r>
              <a:rPr sz="900" spc="-104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15" dirty="0" smtClean="0">
                <a:latin typeface="Gulim"/>
                <a:cs typeface="Gulim"/>
              </a:rPr>
              <a:t>−</a:t>
            </a:r>
            <a:r>
              <a:rPr sz="800" spc="-75" dirty="0" smtClean="0">
                <a:latin typeface="Gulim"/>
                <a:cs typeface="Gulim"/>
              </a:rPr>
              <a:t> 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latin typeface="Times New Roman"/>
                <a:cs typeface="Times New Roman"/>
              </a:rPr>
              <a:t>2</a:t>
            </a:r>
            <a:endParaRPr sz="900" baseline="-9259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  <a:tabLst>
                <a:tab pos="247015" algn="l"/>
              </a:tabLst>
            </a:pPr>
            <a:r>
              <a:rPr sz="800" spc="200" dirty="0" smtClean="0">
                <a:latin typeface="Times New Roman"/>
                <a:cs typeface="Times New Roman"/>
              </a:rPr>
              <a:t>=	</a:t>
            </a:r>
            <a:r>
              <a:rPr sz="800" spc="10" dirty="0" smtClean="0">
                <a:latin typeface="Times New Roman"/>
                <a:cs typeface="Times New Roman"/>
              </a:rPr>
              <a:t>R</a:t>
            </a:r>
            <a:r>
              <a:rPr sz="900" spc="22" baseline="-9259" dirty="0" smtClean="0">
                <a:latin typeface="Times New Roman"/>
                <a:cs typeface="Times New Roman"/>
              </a:rPr>
              <a:t>2 </a:t>
            </a:r>
            <a:r>
              <a:rPr sz="900" spc="-104" baseline="-9259" dirty="0" smtClean="0">
                <a:latin typeface="Times New Roman"/>
                <a:cs typeface="Times New Roman"/>
              </a:rPr>
              <a:t> </a:t>
            </a:r>
            <a:r>
              <a:rPr sz="800" spc="-70" dirty="0" smtClean="0">
                <a:latin typeface="Gulim"/>
                <a:cs typeface="Gulim"/>
              </a:rPr>
              <a:t>·</a:t>
            </a:r>
            <a:r>
              <a:rPr sz="800" spc="-85" dirty="0" smtClean="0">
                <a:latin typeface="Gulim"/>
                <a:cs typeface="Gulim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latin typeface="Times New Roman"/>
                <a:cs typeface="Times New Roman"/>
              </a:rPr>
              <a:t>2</a:t>
            </a:r>
            <a:endParaRPr sz="900" baseline="-9259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  <a:tabLst>
                <a:tab pos="247015" algn="l"/>
              </a:tabLst>
            </a:pPr>
            <a:r>
              <a:rPr sz="800" spc="200" dirty="0" smtClean="0">
                <a:latin typeface="Times New Roman"/>
                <a:cs typeface="Times New Roman"/>
              </a:rPr>
              <a:t>=	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latin typeface="Times New Roman"/>
                <a:cs typeface="Times New Roman"/>
              </a:rPr>
              <a:t>2 </a:t>
            </a:r>
            <a:r>
              <a:rPr sz="900" spc="-104" baseline="-9259" dirty="0" smtClean="0">
                <a:latin typeface="Times New Roman"/>
                <a:cs typeface="Times New Roman"/>
              </a:rPr>
              <a:t> </a:t>
            </a:r>
            <a:r>
              <a:rPr sz="800" spc="-15" dirty="0" smtClean="0">
                <a:latin typeface="Gulim"/>
                <a:cs typeface="Gulim"/>
              </a:rPr>
              <a:t>−</a:t>
            </a:r>
            <a:r>
              <a:rPr sz="800" spc="-75" dirty="0" smtClean="0">
                <a:latin typeface="Gulim"/>
                <a:cs typeface="Gulim"/>
              </a:rPr>
              <a:t> </a:t>
            </a: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endParaRPr sz="900" baseline="-9259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spc="200" dirty="0" smtClean="0">
                <a:latin typeface="Times New Roman"/>
                <a:cs typeface="Times New Roman"/>
              </a:rPr>
              <a:t>=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800" spc="200" dirty="0" smtClean="0">
                <a:latin typeface="Times New Roman"/>
                <a:cs typeface="Times New Roman"/>
              </a:rPr>
              <a:t>=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750054" y="1647571"/>
            <a:ext cx="275590" cy="1873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44" baseline="-27777" dirty="0" smtClean="0">
                <a:latin typeface="Times New Roman"/>
                <a:cs typeface="Times New Roman"/>
              </a:rPr>
              <a:t>L</a:t>
            </a:r>
            <a:r>
              <a:rPr sz="1200" spc="-22" baseline="-27777" dirty="0" smtClean="0">
                <a:latin typeface="Times New Roman"/>
                <a:cs typeface="Times New Roman"/>
              </a:rPr>
              <a:t> </a:t>
            </a:r>
            <a:r>
              <a:rPr sz="1200" spc="-104" baseline="-27777" dirty="0" smtClean="0">
                <a:latin typeface="Gulim"/>
                <a:cs typeface="Gulim"/>
              </a:rPr>
              <a:t>·</a:t>
            </a:r>
            <a:r>
              <a:rPr sz="1200" spc="75" baseline="-27777" dirty="0" smtClean="0">
                <a:latin typeface="Gulim"/>
                <a:cs typeface="Gulim"/>
              </a:rPr>
              <a:t> </a:t>
            </a:r>
            <a:r>
              <a:rPr sz="600" spc="2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600" spc="-20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750" spc="-30" baseline="-16666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endParaRPr sz="750" baseline="-16666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916170" y="1762887"/>
            <a:ext cx="95885" cy="1060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600" spc="2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600" spc="6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750054" y="1826387"/>
            <a:ext cx="345440" cy="3848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just">
              <a:lnSpc>
                <a:spcPts val="950"/>
              </a:lnSpc>
            </a:pP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2 </a:t>
            </a:r>
            <a:r>
              <a:rPr sz="900" spc="-104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15" dirty="0" smtClean="0">
                <a:latin typeface="Gulim"/>
                <a:cs typeface="Gulim"/>
              </a:rPr>
              <a:t>−</a:t>
            </a:r>
            <a:r>
              <a:rPr sz="800" spc="-75" dirty="0" smtClean="0">
                <a:latin typeface="Gulim"/>
                <a:cs typeface="Gulim"/>
              </a:rPr>
              <a:t> </a:t>
            </a: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r>
              <a:rPr sz="900" spc="7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C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-70" dirty="0" smtClean="0">
                <a:latin typeface="Gulim"/>
                <a:cs typeface="Gulim"/>
              </a:rPr>
              <a:t>·</a:t>
            </a:r>
            <a:r>
              <a:rPr sz="800" spc="-85" dirty="0" smtClean="0">
                <a:latin typeface="Gulim"/>
                <a:cs typeface="Gulim"/>
              </a:rPr>
              <a:t> 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du</a:t>
            </a:r>
            <a:r>
              <a:rPr sz="900" spc="0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C </a:t>
            </a: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 </a:t>
            </a:r>
            <a:r>
              <a:rPr sz="900" spc="-104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15" dirty="0" smtClean="0">
                <a:latin typeface="Gulim"/>
                <a:cs typeface="Gulim"/>
              </a:rPr>
              <a:t>−</a:t>
            </a:r>
            <a:r>
              <a:rPr sz="800" spc="-75" dirty="0" smtClean="0">
                <a:latin typeface="Gulim"/>
                <a:cs typeface="Gulim"/>
              </a:rPr>
              <a:t> </a:t>
            </a: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endParaRPr sz="900" baseline="-9259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750054" y="2182495"/>
            <a:ext cx="454659" cy="1485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 </a:t>
            </a:r>
            <a:r>
              <a:rPr sz="900" spc="-104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15" dirty="0" smtClean="0">
                <a:latin typeface="Gulim"/>
                <a:cs typeface="Gulim"/>
              </a:rPr>
              <a:t>−</a:t>
            </a:r>
            <a:r>
              <a:rPr sz="800" spc="-75" dirty="0" smtClean="0">
                <a:latin typeface="Gulim"/>
                <a:cs typeface="Gulim"/>
              </a:rPr>
              <a:t> 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endParaRPr sz="900" baseline="-9259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750013" y="2302891"/>
            <a:ext cx="307340" cy="3892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spc="20" dirty="0" smtClean="0">
                <a:latin typeface="Times New Roman"/>
                <a:cs typeface="Times New Roman"/>
              </a:rPr>
              <a:t>0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935"/>
              </a:lnSpc>
            </a:pP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 </a:t>
            </a:r>
            <a:r>
              <a:rPr sz="900" spc="-104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200" dirty="0" smtClean="0">
                <a:latin typeface="Times New Roman"/>
                <a:cs typeface="Times New Roman"/>
              </a:rPr>
              <a:t>+</a:t>
            </a:r>
            <a:r>
              <a:rPr sz="800" spc="-10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0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endParaRPr sz="900" baseline="-13888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</a:pP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latin typeface="Times New Roman"/>
                <a:cs typeface="Times New Roman"/>
              </a:rPr>
              <a:t>2 </a:t>
            </a:r>
            <a:r>
              <a:rPr sz="900" spc="-104" baseline="-9259" dirty="0" smtClean="0">
                <a:latin typeface="Times New Roman"/>
                <a:cs typeface="Times New Roman"/>
              </a:rPr>
              <a:t> </a:t>
            </a:r>
            <a:r>
              <a:rPr sz="800" spc="200" dirty="0" smtClean="0">
                <a:latin typeface="Times New Roman"/>
                <a:cs typeface="Times New Roman"/>
              </a:rPr>
              <a:t>+</a:t>
            </a:r>
            <a:r>
              <a:rPr sz="800" spc="-10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-37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endParaRPr sz="900" baseline="-13888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71931" y="2820035"/>
            <a:ext cx="3636645" cy="3848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65100" marR="12700" indent="-152400">
              <a:lnSpc>
                <a:spcPts val="950"/>
              </a:lnSpc>
            </a:pPr>
            <a:r>
              <a:rPr sz="1200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 </a:t>
            </a:r>
            <a:r>
              <a:rPr sz="1200" spc="75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 </a:t>
            </a:r>
            <a:r>
              <a:rPr sz="800" spc="-1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t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h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10" dirty="0" smtClean="0">
                <a:solidFill>
                  <a:srgbClr val="31CD31"/>
                </a:solidFill>
                <a:latin typeface="Times New Roman"/>
                <a:cs typeface="Times New Roman"/>
              </a:rPr>
              <a:t>p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c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ss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0" dirty="0" smtClean="0">
                <a:solidFill>
                  <a:srgbClr val="31CD31"/>
                </a:solidFill>
                <a:latin typeface="Times New Roman"/>
                <a:cs typeface="Times New Roman"/>
              </a:rPr>
              <a:t>f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-15" dirty="0" smtClean="0">
                <a:solidFill>
                  <a:srgbClr val="31CD31"/>
                </a:solidFill>
                <a:latin typeface="Times New Roman"/>
                <a:cs typeface="Times New Roman"/>
              </a:rPr>
              <a:t>f</a:t>
            </a:r>
            <a:r>
              <a:rPr sz="800" spc="-10" dirty="0" smtClean="0">
                <a:solidFill>
                  <a:srgbClr val="31CD31"/>
                </a:solidFill>
                <a:latin typeface="Times New Roman"/>
                <a:cs typeface="Times New Roman"/>
              </a:rPr>
              <a:t>f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,</a:t>
            </a:r>
            <a:r>
              <a:rPr sz="800" spc="7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w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 </a:t>
            </a:r>
            <a:r>
              <a:rPr sz="800" spc="-10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du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c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70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w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9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10" dirty="0" smtClean="0">
                <a:solidFill>
                  <a:srgbClr val="31CD31"/>
                </a:solidFill>
                <a:latin typeface="Times New Roman"/>
                <a:cs typeface="Times New Roman"/>
              </a:rPr>
              <a:t>w</a:t>
            </a:r>
            <a:r>
              <a:rPr sz="800" spc="9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-10" dirty="0" smtClean="0">
                <a:solidFill>
                  <a:srgbClr val="31CD31"/>
                </a:solidFill>
                <a:latin typeface="Times New Roman"/>
                <a:cs typeface="Times New Roman"/>
              </a:rPr>
              <a:t>v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b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l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s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,</a:t>
            </a:r>
            <a:r>
              <a:rPr sz="800" spc="8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 </a:t>
            </a:r>
            <a:r>
              <a:rPr sz="900" spc="60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r>
              <a:rPr sz="900" spc="-150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,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-5" dirty="0" smtClean="0">
                <a:solidFill>
                  <a:srgbClr val="31CD31"/>
                </a:solidFill>
                <a:latin typeface="Times New Roman"/>
                <a:cs typeface="Times New Roman"/>
              </a:rPr>
              <a:t>f</a:t>
            </a:r>
            <a:r>
              <a:rPr sz="800" spc="15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9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0" dirty="0" smtClean="0">
                <a:solidFill>
                  <a:srgbClr val="31CD31"/>
                </a:solidFill>
                <a:latin typeface="Times New Roman"/>
                <a:cs typeface="Times New Roman"/>
              </a:rPr>
              <a:t>w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h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c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h </a:t>
            </a:r>
            <a:r>
              <a:rPr sz="800" spc="-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w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 </a:t>
            </a:r>
            <a:r>
              <a:rPr sz="800" spc="-10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-30" dirty="0" smtClean="0">
                <a:solidFill>
                  <a:srgbClr val="31CD31"/>
                </a:solidFill>
                <a:latin typeface="Times New Roman"/>
                <a:cs typeface="Times New Roman"/>
              </a:rPr>
              <a:t>’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h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-10" dirty="0" smtClean="0">
                <a:solidFill>
                  <a:srgbClr val="31CD31"/>
                </a:solidFill>
                <a:latin typeface="Times New Roman"/>
                <a:cs typeface="Times New Roman"/>
              </a:rPr>
              <a:t>v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 </a:t>
            </a:r>
            <a:r>
              <a:rPr sz="800" spc="-10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qu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s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-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y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. </a:t>
            </a:r>
            <a:r>
              <a:rPr sz="800" spc="-1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W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ee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t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9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-15" dirty="0" smtClean="0">
                <a:solidFill>
                  <a:srgbClr val="31CD31"/>
                </a:solidFill>
                <a:latin typeface="Times New Roman"/>
                <a:cs typeface="Times New Roman"/>
              </a:rPr>
              <a:t>f</a:t>
            </a:r>
            <a:r>
              <a:rPr sz="800" spc="-10" dirty="0" smtClean="0">
                <a:solidFill>
                  <a:srgbClr val="31CD31"/>
                </a:solidFill>
                <a:latin typeface="Times New Roman"/>
                <a:cs typeface="Times New Roman"/>
              </a:rPr>
              <a:t>f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7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h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equ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s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-15" dirty="0" smtClean="0">
                <a:solidFill>
                  <a:srgbClr val="31CD31"/>
                </a:solidFill>
                <a:latin typeface="Times New Roman"/>
                <a:cs typeface="Times New Roman"/>
              </a:rPr>
              <a:t>fi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ng </a:t>
            </a:r>
            <a:r>
              <a:rPr sz="800" spc="-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-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FF0000"/>
                </a:solidFill>
                <a:latin typeface="Times New Roman"/>
                <a:cs typeface="Times New Roman"/>
              </a:rPr>
              <a:t>0 </a:t>
            </a:r>
            <a:r>
              <a:rPr sz="900" spc="44" baseline="-925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-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FF0000"/>
                </a:solidFill>
                <a:latin typeface="Times New Roman"/>
                <a:cs typeface="Times New Roman"/>
              </a:rPr>
              <a:t>1 </a:t>
            </a:r>
            <a:r>
              <a:rPr sz="900" spc="60" baseline="-925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8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t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h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m</a:t>
            </a:r>
            <a:r>
              <a:rPr sz="800" spc="9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9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h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s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0" dirty="0" smtClean="0">
                <a:solidFill>
                  <a:srgbClr val="31CD31"/>
                </a:solidFill>
                <a:latin typeface="Times New Roman"/>
                <a:cs typeface="Times New Roman"/>
              </a:rPr>
              <a:t>f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qu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s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.</a:t>
            </a:r>
            <a:endParaRPr sz="800">
              <a:latin typeface="Times New Roman"/>
              <a:cs typeface="Times New Roman"/>
            </a:endParaRPr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2882390" y="1958111"/>
          <a:ext cx="754674" cy="7914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8424"/>
                <a:gridCol w="322488"/>
                <a:gridCol w="193762"/>
              </a:tblGrid>
              <a:tr h="12365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800" spc="-5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12</a:t>
                      </a:r>
                      <a:r>
                        <a:rPr sz="800" spc="0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: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sz="800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900" baseline="-13888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C</a:t>
                      </a:r>
                      <a:endParaRPr sz="900" baseline="-13888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800" dirty="0" smtClean="0">
                          <a:latin typeface="Times New Roman"/>
                          <a:cs typeface="Times New Roman"/>
                        </a:rPr>
                        <a:t>=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20395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800" spc="-5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800" spc="0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: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sz="800" spc="-5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900" spc="0" baseline="-13888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C</a:t>
                      </a:r>
                      <a:endParaRPr sz="900" baseline="-13888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800" dirty="0" smtClean="0">
                          <a:latin typeface="Times New Roman"/>
                          <a:cs typeface="Times New Roman"/>
                        </a:rPr>
                        <a:t>=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20395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800" spc="-5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sz="800" spc="0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: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sz="800" spc="-5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du</a:t>
                      </a:r>
                      <a:r>
                        <a:rPr sz="900" spc="0" baseline="-13888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C</a:t>
                      </a:r>
                      <a:endParaRPr sz="900" baseline="-13888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800" dirty="0" smtClean="0">
                          <a:latin typeface="Times New Roman"/>
                          <a:cs typeface="Times New Roman"/>
                        </a:rPr>
                        <a:t>=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19141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800" spc="-5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800" spc="0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: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sz="800" spc="5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900" spc="0" baseline="-9259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900" baseline="-9259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800" dirty="0" smtClean="0">
                          <a:latin typeface="Times New Roman"/>
                          <a:cs typeface="Times New Roman"/>
                        </a:rPr>
                        <a:t>=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19633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800" spc="-5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14</a:t>
                      </a:r>
                      <a:r>
                        <a:rPr sz="800" spc="0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: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sz="800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900" baseline="-9259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900" baseline="-9259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800" dirty="0" smtClean="0">
                          <a:latin typeface="Times New Roman"/>
                          <a:cs typeface="Times New Roman"/>
                        </a:rPr>
                        <a:t>=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80140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800" spc="-5" dirty="0" smtClean="0">
                          <a:latin typeface="Times New Roman"/>
                          <a:cs typeface="Times New Roman"/>
                        </a:rPr>
                        <a:t>?</a:t>
                      </a:r>
                      <a:r>
                        <a:rPr sz="800" spc="0" dirty="0" smtClean="0">
                          <a:latin typeface="Times New Roman"/>
                          <a:cs typeface="Times New Roman"/>
                        </a:rPr>
                        <a:t>: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sz="800" dirty="0" smtClean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900" baseline="-9259" dirty="0" smtClean="0">
                          <a:latin typeface="Times New Roman"/>
                          <a:cs typeface="Times New Roman"/>
                        </a:rPr>
                        <a:t>1</a:t>
                      </a:r>
                      <a:endParaRPr sz="900" baseline="-9259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800" dirty="0" smtClean="0">
                          <a:latin typeface="Times New Roman"/>
                          <a:cs typeface="Times New Roman"/>
                        </a:rPr>
                        <a:t>=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503" y="0"/>
            <a:ext cx="2832100" cy="7105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33"/>
              </a:spcBef>
            </a:pPr>
            <a:endParaRPr lang="en-US" sz="750" dirty="0" smtClean="0"/>
          </a:p>
          <a:p>
            <a:pPr>
              <a:lnSpc>
                <a:spcPts val="750"/>
              </a:lnSpc>
              <a:spcBef>
                <a:spcPts val="33"/>
              </a:spcBef>
            </a:pPr>
            <a:endParaRPr lang="en-US" sz="750" dirty="0"/>
          </a:p>
          <a:p>
            <a:pPr>
              <a:lnSpc>
                <a:spcPts val="750"/>
              </a:lnSpc>
              <a:spcBef>
                <a:spcPts val="33"/>
              </a:spcBef>
            </a:pPr>
            <a:endParaRPr sz="750" dirty="0"/>
          </a:p>
          <a:p>
            <a:pPr marL="12700">
              <a:lnSpc>
                <a:spcPct val="100000"/>
              </a:lnSpc>
            </a:pPr>
            <a:r>
              <a:rPr sz="1400" dirty="0" smtClean="0">
                <a:latin typeface="Times New Roman"/>
                <a:cs typeface="Times New Roman"/>
              </a:rPr>
              <a:t>S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ru</a:t>
            </a:r>
            <a:r>
              <a:rPr sz="1400" spc="-5" dirty="0" smtClean="0">
                <a:latin typeface="Times New Roman"/>
                <a:cs typeface="Times New Roman"/>
              </a:rPr>
              <a:t>c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ur</a:t>
            </a:r>
            <a:r>
              <a:rPr sz="1400" spc="45" dirty="0" smtClean="0">
                <a:latin typeface="Times New Roman"/>
                <a:cs typeface="Times New Roman"/>
              </a:rPr>
              <a:t>a</a:t>
            </a:r>
            <a:r>
              <a:rPr sz="1400" spc="-65" dirty="0" smtClean="0">
                <a:latin typeface="Times New Roman"/>
                <a:cs typeface="Times New Roman"/>
              </a:rPr>
              <a:t>l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ngu</a:t>
            </a:r>
            <a:r>
              <a:rPr sz="1400" spc="-60" dirty="0" smtClean="0">
                <a:latin typeface="Times New Roman"/>
                <a:cs typeface="Times New Roman"/>
              </a:rPr>
              <a:t>l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5" dirty="0" smtClean="0">
                <a:latin typeface="Times New Roman"/>
                <a:cs typeface="Times New Roman"/>
              </a:rPr>
              <a:t>r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75" dirty="0" smtClean="0">
                <a:latin typeface="Times New Roman"/>
                <a:cs typeface="Times New Roman"/>
              </a:rPr>
              <a:t>t</a:t>
            </a:r>
            <a:r>
              <a:rPr sz="1400" spc="-65" dirty="0" smtClean="0">
                <a:latin typeface="Times New Roman"/>
                <a:cs typeface="Times New Roman"/>
              </a:rPr>
              <a:t>y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30" dirty="0" smtClean="0">
                <a:latin typeface="Times New Roman"/>
                <a:cs typeface="Times New Roman"/>
              </a:rPr>
              <a:t>E</a:t>
            </a:r>
            <a:r>
              <a:rPr sz="1400" spc="-60" dirty="0" smtClean="0">
                <a:latin typeface="Times New Roman"/>
                <a:cs typeface="Times New Roman"/>
              </a:rPr>
              <a:t>li</a:t>
            </a:r>
            <a:r>
              <a:rPr sz="1400" spc="15" dirty="0" smtClean="0">
                <a:latin typeface="Times New Roman"/>
                <a:cs typeface="Times New Roman"/>
              </a:rPr>
              <a:t>m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n</a:t>
            </a:r>
            <a:r>
              <a:rPr sz="1400" spc="45" dirty="0" smtClean="0">
                <a:latin typeface="Times New Roman"/>
                <a:cs typeface="Times New Roman"/>
              </a:rPr>
              <a:t>a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10" dirty="0" smtClean="0">
                <a:latin typeface="Times New Roman"/>
                <a:cs typeface="Times New Roman"/>
              </a:rPr>
              <a:t>n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0" dirty="0" smtClean="0">
                <a:latin typeface="Times New Roman"/>
                <a:cs typeface="Times New Roman"/>
              </a:rPr>
              <a:t>X</a:t>
            </a:r>
            <a:r>
              <a:rPr sz="1400" spc="-55" dirty="0" smtClean="0">
                <a:latin typeface="Times New Roman"/>
                <a:cs typeface="Times New Roman"/>
              </a:rPr>
              <a:t>I</a:t>
            </a:r>
            <a:endParaRPr sz="1400" dirty="0">
              <a:latin typeface="Times New Roman"/>
              <a:cs typeface="Times New Roman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875" y="819150"/>
            <a:ext cx="401365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503" y="0"/>
            <a:ext cx="2843530" cy="7105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33"/>
              </a:spcBef>
            </a:pPr>
            <a:endParaRPr lang="en-US" sz="750" dirty="0" smtClean="0"/>
          </a:p>
          <a:p>
            <a:pPr>
              <a:lnSpc>
                <a:spcPts val="750"/>
              </a:lnSpc>
              <a:spcBef>
                <a:spcPts val="33"/>
              </a:spcBef>
            </a:pPr>
            <a:endParaRPr lang="en-US" sz="750" dirty="0"/>
          </a:p>
          <a:p>
            <a:pPr>
              <a:lnSpc>
                <a:spcPts val="750"/>
              </a:lnSpc>
              <a:spcBef>
                <a:spcPts val="33"/>
              </a:spcBef>
            </a:pPr>
            <a:endParaRPr sz="750" dirty="0"/>
          </a:p>
          <a:p>
            <a:pPr marL="12700">
              <a:lnSpc>
                <a:spcPct val="100000"/>
              </a:lnSpc>
            </a:pPr>
            <a:r>
              <a:rPr sz="1400" dirty="0" smtClean="0">
                <a:latin typeface="Times New Roman"/>
                <a:cs typeface="Times New Roman"/>
              </a:rPr>
              <a:t>S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ru</a:t>
            </a:r>
            <a:r>
              <a:rPr sz="1400" spc="-5" dirty="0" smtClean="0">
                <a:latin typeface="Times New Roman"/>
                <a:cs typeface="Times New Roman"/>
              </a:rPr>
              <a:t>c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ur</a:t>
            </a:r>
            <a:r>
              <a:rPr sz="1400" spc="45" dirty="0" smtClean="0">
                <a:latin typeface="Times New Roman"/>
                <a:cs typeface="Times New Roman"/>
              </a:rPr>
              <a:t>a</a:t>
            </a:r>
            <a:r>
              <a:rPr sz="1400" spc="-65" dirty="0" smtClean="0">
                <a:latin typeface="Times New Roman"/>
                <a:cs typeface="Times New Roman"/>
              </a:rPr>
              <a:t>l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ngu</a:t>
            </a:r>
            <a:r>
              <a:rPr sz="1400" spc="-60" dirty="0" smtClean="0">
                <a:latin typeface="Times New Roman"/>
                <a:cs typeface="Times New Roman"/>
              </a:rPr>
              <a:t>l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5" dirty="0" smtClean="0">
                <a:latin typeface="Times New Roman"/>
                <a:cs typeface="Times New Roman"/>
              </a:rPr>
              <a:t>r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75" dirty="0" smtClean="0">
                <a:latin typeface="Times New Roman"/>
                <a:cs typeface="Times New Roman"/>
              </a:rPr>
              <a:t>t</a:t>
            </a:r>
            <a:r>
              <a:rPr sz="1400" spc="-65" dirty="0" smtClean="0">
                <a:latin typeface="Times New Roman"/>
                <a:cs typeface="Times New Roman"/>
              </a:rPr>
              <a:t>y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30" dirty="0" smtClean="0">
                <a:latin typeface="Times New Roman"/>
                <a:cs typeface="Times New Roman"/>
              </a:rPr>
              <a:t>E</a:t>
            </a:r>
            <a:r>
              <a:rPr sz="1400" spc="-60" dirty="0" smtClean="0">
                <a:latin typeface="Times New Roman"/>
                <a:cs typeface="Times New Roman"/>
              </a:rPr>
              <a:t>li</a:t>
            </a:r>
            <a:r>
              <a:rPr sz="1400" spc="15" dirty="0" smtClean="0">
                <a:latin typeface="Times New Roman"/>
                <a:cs typeface="Times New Roman"/>
              </a:rPr>
              <a:t>m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n</a:t>
            </a:r>
            <a:r>
              <a:rPr sz="1400" spc="45" dirty="0" smtClean="0">
                <a:latin typeface="Times New Roman"/>
                <a:cs typeface="Times New Roman"/>
              </a:rPr>
              <a:t>a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10" dirty="0" smtClean="0">
                <a:latin typeface="Times New Roman"/>
                <a:cs typeface="Times New Roman"/>
              </a:rPr>
              <a:t>n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0" dirty="0" smtClean="0">
                <a:latin typeface="Times New Roman"/>
                <a:cs typeface="Times New Roman"/>
              </a:rPr>
              <a:t>X</a:t>
            </a:r>
            <a:r>
              <a:rPr lang="en-US" sz="1400" spc="-95" dirty="0" smtClean="0">
                <a:latin typeface="Times New Roman"/>
                <a:cs typeface="Times New Roman"/>
              </a:rPr>
              <a:t>II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7255" y="885572"/>
            <a:ext cx="1309370" cy="101091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301625" algn="l"/>
                <a:tab pos="631190" algn="l"/>
                <a:tab pos="867410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FF0000"/>
                </a:solidFill>
                <a:latin typeface="Times New Roman"/>
                <a:cs typeface="Times New Roman"/>
              </a:rPr>
              <a:t>0	</a:t>
            </a:r>
            <a:r>
              <a:rPr sz="800" spc="200" dirty="0" smtClean="0">
                <a:latin typeface="Times New Roman"/>
                <a:cs typeface="Times New Roman"/>
              </a:rPr>
              <a:t>=	</a:t>
            </a:r>
            <a:r>
              <a:rPr sz="800" spc="-15" dirty="0" smtClean="0">
                <a:solidFill>
                  <a:srgbClr val="0000FF"/>
                </a:solidFill>
                <a:latin typeface="Times New Roman"/>
                <a:cs typeface="Times New Roman"/>
              </a:rPr>
              <a:t>f</a:t>
            </a:r>
            <a:r>
              <a:rPr sz="800" spc="-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50" dirty="0" smtClean="0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sz="800" spc="1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800" spc="60" dirty="0" smtClean="0">
                <a:solidFill>
                  <a:srgbClr val="0000FF"/>
                </a:solidFill>
                <a:latin typeface="Times New Roman"/>
                <a:cs typeface="Times New Roman"/>
              </a:rPr>
              <a:t>)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  <a:tabLst>
                <a:tab pos="301625" algn="l"/>
                <a:tab pos="631190" algn="l"/>
                <a:tab pos="867410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3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	</a:t>
            </a:r>
            <a:r>
              <a:rPr sz="800" spc="200" dirty="0" smtClean="0">
                <a:latin typeface="Times New Roman"/>
                <a:cs typeface="Times New Roman"/>
              </a:rPr>
              <a:t>=	</a:t>
            </a:r>
            <a:r>
              <a:rPr sz="800" spc="-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FF0000"/>
                </a:solidFill>
                <a:latin typeface="Times New Roman"/>
                <a:cs typeface="Times New Roman"/>
              </a:rPr>
              <a:t>1 </a:t>
            </a:r>
            <a:r>
              <a:rPr sz="900" spc="-104" baseline="-925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800" spc="-15" dirty="0" smtClean="0">
                <a:latin typeface="Gulim"/>
                <a:cs typeface="Gulim"/>
              </a:rPr>
              <a:t>−</a:t>
            </a:r>
            <a:r>
              <a:rPr sz="800" spc="-85" dirty="0" smtClean="0">
                <a:latin typeface="Gulim"/>
                <a:cs typeface="Gulim"/>
              </a:rPr>
              <a:t> </a:t>
            </a: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endParaRPr sz="900" baseline="-9259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  <a:tabLst>
                <a:tab pos="301625" algn="l"/>
                <a:tab pos="631190" algn="l"/>
                <a:tab pos="867410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11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	</a:t>
            </a:r>
            <a:r>
              <a:rPr sz="800" spc="200" dirty="0" smtClean="0">
                <a:latin typeface="Times New Roman"/>
                <a:cs typeface="Times New Roman"/>
              </a:rPr>
              <a:t>=	</a:t>
            </a: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800" spc="-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FF0000"/>
                </a:solidFill>
                <a:latin typeface="Times New Roman"/>
                <a:cs typeface="Times New Roman"/>
              </a:rPr>
              <a:t>1 </a:t>
            </a:r>
            <a:r>
              <a:rPr sz="900" spc="-104" baseline="-925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800" spc="-15" dirty="0" smtClean="0">
                <a:latin typeface="Gulim"/>
                <a:cs typeface="Gulim"/>
              </a:rPr>
              <a:t>−</a:t>
            </a:r>
            <a:r>
              <a:rPr sz="800" spc="-75" dirty="0" smtClean="0">
                <a:latin typeface="Gulim"/>
                <a:cs typeface="Gulim"/>
              </a:rPr>
              <a:t> 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endParaRPr sz="900" baseline="-9259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  <a:tabLst>
                <a:tab pos="301625" algn="l"/>
                <a:tab pos="631190" algn="l"/>
                <a:tab pos="867410" algn="l"/>
              </a:tabLst>
            </a:pPr>
            <a:r>
              <a:rPr sz="800" spc="35" dirty="0" smtClean="0">
                <a:latin typeface="Times New Roman"/>
                <a:cs typeface="Times New Roman"/>
              </a:rPr>
              <a:t>?</a:t>
            </a:r>
            <a:r>
              <a:rPr sz="800" spc="10" dirty="0" smtClean="0">
                <a:latin typeface="Times New Roman"/>
                <a:cs typeface="Times New Roman"/>
              </a:rPr>
              <a:t>:	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latin typeface="Times New Roman"/>
                <a:cs typeface="Times New Roman"/>
              </a:rPr>
              <a:t>1	</a:t>
            </a:r>
            <a:r>
              <a:rPr sz="800" spc="200" dirty="0" smtClean="0">
                <a:latin typeface="Times New Roman"/>
                <a:cs typeface="Times New Roman"/>
              </a:rPr>
              <a:t>=	</a:t>
            </a:r>
            <a:r>
              <a:rPr sz="800" spc="10" dirty="0" smtClean="0">
                <a:latin typeface="Times New Roman"/>
                <a:cs typeface="Times New Roman"/>
              </a:rPr>
              <a:t>R</a:t>
            </a:r>
            <a:r>
              <a:rPr sz="900" spc="22" baseline="-9259" dirty="0" smtClean="0">
                <a:latin typeface="Times New Roman"/>
                <a:cs typeface="Times New Roman"/>
              </a:rPr>
              <a:t>1 </a:t>
            </a:r>
            <a:r>
              <a:rPr sz="900" spc="-104" baseline="-9259" dirty="0" smtClean="0">
                <a:latin typeface="Times New Roman"/>
                <a:cs typeface="Times New Roman"/>
              </a:rPr>
              <a:t> </a:t>
            </a:r>
            <a:r>
              <a:rPr sz="800" spc="-70" dirty="0" smtClean="0">
                <a:latin typeface="Gulim"/>
                <a:cs typeface="Gulim"/>
              </a:rPr>
              <a:t>·</a:t>
            </a:r>
            <a:r>
              <a:rPr sz="800" spc="-85" dirty="0" smtClean="0">
                <a:latin typeface="Gulim"/>
                <a:cs typeface="Gulim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latin typeface="Times New Roman"/>
                <a:cs typeface="Times New Roman"/>
              </a:rPr>
              <a:t>1</a:t>
            </a:r>
            <a:endParaRPr sz="900" baseline="-9259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  <a:tabLst>
                <a:tab pos="301625" algn="l"/>
                <a:tab pos="631190" algn="l"/>
                <a:tab pos="867410" algn="l"/>
              </a:tabLst>
            </a:pPr>
            <a:r>
              <a:rPr sz="800" spc="35" dirty="0" smtClean="0">
                <a:latin typeface="Times New Roman"/>
                <a:cs typeface="Times New Roman"/>
              </a:rPr>
              <a:t>?</a:t>
            </a:r>
            <a:r>
              <a:rPr sz="800" spc="10" dirty="0" smtClean="0">
                <a:latin typeface="Times New Roman"/>
                <a:cs typeface="Times New Roman"/>
              </a:rPr>
              <a:t>:	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latin typeface="Times New Roman"/>
                <a:cs typeface="Times New Roman"/>
              </a:rPr>
              <a:t>1	</a:t>
            </a:r>
            <a:r>
              <a:rPr sz="800" spc="200" dirty="0" smtClean="0">
                <a:latin typeface="Times New Roman"/>
                <a:cs typeface="Times New Roman"/>
              </a:rPr>
              <a:t>=	</a:t>
            </a: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 </a:t>
            </a:r>
            <a:r>
              <a:rPr sz="900" spc="-104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15" dirty="0" smtClean="0">
                <a:latin typeface="Gulim"/>
                <a:cs typeface="Gulim"/>
              </a:rPr>
              <a:t>−</a:t>
            </a:r>
            <a:r>
              <a:rPr sz="800" spc="-85" dirty="0" smtClean="0">
                <a:latin typeface="Gulim"/>
                <a:cs typeface="Gulim"/>
              </a:rPr>
              <a:t> 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latin typeface="Times New Roman"/>
                <a:cs typeface="Times New Roman"/>
              </a:rPr>
              <a:t>2</a:t>
            </a:r>
            <a:endParaRPr sz="900" baseline="-9259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  <a:tabLst>
                <a:tab pos="301625" algn="l"/>
                <a:tab pos="631190" algn="l"/>
                <a:tab pos="867410" algn="l"/>
              </a:tabLst>
            </a:pPr>
            <a:r>
              <a:rPr sz="800" spc="35" dirty="0" smtClean="0">
                <a:latin typeface="Times New Roman"/>
                <a:cs typeface="Times New Roman"/>
              </a:rPr>
              <a:t>?</a:t>
            </a:r>
            <a:r>
              <a:rPr sz="800" spc="10" dirty="0" smtClean="0">
                <a:latin typeface="Times New Roman"/>
                <a:cs typeface="Times New Roman"/>
              </a:rPr>
              <a:t>:	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latin typeface="Times New Roman"/>
                <a:cs typeface="Times New Roman"/>
              </a:rPr>
              <a:t>2	</a:t>
            </a:r>
            <a:r>
              <a:rPr sz="800" spc="200" dirty="0" smtClean="0">
                <a:latin typeface="Times New Roman"/>
                <a:cs typeface="Times New Roman"/>
              </a:rPr>
              <a:t>=	</a:t>
            </a:r>
            <a:r>
              <a:rPr sz="800" spc="10" dirty="0" smtClean="0">
                <a:latin typeface="Times New Roman"/>
                <a:cs typeface="Times New Roman"/>
              </a:rPr>
              <a:t>R</a:t>
            </a:r>
            <a:r>
              <a:rPr sz="900" spc="22" baseline="-9259" dirty="0" smtClean="0">
                <a:latin typeface="Times New Roman"/>
                <a:cs typeface="Times New Roman"/>
              </a:rPr>
              <a:t>2 </a:t>
            </a:r>
            <a:r>
              <a:rPr sz="900" spc="-104" baseline="-9259" dirty="0" smtClean="0">
                <a:latin typeface="Times New Roman"/>
                <a:cs typeface="Times New Roman"/>
              </a:rPr>
              <a:t> </a:t>
            </a:r>
            <a:r>
              <a:rPr sz="800" spc="-70" dirty="0" smtClean="0">
                <a:latin typeface="Gulim"/>
                <a:cs typeface="Gulim"/>
              </a:rPr>
              <a:t>·</a:t>
            </a:r>
            <a:r>
              <a:rPr sz="800" spc="-85" dirty="0" smtClean="0">
                <a:latin typeface="Gulim"/>
                <a:cs typeface="Gulim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latin typeface="Times New Roman"/>
                <a:cs typeface="Times New Roman"/>
              </a:rPr>
              <a:t>2</a:t>
            </a:r>
            <a:endParaRPr sz="900" baseline="-9259">
              <a:latin typeface="Times New Roman"/>
              <a:cs typeface="Times New Roman"/>
            </a:endParaRPr>
          </a:p>
          <a:p>
            <a:pPr marL="12700">
              <a:lnSpc>
                <a:spcPts val="935"/>
              </a:lnSpc>
              <a:tabLst>
                <a:tab pos="301625" algn="l"/>
                <a:tab pos="631190" algn="l"/>
                <a:tab pos="867410" algn="l"/>
              </a:tabLst>
            </a:pPr>
            <a:r>
              <a:rPr sz="800" spc="35" dirty="0" smtClean="0">
                <a:latin typeface="Times New Roman"/>
                <a:cs typeface="Times New Roman"/>
              </a:rPr>
              <a:t>?</a:t>
            </a:r>
            <a:r>
              <a:rPr sz="800" spc="10" dirty="0" smtClean="0">
                <a:latin typeface="Times New Roman"/>
                <a:cs typeface="Times New Roman"/>
              </a:rPr>
              <a:t>:	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latin typeface="Times New Roman"/>
                <a:cs typeface="Times New Roman"/>
              </a:rPr>
              <a:t>2	</a:t>
            </a:r>
            <a:r>
              <a:rPr sz="800" spc="200" dirty="0" smtClean="0">
                <a:latin typeface="Times New Roman"/>
                <a:cs typeface="Times New Roman"/>
              </a:rPr>
              <a:t>=	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latin typeface="Times New Roman"/>
                <a:cs typeface="Times New Roman"/>
              </a:rPr>
              <a:t>2 </a:t>
            </a:r>
            <a:r>
              <a:rPr sz="900" spc="-104" baseline="-9259" dirty="0" smtClean="0">
                <a:latin typeface="Times New Roman"/>
                <a:cs typeface="Times New Roman"/>
              </a:rPr>
              <a:t> </a:t>
            </a:r>
            <a:r>
              <a:rPr sz="800" spc="-15" dirty="0" smtClean="0">
                <a:latin typeface="Gulim"/>
                <a:cs typeface="Gulim"/>
              </a:rPr>
              <a:t>−</a:t>
            </a:r>
            <a:r>
              <a:rPr sz="800" spc="-85" dirty="0" smtClean="0">
                <a:latin typeface="Gulim"/>
                <a:cs typeface="Gulim"/>
              </a:rPr>
              <a:t> </a:t>
            </a: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endParaRPr sz="900" baseline="-9259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  <a:tabLst>
                <a:tab pos="301625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15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-37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endParaRPr sz="900" baseline="-13888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15999" y="1746631"/>
            <a:ext cx="109220" cy="139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spc="200" dirty="0" smtClean="0">
                <a:latin typeface="Times New Roman"/>
                <a:cs typeface="Times New Roman"/>
              </a:rPr>
              <a:t>=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2219" y="1696339"/>
            <a:ext cx="274320" cy="1873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44" baseline="-27777" dirty="0" smtClean="0">
                <a:latin typeface="Times New Roman"/>
                <a:cs typeface="Times New Roman"/>
              </a:rPr>
              <a:t>L</a:t>
            </a:r>
            <a:r>
              <a:rPr sz="1200" spc="-22" baseline="-27777" dirty="0" smtClean="0">
                <a:latin typeface="Times New Roman"/>
                <a:cs typeface="Times New Roman"/>
              </a:rPr>
              <a:t> </a:t>
            </a:r>
            <a:r>
              <a:rPr sz="1200" spc="-104" baseline="-27777" dirty="0" smtClean="0">
                <a:latin typeface="Gulim"/>
                <a:cs typeface="Gulim"/>
              </a:rPr>
              <a:t>·</a:t>
            </a:r>
            <a:r>
              <a:rPr sz="1200" spc="52" baseline="-27777" dirty="0" smtClean="0">
                <a:latin typeface="Gulim"/>
                <a:cs typeface="Gulim"/>
              </a:rPr>
              <a:t> </a:t>
            </a:r>
            <a:r>
              <a:rPr sz="600" spc="2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600" spc="-20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750" spc="-30" baseline="-16666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endParaRPr sz="750" baseline="-16666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415643" y="1821713"/>
            <a:ext cx="105156" cy="0"/>
          </a:xfrm>
          <a:custGeom>
            <a:avLst/>
            <a:gdLst/>
            <a:ahLst/>
            <a:cxnLst/>
            <a:rect l="l" t="t" r="r" b="b"/>
            <a:pathLst>
              <a:path w="105156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4572">
            <a:solidFill>
              <a:srgbClr val="FE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16811" y="1811655"/>
            <a:ext cx="95885" cy="1060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600" spc="2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600" spc="6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096515" y="1513459"/>
            <a:ext cx="133350" cy="1193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940"/>
              </a:lnSpc>
            </a:pPr>
            <a:r>
              <a:rPr sz="800" spc="40" dirty="0" smtClean="0">
                <a:latin typeface="Gulim"/>
                <a:cs typeface="Gulim"/>
              </a:rPr>
              <a:t>⇒</a:t>
            </a:r>
            <a:endParaRPr sz="800">
              <a:latin typeface="Gulim"/>
              <a:cs typeface="Gulim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777843" y="1106957"/>
            <a:ext cx="181355" cy="0"/>
          </a:xfrm>
          <a:custGeom>
            <a:avLst/>
            <a:gdLst/>
            <a:ahLst/>
            <a:cxnLst/>
            <a:rect l="l" t="t" r="r" b="b"/>
            <a:pathLst>
              <a:path w="181355">
                <a:moveTo>
                  <a:pt x="0" y="0"/>
                </a:moveTo>
                <a:lnTo>
                  <a:pt x="181355" y="0"/>
                </a:lnTo>
              </a:path>
            </a:pathLst>
          </a:custGeom>
          <a:ln w="4572">
            <a:solidFill>
              <a:srgbClr val="0000F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750054" y="1844167"/>
            <a:ext cx="275590" cy="1860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44" baseline="-27777" dirty="0" smtClean="0">
                <a:latin typeface="Times New Roman"/>
                <a:cs typeface="Times New Roman"/>
              </a:rPr>
              <a:t>L</a:t>
            </a:r>
            <a:r>
              <a:rPr sz="1200" spc="-22" baseline="-27777" dirty="0" smtClean="0">
                <a:latin typeface="Times New Roman"/>
                <a:cs typeface="Times New Roman"/>
              </a:rPr>
              <a:t> </a:t>
            </a:r>
            <a:r>
              <a:rPr sz="1200" spc="-104" baseline="-27777" dirty="0" smtClean="0">
                <a:latin typeface="Gulim"/>
                <a:cs typeface="Gulim"/>
              </a:rPr>
              <a:t>·</a:t>
            </a:r>
            <a:r>
              <a:rPr sz="1200" spc="75" baseline="-27777" dirty="0" smtClean="0">
                <a:latin typeface="Gulim"/>
                <a:cs typeface="Gulim"/>
              </a:rPr>
              <a:t> </a:t>
            </a:r>
            <a:r>
              <a:rPr sz="600" spc="2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600" spc="-20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750" spc="-30" baseline="-16666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endParaRPr sz="750" baseline="-16666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913479" y="1969541"/>
            <a:ext cx="105155" cy="0"/>
          </a:xfrm>
          <a:custGeom>
            <a:avLst/>
            <a:gdLst/>
            <a:ahLst/>
            <a:cxnLst/>
            <a:rect l="l" t="t" r="r" b="b"/>
            <a:pathLst>
              <a:path w="105155">
                <a:moveTo>
                  <a:pt x="0" y="0"/>
                </a:moveTo>
                <a:lnTo>
                  <a:pt x="105155" y="0"/>
                </a:lnTo>
              </a:path>
            </a:pathLst>
          </a:custGeom>
          <a:ln w="4571">
            <a:solidFill>
              <a:srgbClr val="FE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895090" y="885572"/>
            <a:ext cx="1309370" cy="21234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301625" algn="l"/>
                <a:tab pos="632460" algn="l"/>
                <a:tab pos="867410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FF0000"/>
                </a:solidFill>
                <a:latin typeface="Times New Roman"/>
                <a:cs typeface="Times New Roman"/>
              </a:rPr>
              <a:t>0	</a:t>
            </a:r>
            <a:r>
              <a:rPr sz="800" spc="200" dirty="0" smtClean="0">
                <a:latin typeface="Times New Roman"/>
                <a:cs typeface="Times New Roman"/>
              </a:rPr>
              <a:t>=	</a:t>
            </a:r>
            <a:r>
              <a:rPr sz="800" spc="-15" dirty="0" smtClean="0">
                <a:solidFill>
                  <a:srgbClr val="0000FF"/>
                </a:solidFill>
                <a:latin typeface="Times New Roman"/>
                <a:cs typeface="Times New Roman"/>
              </a:rPr>
              <a:t>f</a:t>
            </a:r>
            <a:r>
              <a:rPr sz="800" spc="-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50" dirty="0" smtClean="0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sz="800" spc="1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800" spc="60" dirty="0" smtClean="0">
                <a:solidFill>
                  <a:srgbClr val="0000FF"/>
                </a:solidFill>
                <a:latin typeface="Times New Roman"/>
                <a:cs typeface="Times New Roman"/>
              </a:rPr>
              <a:t>)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730"/>
              </a:lnSpc>
              <a:tabLst>
                <a:tab pos="301625" algn="l"/>
                <a:tab pos="632460" algn="l"/>
                <a:tab pos="882650" algn="l"/>
              </a:tabLst>
            </a:pPr>
            <a:r>
              <a:rPr sz="1200" spc="22" baseline="-27777" dirty="0" smtClean="0">
                <a:solidFill>
                  <a:srgbClr val="FF0000"/>
                </a:solidFill>
                <a:latin typeface="Times New Roman"/>
                <a:cs typeface="Times New Roman"/>
              </a:rPr>
              <a:t>6</a:t>
            </a:r>
            <a:r>
              <a:rPr sz="1200" spc="15" baseline="-27777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1200" spc="44" baseline="-27777" dirty="0" smtClean="0">
                <a:solidFill>
                  <a:srgbClr val="FF0000"/>
                </a:solidFill>
                <a:latin typeface="Times New Roman"/>
                <a:cs typeface="Times New Roman"/>
              </a:rPr>
              <a:t>du</a:t>
            </a:r>
            <a:r>
              <a:rPr sz="900" spc="22" baseline="-50925" dirty="0" smtClean="0">
                <a:solidFill>
                  <a:srgbClr val="FF0000"/>
                </a:solidFill>
                <a:latin typeface="Times New Roman"/>
                <a:cs typeface="Times New Roman"/>
              </a:rPr>
              <a:t>0	</a:t>
            </a:r>
            <a:r>
              <a:rPr sz="1200" spc="300" baseline="-27777" dirty="0" smtClean="0">
                <a:latin typeface="Times New Roman"/>
                <a:cs typeface="Times New Roman"/>
              </a:rPr>
              <a:t>=	</a:t>
            </a:r>
            <a:r>
              <a:rPr sz="600" spc="2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sz="6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f </a:t>
            </a:r>
            <a:r>
              <a:rPr sz="600" spc="50" dirty="0" smtClean="0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sz="600" spc="105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600" spc="45" dirty="0" smtClean="0">
                <a:solidFill>
                  <a:srgbClr val="0000FF"/>
                </a:solidFill>
                <a:latin typeface="Times New Roman"/>
                <a:cs typeface="Times New Roman"/>
              </a:rPr>
              <a:t>)</a:t>
            </a:r>
            <a:endParaRPr sz="600">
              <a:latin typeface="Times New Roman"/>
              <a:cs typeface="Times New Roman"/>
            </a:endParaRPr>
          </a:p>
          <a:p>
            <a:pPr marR="304165" algn="r">
              <a:lnSpc>
                <a:spcPts val="640"/>
              </a:lnSpc>
            </a:pPr>
            <a:r>
              <a:rPr sz="600" spc="2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sz="600" spc="60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endParaRPr sz="600">
              <a:latin typeface="Times New Roman"/>
              <a:cs typeface="Times New Roman"/>
            </a:endParaRPr>
          </a:p>
          <a:p>
            <a:pPr marL="12700">
              <a:lnSpc>
                <a:spcPts val="740"/>
              </a:lnSpc>
              <a:tabLst>
                <a:tab pos="301625" algn="l"/>
                <a:tab pos="632460" algn="l"/>
                <a:tab pos="867410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3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35" dirty="0" smtClean="0">
                <a:solidFill>
                  <a:srgbClr val="0000FF"/>
                </a:solidFill>
                <a:latin typeface="Times New Roman"/>
                <a:cs typeface="Times New Roman"/>
              </a:rPr>
              <a:t>u	</a:t>
            </a:r>
            <a:r>
              <a:rPr sz="800" spc="200" dirty="0" smtClean="0">
                <a:latin typeface="Times New Roman"/>
                <a:cs typeface="Times New Roman"/>
              </a:rPr>
              <a:t>=	</a:t>
            </a:r>
            <a:r>
              <a:rPr sz="800" spc="-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  <a:tabLst>
                <a:tab pos="301625" algn="l"/>
                <a:tab pos="632460" algn="l"/>
                <a:tab pos="867410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12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	</a:t>
            </a:r>
            <a:r>
              <a:rPr sz="800" spc="200" dirty="0" smtClean="0">
                <a:latin typeface="Times New Roman"/>
                <a:cs typeface="Times New Roman"/>
              </a:rPr>
              <a:t>=	</a:t>
            </a: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800" spc="-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FF0000"/>
                </a:solidFill>
                <a:latin typeface="Times New Roman"/>
                <a:cs typeface="Times New Roman"/>
              </a:rPr>
              <a:t>1 </a:t>
            </a:r>
            <a:r>
              <a:rPr sz="900" spc="-104" baseline="-925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800" spc="-15" dirty="0" smtClean="0">
                <a:latin typeface="Gulim"/>
                <a:cs typeface="Gulim"/>
              </a:rPr>
              <a:t>−</a:t>
            </a:r>
            <a:r>
              <a:rPr sz="800" spc="-75" dirty="0" smtClean="0">
                <a:latin typeface="Gulim"/>
                <a:cs typeface="Gulim"/>
              </a:rPr>
              <a:t> 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endParaRPr sz="900" baseline="-9259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  <a:tabLst>
                <a:tab pos="301625" algn="l"/>
                <a:tab pos="632460" algn="l"/>
                <a:tab pos="867410" algn="l"/>
              </a:tabLst>
            </a:pPr>
            <a:r>
              <a:rPr sz="800" spc="35" dirty="0" smtClean="0">
                <a:latin typeface="Times New Roman"/>
                <a:cs typeface="Times New Roman"/>
              </a:rPr>
              <a:t>?</a:t>
            </a:r>
            <a:r>
              <a:rPr sz="800" spc="10" dirty="0" smtClean="0">
                <a:latin typeface="Times New Roman"/>
                <a:cs typeface="Times New Roman"/>
              </a:rPr>
              <a:t>:	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latin typeface="Times New Roman"/>
                <a:cs typeface="Times New Roman"/>
              </a:rPr>
              <a:t>1	</a:t>
            </a:r>
            <a:r>
              <a:rPr sz="800" spc="200" dirty="0" smtClean="0">
                <a:latin typeface="Times New Roman"/>
                <a:cs typeface="Times New Roman"/>
              </a:rPr>
              <a:t>=	</a:t>
            </a:r>
            <a:r>
              <a:rPr sz="800" spc="10" dirty="0" smtClean="0">
                <a:latin typeface="Times New Roman"/>
                <a:cs typeface="Times New Roman"/>
              </a:rPr>
              <a:t>R</a:t>
            </a:r>
            <a:r>
              <a:rPr sz="900" spc="22" baseline="-9259" dirty="0" smtClean="0">
                <a:latin typeface="Times New Roman"/>
                <a:cs typeface="Times New Roman"/>
              </a:rPr>
              <a:t>1 </a:t>
            </a:r>
            <a:r>
              <a:rPr sz="900" spc="-104" baseline="-9259" dirty="0" smtClean="0">
                <a:latin typeface="Times New Roman"/>
                <a:cs typeface="Times New Roman"/>
              </a:rPr>
              <a:t> </a:t>
            </a:r>
            <a:r>
              <a:rPr sz="800" spc="-70" dirty="0" smtClean="0">
                <a:latin typeface="Gulim"/>
                <a:cs typeface="Gulim"/>
              </a:rPr>
              <a:t>·</a:t>
            </a:r>
            <a:r>
              <a:rPr sz="800" spc="-85" dirty="0" smtClean="0">
                <a:latin typeface="Gulim"/>
                <a:cs typeface="Gulim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latin typeface="Times New Roman"/>
                <a:cs typeface="Times New Roman"/>
              </a:rPr>
              <a:t>1</a:t>
            </a:r>
            <a:endParaRPr sz="900" baseline="-9259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  <a:tabLst>
                <a:tab pos="301625" algn="l"/>
                <a:tab pos="632460" algn="l"/>
                <a:tab pos="867410" algn="l"/>
              </a:tabLst>
            </a:pPr>
            <a:r>
              <a:rPr sz="800" spc="35" dirty="0" smtClean="0">
                <a:latin typeface="Times New Roman"/>
                <a:cs typeface="Times New Roman"/>
              </a:rPr>
              <a:t>?</a:t>
            </a:r>
            <a:r>
              <a:rPr sz="800" spc="10" dirty="0" smtClean="0">
                <a:latin typeface="Times New Roman"/>
                <a:cs typeface="Times New Roman"/>
              </a:rPr>
              <a:t>:	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latin typeface="Times New Roman"/>
                <a:cs typeface="Times New Roman"/>
              </a:rPr>
              <a:t>1	</a:t>
            </a:r>
            <a:r>
              <a:rPr sz="800" spc="200" dirty="0" smtClean="0">
                <a:latin typeface="Times New Roman"/>
                <a:cs typeface="Times New Roman"/>
              </a:rPr>
              <a:t>=	</a:t>
            </a: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 </a:t>
            </a:r>
            <a:r>
              <a:rPr sz="900" spc="-104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15" dirty="0" smtClean="0">
                <a:latin typeface="Gulim"/>
                <a:cs typeface="Gulim"/>
              </a:rPr>
              <a:t>−</a:t>
            </a:r>
            <a:r>
              <a:rPr sz="800" spc="-75" dirty="0" smtClean="0">
                <a:latin typeface="Gulim"/>
                <a:cs typeface="Gulim"/>
              </a:rPr>
              <a:t> 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latin typeface="Times New Roman"/>
                <a:cs typeface="Times New Roman"/>
              </a:rPr>
              <a:t>2</a:t>
            </a:r>
            <a:endParaRPr sz="900" baseline="-9259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  <a:tabLst>
                <a:tab pos="301625" algn="l"/>
                <a:tab pos="632460" algn="l"/>
                <a:tab pos="867410" algn="l"/>
              </a:tabLst>
            </a:pPr>
            <a:r>
              <a:rPr sz="800" spc="35" dirty="0" smtClean="0">
                <a:latin typeface="Times New Roman"/>
                <a:cs typeface="Times New Roman"/>
              </a:rPr>
              <a:t>?</a:t>
            </a:r>
            <a:r>
              <a:rPr sz="800" spc="10" dirty="0" smtClean="0">
                <a:latin typeface="Times New Roman"/>
                <a:cs typeface="Times New Roman"/>
              </a:rPr>
              <a:t>:	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latin typeface="Times New Roman"/>
                <a:cs typeface="Times New Roman"/>
              </a:rPr>
              <a:t>2	</a:t>
            </a:r>
            <a:r>
              <a:rPr sz="800" spc="200" dirty="0" smtClean="0">
                <a:latin typeface="Times New Roman"/>
                <a:cs typeface="Times New Roman"/>
              </a:rPr>
              <a:t>=	</a:t>
            </a:r>
            <a:r>
              <a:rPr sz="800" spc="10" dirty="0" smtClean="0">
                <a:latin typeface="Times New Roman"/>
                <a:cs typeface="Times New Roman"/>
              </a:rPr>
              <a:t>R</a:t>
            </a:r>
            <a:r>
              <a:rPr sz="900" spc="22" baseline="-9259" dirty="0" smtClean="0">
                <a:latin typeface="Times New Roman"/>
                <a:cs typeface="Times New Roman"/>
              </a:rPr>
              <a:t>2 </a:t>
            </a:r>
            <a:r>
              <a:rPr sz="900" spc="-104" baseline="-9259" dirty="0" smtClean="0">
                <a:latin typeface="Times New Roman"/>
                <a:cs typeface="Times New Roman"/>
              </a:rPr>
              <a:t> </a:t>
            </a:r>
            <a:r>
              <a:rPr sz="800" spc="-70" dirty="0" smtClean="0">
                <a:latin typeface="Gulim"/>
                <a:cs typeface="Gulim"/>
              </a:rPr>
              <a:t>·</a:t>
            </a:r>
            <a:r>
              <a:rPr sz="800" spc="-85" dirty="0" smtClean="0">
                <a:latin typeface="Gulim"/>
                <a:cs typeface="Gulim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latin typeface="Times New Roman"/>
                <a:cs typeface="Times New Roman"/>
              </a:rPr>
              <a:t>2</a:t>
            </a:r>
            <a:endParaRPr sz="900" baseline="-9259">
              <a:latin typeface="Times New Roman"/>
              <a:cs typeface="Times New Roman"/>
            </a:endParaRPr>
          </a:p>
          <a:p>
            <a:pPr marL="12700">
              <a:lnSpc>
                <a:spcPts val="935"/>
              </a:lnSpc>
              <a:tabLst>
                <a:tab pos="301625" algn="l"/>
                <a:tab pos="632460" algn="l"/>
                <a:tab pos="867410" algn="l"/>
              </a:tabLst>
            </a:pPr>
            <a:r>
              <a:rPr sz="800" spc="35" dirty="0" smtClean="0">
                <a:latin typeface="Times New Roman"/>
                <a:cs typeface="Times New Roman"/>
              </a:rPr>
              <a:t>?</a:t>
            </a:r>
            <a:r>
              <a:rPr sz="800" spc="10" dirty="0" smtClean="0">
                <a:latin typeface="Times New Roman"/>
                <a:cs typeface="Times New Roman"/>
              </a:rPr>
              <a:t>:	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latin typeface="Times New Roman"/>
                <a:cs typeface="Times New Roman"/>
              </a:rPr>
              <a:t>2	</a:t>
            </a:r>
            <a:r>
              <a:rPr sz="800" spc="200" dirty="0" smtClean="0">
                <a:latin typeface="Times New Roman"/>
                <a:cs typeface="Times New Roman"/>
              </a:rPr>
              <a:t>=	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latin typeface="Times New Roman"/>
                <a:cs typeface="Times New Roman"/>
              </a:rPr>
              <a:t>2 </a:t>
            </a:r>
            <a:r>
              <a:rPr sz="900" spc="-104" baseline="-9259" dirty="0" smtClean="0">
                <a:latin typeface="Times New Roman"/>
                <a:cs typeface="Times New Roman"/>
              </a:rPr>
              <a:t> </a:t>
            </a:r>
            <a:r>
              <a:rPr sz="800" spc="-15" dirty="0" smtClean="0">
                <a:latin typeface="Gulim"/>
                <a:cs typeface="Gulim"/>
              </a:rPr>
              <a:t>−</a:t>
            </a:r>
            <a:r>
              <a:rPr sz="800" spc="-75" dirty="0" smtClean="0">
                <a:latin typeface="Gulim"/>
                <a:cs typeface="Gulim"/>
              </a:rPr>
              <a:t> </a:t>
            </a: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endParaRPr sz="900" baseline="-9259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301625" algn="l"/>
                <a:tab pos="632460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16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-37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L	</a:t>
            </a:r>
            <a:r>
              <a:rPr sz="800" spc="200" dirty="0" smtClean="0">
                <a:latin typeface="Times New Roman"/>
                <a:cs typeface="Times New Roman"/>
              </a:rPr>
              <a:t>=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  <a:tabLst>
                <a:tab pos="301625" algn="l"/>
                <a:tab pos="632460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14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900" spc="-37" baseline="-13888" dirty="0" smtClean="0">
                <a:solidFill>
                  <a:srgbClr val="FF0000"/>
                </a:solidFill>
                <a:latin typeface="Times New Roman"/>
                <a:cs typeface="Times New Roman"/>
              </a:rPr>
              <a:t>L	</a:t>
            </a:r>
            <a:r>
              <a:rPr sz="800" spc="200" dirty="0" smtClean="0">
                <a:latin typeface="Times New Roman"/>
                <a:cs typeface="Times New Roman"/>
              </a:rPr>
              <a:t>=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  <a:tabLst>
                <a:tab pos="301625" algn="l"/>
                <a:tab pos="632460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15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-25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900" spc="0" baseline="-13888" dirty="0" smtClean="0">
                <a:solidFill>
                  <a:srgbClr val="FF0000"/>
                </a:solidFill>
                <a:latin typeface="Times New Roman"/>
                <a:cs typeface="Times New Roman"/>
              </a:rPr>
              <a:t>C	</a:t>
            </a:r>
            <a:r>
              <a:rPr sz="800" spc="200" dirty="0" smtClean="0">
                <a:latin typeface="Times New Roman"/>
                <a:cs typeface="Times New Roman"/>
              </a:rPr>
              <a:t>=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935"/>
              </a:lnSpc>
              <a:tabLst>
                <a:tab pos="301625" algn="l"/>
                <a:tab pos="632460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4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900" spc="0" baseline="-13888" dirty="0" smtClean="0">
                <a:solidFill>
                  <a:srgbClr val="FF0000"/>
                </a:solidFill>
                <a:latin typeface="Times New Roman"/>
                <a:cs typeface="Times New Roman"/>
              </a:rPr>
              <a:t>C	</a:t>
            </a:r>
            <a:r>
              <a:rPr sz="800" spc="200" dirty="0" smtClean="0">
                <a:latin typeface="Times New Roman"/>
                <a:cs typeface="Times New Roman"/>
              </a:rPr>
              <a:t>=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  <a:tabLst>
                <a:tab pos="301625" algn="l"/>
                <a:tab pos="632460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13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du</a:t>
            </a:r>
            <a:r>
              <a:rPr sz="900" spc="0" baseline="-13888" dirty="0" smtClean="0">
                <a:solidFill>
                  <a:srgbClr val="FF0000"/>
                </a:solidFill>
                <a:latin typeface="Times New Roman"/>
                <a:cs typeface="Times New Roman"/>
              </a:rPr>
              <a:t>C	</a:t>
            </a:r>
            <a:r>
              <a:rPr sz="800" spc="200" dirty="0" smtClean="0">
                <a:latin typeface="Times New Roman"/>
                <a:cs typeface="Times New Roman"/>
              </a:rPr>
              <a:t>=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  <a:tabLst>
                <a:tab pos="301625" algn="l"/>
                <a:tab pos="632460" algn="l"/>
                <a:tab pos="867410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-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FF0000"/>
                </a:solidFill>
                <a:latin typeface="Times New Roman"/>
                <a:cs typeface="Times New Roman"/>
              </a:rPr>
              <a:t>0	</a:t>
            </a:r>
            <a:r>
              <a:rPr sz="800" spc="200" dirty="0" smtClean="0">
                <a:latin typeface="Times New Roman"/>
                <a:cs typeface="Times New Roman"/>
              </a:rPr>
              <a:t>=	</a:t>
            </a:r>
            <a:r>
              <a:rPr sz="800" spc="20" dirty="0" smtClean="0">
                <a:latin typeface="Times New Roman"/>
                <a:cs typeface="Times New Roman"/>
              </a:rPr>
              <a:t>0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  <a:tabLst>
                <a:tab pos="301625" algn="l"/>
                <a:tab pos="632460" algn="l"/>
                <a:tab pos="867410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5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800" spc="-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FF0000"/>
                </a:solidFill>
                <a:latin typeface="Times New Roman"/>
                <a:cs typeface="Times New Roman"/>
              </a:rPr>
              <a:t>0	</a:t>
            </a:r>
            <a:r>
              <a:rPr sz="800" spc="200" dirty="0" smtClean="0">
                <a:latin typeface="Times New Roman"/>
                <a:cs typeface="Times New Roman"/>
              </a:rPr>
              <a:t>=	</a:t>
            </a:r>
            <a:r>
              <a:rPr sz="800" spc="20" dirty="0" smtClean="0">
                <a:latin typeface="Times New Roman"/>
                <a:cs typeface="Times New Roman"/>
              </a:rPr>
              <a:t>0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  <a:tabLst>
                <a:tab pos="301625" algn="l"/>
                <a:tab pos="632460" algn="l"/>
                <a:tab pos="867410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17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-25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solidFill>
                  <a:srgbClr val="FF0000"/>
                </a:solidFill>
                <a:latin typeface="Times New Roman"/>
                <a:cs typeface="Times New Roman"/>
              </a:rPr>
              <a:t>0	</a:t>
            </a:r>
            <a:r>
              <a:rPr sz="800" spc="200" dirty="0" smtClean="0">
                <a:latin typeface="Times New Roman"/>
                <a:cs typeface="Times New Roman"/>
              </a:rPr>
              <a:t>=	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 </a:t>
            </a:r>
            <a:r>
              <a:rPr sz="900" spc="-104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200" dirty="0" smtClean="0">
                <a:latin typeface="Times New Roman"/>
                <a:cs typeface="Times New Roman"/>
              </a:rPr>
              <a:t>+</a:t>
            </a:r>
            <a:r>
              <a:rPr sz="800" spc="-10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0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endParaRPr sz="900" baseline="-13888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  <a:tabLst>
                <a:tab pos="301625" algn="l"/>
                <a:tab pos="632460" algn="l"/>
                <a:tab pos="867410" algn="l"/>
              </a:tabLst>
            </a:pPr>
            <a:r>
              <a:rPr sz="800" spc="35" dirty="0" smtClean="0">
                <a:latin typeface="Times New Roman"/>
                <a:cs typeface="Times New Roman"/>
              </a:rPr>
              <a:t>?</a:t>
            </a:r>
            <a:r>
              <a:rPr sz="800" spc="10" dirty="0" smtClean="0">
                <a:latin typeface="Times New Roman"/>
                <a:cs typeface="Times New Roman"/>
              </a:rPr>
              <a:t>:	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latin typeface="Times New Roman"/>
                <a:cs typeface="Times New Roman"/>
              </a:rPr>
              <a:t>1	</a:t>
            </a:r>
            <a:r>
              <a:rPr sz="800" spc="200" dirty="0" smtClean="0">
                <a:latin typeface="Times New Roman"/>
                <a:cs typeface="Times New Roman"/>
              </a:rPr>
              <a:t>=	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latin typeface="Times New Roman"/>
                <a:cs typeface="Times New Roman"/>
              </a:rPr>
              <a:t>2 </a:t>
            </a:r>
            <a:r>
              <a:rPr sz="900" spc="-104" baseline="-9259" dirty="0" smtClean="0">
                <a:latin typeface="Times New Roman"/>
                <a:cs typeface="Times New Roman"/>
              </a:rPr>
              <a:t> </a:t>
            </a:r>
            <a:r>
              <a:rPr sz="800" spc="200" dirty="0" smtClean="0">
                <a:latin typeface="Times New Roman"/>
                <a:cs typeface="Times New Roman"/>
              </a:rPr>
              <a:t>+</a:t>
            </a:r>
            <a:r>
              <a:rPr sz="800" spc="-10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-37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endParaRPr sz="900" baseline="-13888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239514" y="1194436"/>
            <a:ext cx="66040" cy="1079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600" spc="15" dirty="0" smtClean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800346" y="1169036"/>
            <a:ext cx="294640" cy="1333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6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1 </a:t>
            </a:r>
            <a:r>
              <a:rPr sz="600" spc="-7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spc="-22" baseline="6944" dirty="0" smtClean="0">
                <a:latin typeface="Gulim"/>
                <a:cs typeface="Gulim"/>
              </a:rPr>
              <a:t>− </a:t>
            </a:r>
            <a:r>
              <a:rPr sz="1200" spc="82" baseline="6944" dirty="0" smtClean="0">
                <a:latin typeface="Gulim"/>
                <a:cs typeface="Gulim"/>
              </a:rPr>
              <a:t> </a:t>
            </a:r>
            <a:r>
              <a:rPr sz="600" spc="15" dirty="0" smtClean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978654" y="1153795"/>
            <a:ext cx="74930" cy="1371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spc="-15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916170" y="1959483"/>
            <a:ext cx="95885" cy="1060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600" spc="2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600" spc="6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750054" y="2020220"/>
            <a:ext cx="345440" cy="3860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just">
              <a:lnSpc>
                <a:spcPct val="98100"/>
              </a:lnSpc>
            </a:pP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2 </a:t>
            </a:r>
            <a:r>
              <a:rPr sz="900" spc="-104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15" dirty="0" smtClean="0">
                <a:latin typeface="Gulim"/>
                <a:cs typeface="Gulim"/>
              </a:rPr>
              <a:t>−</a:t>
            </a:r>
            <a:r>
              <a:rPr sz="800" spc="-75" dirty="0" smtClean="0">
                <a:latin typeface="Gulim"/>
                <a:cs typeface="Gulim"/>
              </a:rPr>
              <a:t> </a:t>
            </a: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r>
              <a:rPr sz="900" spc="7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C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-70" dirty="0" smtClean="0">
                <a:latin typeface="Gulim"/>
                <a:cs typeface="Gulim"/>
              </a:rPr>
              <a:t>·</a:t>
            </a:r>
            <a:r>
              <a:rPr sz="800" spc="-85" dirty="0" smtClean="0">
                <a:latin typeface="Gulim"/>
                <a:cs typeface="Gulim"/>
              </a:rPr>
              <a:t> 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du</a:t>
            </a:r>
            <a:r>
              <a:rPr sz="900" spc="0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C </a:t>
            </a: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 </a:t>
            </a:r>
            <a:r>
              <a:rPr sz="900" spc="-104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15" dirty="0" smtClean="0">
                <a:latin typeface="Gulim"/>
                <a:cs typeface="Gulim"/>
              </a:rPr>
              <a:t>−</a:t>
            </a:r>
            <a:r>
              <a:rPr sz="800" spc="-75" dirty="0" smtClean="0">
                <a:latin typeface="Gulim"/>
                <a:cs typeface="Gulim"/>
              </a:rPr>
              <a:t> </a:t>
            </a: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endParaRPr sz="900" baseline="-9259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750054" y="2377567"/>
            <a:ext cx="454659" cy="1485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 </a:t>
            </a:r>
            <a:r>
              <a:rPr sz="900" spc="-104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15" dirty="0" smtClean="0">
                <a:latin typeface="Gulim"/>
                <a:cs typeface="Gulim"/>
              </a:rPr>
              <a:t>−</a:t>
            </a:r>
            <a:r>
              <a:rPr sz="800" spc="-75" dirty="0" smtClean="0">
                <a:latin typeface="Gulim"/>
                <a:cs typeface="Gulim"/>
              </a:rPr>
              <a:t> 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endParaRPr sz="900" baseline="-9259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71931" y="3065399"/>
            <a:ext cx="3495675" cy="25272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65100" marR="12700" indent="-152400">
              <a:lnSpc>
                <a:spcPts val="950"/>
              </a:lnSpc>
            </a:pPr>
            <a:r>
              <a:rPr sz="1200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 </a:t>
            </a:r>
            <a:r>
              <a:rPr sz="1200" spc="75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 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W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. </a:t>
            </a:r>
            <a:r>
              <a:rPr sz="800" spc="-1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W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15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10" dirty="0" smtClean="0">
                <a:solidFill>
                  <a:srgbClr val="31CD31"/>
                </a:solidFill>
                <a:latin typeface="Times New Roman"/>
                <a:cs typeface="Times New Roman"/>
              </a:rPr>
              <a:t>w</a:t>
            </a:r>
            <a:r>
              <a:rPr sz="800" spc="9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h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-10" dirty="0" smtClean="0">
                <a:solidFill>
                  <a:srgbClr val="31CD31"/>
                </a:solidFill>
                <a:latin typeface="Times New Roman"/>
                <a:cs typeface="Times New Roman"/>
              </a:rPr>
              <a:t>v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l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g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10" dirty="0" smtClean="0">
                <a:solidFill>
                  <a:srgbClr val="31CD31"/>
                </a:solidFill>
                <a:latin typeface="Times New Roman"/>
                <a:cs typeface="Times New Roman"/>
              </a:rPr>
              <a:t>b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30" dirty="0" smtClean="0">
                <a:solidFill>
                  <a:srgbClr val="31CD31"/>
                </a:solidFill>
                <a:latin typeface="Times New Roman"/>
                <a:cs typeface="Times New Roman"/>
              </a:rPr>
              <a:t>c</a:t>
            </a:r>
            <a:r>
              <a:rPr sz="800" spc="8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l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op</a:t>
            </a:r>
            <a:r>
              <a:rPr sz="800" spc="8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8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-15" dirty="0" smtClean="0">
                <a:solidFill>
                  <a:srgbClr val="31CD31"/>
                </a:solidFill>
                <a:latin typeface="Times New Roman"/>
                <a:cs typeface="Times New Roman"/>
              </a:rPr>
              <a:t>fi</a:t>
            </a:r>
            <a:r>
              <a:rPr sz="800" spc="-10" dirty="0" smtClean="0">
                <a:solidFill>
                  <a:srgbClr val="31CD31"/>
                </a:solidFill>
                <a:latin typeface="Times New Roman"/>
                <a:cs typeface="Times New Roman"/>
              </a:rPr>
              <a:t>v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 </a:t>
            </a:r>
            <a:r>
              <a:rPr sz="800" spc="-10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qu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s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-15" dirty="0" smtClean="0">
                <a:solidFill>
                  <a:srgbClr val="31CD31"/>
                </a:solidFill>
                <a:latin typeface="Times New Roman"/>
                <a:cs typeface="Times New Roman"/>
              </a:rPr>
              <a:t>fi</a:t>
            </a:r>
            <a:r>
              <a:rPr sz="800" spc="-10" dirty="0" smtClean="0">
                <a:solidFill>
                  <a:srgbClr val="31CD31"/>
                </a:solidFill>
                <a:latin typeface="Times New Roman"/>
                <a:cs typeface="Times New Roman"/>
              </a:rPr>
              <a:t>v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un</a:t>
            </a:r>
            <a:r>
              <a:rPr sz="800" spc="15" dirty="0" smtClean="0">
                <a:solidFill>
                  <a:srgbClr val="31CD31"/>
                </a:solidFill>
                <a:latin typeface="Times New Roman"/>
                <a:cs typeface="Times New Roman"/>
              </a:rPr>
              <a:t>k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15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0" dirty="0" smtClean="0">
                <a:solidFill>
                  <a:srgbClr val="31CD31"/>
                </a:solidFill>
                <a:latin typeface="Times New Roman"/>
                <a:cs typeface="Times New Roman"/>
              </a:rPr>
              <a:t>w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s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.</a:t>
            </a:r>
            <a:endParaRPr sz="800">
              <a:latin typeface="Times New Roman"/>
              <a:cs typeface="Times New Roman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753725"/>
              </p:ext>
            </p:extLst>
          </p:nvPr>
        </p:nvGraphicFramePr>
        <p:xfrm>
          <a:off x="397255" y="1968809"/>
          <a:ext cx="1609345" cy="10222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8424"/>
                <a:gridCol w="321726"/>
                <a:gridCol w="243886"/>
                <a:gridCol w="805309"/>
              </a:tblGrid>
              <a:tr h="189414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800" spc="-5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13</a:t>
                      </a:r>
                      <a:r>
                        <a:rPr sz="800" spc="0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: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ts val="950"/>
                        </a:lnSpc>
                      </a:pPr>
                      <a:r>
                        <a:rPr sz="800" spc="-5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14</a:t>
                      </a:r>
                      <a:r>
                        <a:rPr sz="800" spc="0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: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 marR="146050">
                        <a:lnSpc>
                          <a:spcPts val="950"/>
                        </a:lnSpc>
                      </a:pPr>
                      <a:r>
                        <a:rPr sz="800" spc="-5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900" spc="0" baseline="-13888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L </a:t>
                      </a:r>
                      <a:r>
                        <a:rPr sz="800" spc="0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900" spc="0" baseline="-13888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C</a:t>
                      </a:r>
                      <a:endParaRPr sz="900" baseline="-13888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sz="800" dirty="0" smtClean="0">
                          <a:latin typeface="Times New Roman"/>
                          <a:cs typeface="Times New Roman"/>
                        </a:rPr>
                        <a:t>=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83820">
                        <a:lnSpc>
                          <a:spcPts val="950"/>
                        </a:lnSpc>
                      </a:pPr>
                      <a:r>
                        <a:rPr sz="800" dirty="0" smtClean="0">
                          <a:latin typeface="Times New Roman"/>
                          <a:cs typeface="Times New Roman"/>
                        </a:rPr>
                        <a:t>=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sz="800" spc="5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900" spc="0" baseline="-9259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2 </a:t>
                      </a:r>
                      <a:r>
                        <a:rPr sz="900" spc="-104" baseline="-9259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0" dirty="0" smtClean="0">
                          <a:latin typeface="Gulim"/>
                          <a:cs typeface="Gulim"/>
                        </a:rPr>
                        <a:t>−</a:t>
                      </a:r>
                      <a:r>
                        <a:rPr sz="800" spc="-85" dirty="0" smtClean="0">
                          <a:latin typeface="Gulim"/>
                          <a:cs typeface="Gulim"/>
                        </a:rPr>
                        <a:t> </a:t>
                      </a:r>
                      <a:r>
                        <a:rPr sz="800" spc="5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900" spc="0" baseline="-9259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900" baseline="-9259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ts val="950"/>
                        </a:lnSpc>
                      </a:pPr>
                      <a:r>
                        <a:rPr sz="800" dirty="0" smtClean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800" spc="7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0" dirty="0" smtClean="0">
                          <a:latin typeface="Gulim"/>
                          <a:cs typeface="Gulim"/>
                        </a:rPr>
                        <a:t>·</a:t>
                      </a:r>
                      <a:r>
                        <a:rPr sz="800" spc="-70" dirty="0" smtClean="0">
                          <a:latin typeface="Gulim"/>
                          <a:cs typeface="Gulim"/>
                        </a:rPr>
                        <a:t> </a:t>
                      </a:r>
                      <a:r>
                        <a:rPr sz="800" spc="-5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du</a:t>
                      </a:r>
                      <a:r>
                        <a:rPr sz="900" spc="0" baseline="-13888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C</a:t>
                      </a:r>
                      <a:endParaRPr sz="900" baseline="-13888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19633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800" spc="-5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800" spc="0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: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sz="800" spc="-5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900" spc="0" baseline="-13888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C</a:t>
                      </a:r>
                      <a:endParaRPr sz="900" baseline="-13888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sz="800" dirty="0" smtClean="0">
                          <a:latin typeface="Times New Roman"/>
                          <a:cs typeface="Times New Roman"/>
                        </a:rPr>
                        <a:t>=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sz="800" spc="5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900" spc="0" baseline="-9259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1 </a:t>
                      </a:r>
                      <a:r>
                        <a:rPr sz="900" spc="-104" baseline="-9259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0" dirty="0" smtClean="0">
                          <a:latin typeface="Gulim"/>
                          <a:cs typeface="Gulim"/>
                        </a:rPr>
                        <a:t>−</a:t>
                      </a:r>
                      <a:r>
                        <a:rPr sz="800" spc="-85" dirty="0" smtClean="0">
                          <a:latin typeface="Gulim"/>
                          <a:cs typeface="Gulim"/>
                        </a:rPr>
                        <a:t> </a:t>
                      </a:r>
                      <a:r>
                        <a:rPr sz="800" spc="5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900" spc="0" baseline="-9259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900" baseline="-9259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48318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800" spc="-5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12</a:t>
                      </a:r>
                      <a:r>
                        <a:rPr sz="800" spc="0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: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ts val="950"/>
                        </a:lnSpc>
                      </a:pPr>
                      <a:r>
                        <a:rPr sz="800" spc="-5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800" spc="0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: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 marR="83820">
                        <a:lnSpc>
                          <a:spcPts val="950"/>
                        </a:lnSpc>
                      </a:pPr>
                      <a:r>
                        <a:rPr sz="800" spc="-5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du</a:t>
                      </a:r>
                      <a:r>
                        <a:rPr sz="900" spc="0" baseline="-13888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C </a:t>
                      </a:r>
                      <a:r>
                        <a:rPr sz="800" spc="5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900" spc="0" baseline="-9259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900" baseline="-9259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sz="800" dirty="0" smtClean="0">
                          <a:latin typeface="Times New Roman"/>
                          <a:cs typeface="Times New Roman"/>
                        </a:rPr>
                        <a:t>=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83820">
                        <a:lnSpc>
                          <a:spcPts val="950"/>
                        </a:lnSpc>
                      </a:pPr>
                      <a:r>
                        <a:rPr sz="800" dirty="0" smtClean="0">
                          <a:latin typeface="Times New Roman"/>
                          <a:cs typeface="Times New Roman"/>
                        </a:rPr>
                        <a:t>=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sz="800" spc="-5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800" spc="5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900" spc="0" baseline="-9259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1 </a:t>
                      </a:r>
                      <a:r>
                        <a:rPr sz="900" spc="-104" baseline="-9259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0" dirty="0" smtClean="0">
                          <a:latin typeface="Gulim"/>
                          <a:cs typeface="Gulim"/>
                        </a:rPr>
                        <a:t>−</a:t>
                      </a:r>
                      <a:r>
                        <a:rPr sz="800" spc="-75" dirty="0" smtClean="0">
                          <a:latin typeface="Gulim"/>
                          <a:cs typeface="Gulim"/>
                        </a:rPr>
                        <a:t> </a:t>
                      </a:r>
                      <a:r>
                        <a:rPr sz="800" spc="0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lang="en-US" sz="800" spc="0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v0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ts val="950"/>
                        </a:lnSpc>
                      </a:pPr>
                      <a:r>
                        <a:rPr sz="8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92375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800" spc="-5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800" spc="0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: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ts val="950"/>
                        </a:lnSpc>
                      </a:pPr>
                      <a:r>
                        <a:rPr sz="800" spc="-5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16</a:t>
                      </a:r>
                      <a:r>
                        <a:rPr sz="800" spc="0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: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ts val="950"/>
                        </a:lnSpc>
                      </a:pPr>
                      <a:r>
                        <a:rPr sz="800" spc="-5" dirty="0" smtClean="0">
                          <a:latin typeface="Times New Roman"/>
                          <a:cs typeface="Times New Roman"/>
                        </a:rPr>
                        <a:t>?</a:t>
                      </a:r>
                      <a:r>
                        <a:rPr sz="800" spc="0" dirty="0" smtClean="0">
                          <a:latin typeface="Times New Roman"/>
                          <a:cs typeface="Times New Roman"/>
                        </a:rPr>
                        <a:t>: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 marR="99695">
                        <a:lnSpc>
                          <a:spcPts val="950"/>
                        </a:lnSpc>
                      </a:pPr>
                      <a:r>
                        <a:rPr sz="800" spc="-5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800" spc="5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900" spc="0" baseline="-9259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0 </a:t>
                      </a:r>
                      <a:r>
                        <a:rPr sz="800" spc="0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900" spc="0" baseline="-9259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0 </a:t>
                      </a:r>
                      <a:r>
                        <a:rPr sz="800" spc="0" dirty="0" smtClean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900" spc="0" baseline="-9259" dirty="0" smtClean="0">
                          <a:latin typeface="Times New Roman"/>
                          <a:cs typeface="Times New Roman"/>
                        </a:rPr>
                        <a:t>1</a:t>
                      </a:r>
                      <a:endParaRPr sz="900" baseline="-9259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sz="800" dirty="0" smtClean="0">
                          <a:latin typeface="Times New Roman"/>
                          <a:cs typeface="Times New Roman"/>
                        </a:rPr>
                        <a:t>=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83820">
                        <a:lnSpc>
                          <a:spcPts val="950"/>
                        </a:lnSpc>
                      </a:pPr>
                      <a:r>
                        <a:rPr sz="800" dirty="0" smtClean="0">
                          <a:latin typeface="Times New Roman"/>
                          <a:cs typeface="Times New Roman"/>
                        </a:rPr>
                        <a:t>=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83820">
                        <a:lnSpc>
                          <a:spcPts val="950"/>
                        </a:lnSpc>
                      </a:pPr>
                      <a:r>
                        <a:rPr sz="800" dirty="0" smtClean="0">
                          <a:latin typeface="Times New Roman"/>
                          <a:cs typeface="Times New Roman"/>
                        </a:rPr>
                        <a:t>=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sz="8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ts val="950"/>
                        </a:lnSpc>
                      </a:pPr>
                      <a:r>
                        <a:rPr sz="800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900" baseline="-9259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1 </a:t>
                      </a:r>
                      <a:r>
                        <a:rPr sz="900" spc="-104" baseline="-9259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0" dirty="0" smtClean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800" spc="-2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0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900" spc="0" baseline="-13888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C</a:t>
                      </a:r>
                      <a:endParaRPr sz="900" baseline="-13888" dirty="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ts val="950"/>
                        </a:lnSpc>
                      </a:pPr>
                      <a:r>
                        <a:rPr sz="800" dirty="0" smtClean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900" baseline="-9259" dirty="0" smtClean="0">
                          <a:latin typeface="Times New Roman"/>
                          <a:cs typeface="Times New Roman"/>
                        </a:rPr>
                        <a:t>2 </a:t>
                      </a:r>
                      <a:r>
                        <a:rPr sz="900" spc="-104" baseline="-9259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0" dirty="0" smtClean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800" spc="-2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0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900" spc="0" baseline="-13888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L</a:t>
                      </a:r>
                      <a:endParaRPr sz="900" baseline="-13888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ject 2"/>
              <p:cNvSpPr txBox="1"/>
              <p:nvPr/>
            </p:nvSpPr>
            <p:spPr>
              <a:xfrm>
                <a:off x="95503" y="0"/>
                <a:ext cx="4003040" cy="1017905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noAutofit/>
              </a:bodyPr>
              <a:lstStyle/>
              <a:p>
                <a:pPr marL="12700">
                  <a:lnSpc>
                    <a:spcPct val="100000"/>
                  </a:lnSpc>
                </a:pPr>
                <a:endParaRPr lang="en-US" sz="1400" dirty="0" smtClean="0">
                  <a:latin typeface="Times New Roman"/>
                  <a:cs typeface="Times New Roman"/>
                </a:endParaRPr>
              </a:p>
              <a:p>
                <a:pPr marL="12700">
                  <a:lnSpc>
                    <a:spcPct val="100000"/>
                  </a:lnSpc>
                </a:pPr>
                <a:r>
                  <a:rPr lang="en-US" sz="1400" dirty="0" smtClean="0">
                    <a:latin typeface="Times New Roman"/>
                    <a:cs typeface="Times New Roman"/>
                  </a:rPr>
                  <a:t>S</a:t>
                </a:r>
                <a:r>
                  <a:rPr lang="en-US" sz="1400" spc="110" dirty="0" smtClean="0">
                    <a:latin typeface="Times New Roman"/>
                    <a:cs typeface="Times New Roman"/>
                  </a:rPr>
                  <a:t>t</a:t>
                </a:r>
                <a:r>
                  <a:rPr lang="en-US" sz="1400" spc="5" dirty="0" smtClean="0">
                    <a:latin typeface="Times New Roman"/>
                    <a:cs typeface="Times New Roman"/>
                  </a:rPr>
                  <a:t>ru</a:t>
                </a:r>
                <a:r>
                  <a:rPr lang="en-US" sz="1400" spc="-5" dirty="0" smtClean="0">
                    <a:latin typeface="Times New Roman"/>
                    <a:cs typeface="Times New Roman"/>
                  </a:rPr>
                  <a:t>c</a:t>
                </a:r>
                <a:r>
                  <a:rPr lang="en-US" sz="1400" spc="110" dirty="0" smtClean="0">
                    <a:latin typeface="Times New Roman"/>
                    <a:cs typeface="Times New Roman"/>
                  </a:rPr>
                  <a:t>t</a:t>
                </a:r>
                <a:r>
                  <a:rPr lang="en-US" sz="1400" spc="5" dirty="0" smtClean="0">
                    <a:latin typeface="Times New Roman"/>
                    <a:cs typeface="Times New Roman"/>
                  </a:rPr>
                  <a:t>ur</a:t>
                </a:r>
                <a:r>
                  <a:rPr lang="en-US" sz="1400" spc="45" dirty="0" smtClean="0">
                    <a:latin typeface="Times New Roman"/>
                    <a:cs typeface="Times New Roman"/>
                  </a:rPr>
                  <a:t>a</a:t>
                </a:r>
                <a:r>
                  <a:rPr lang="en-US" sz="1400" spc="-65" dirty="0" smtClean="0">
                    <a:latin typeface="Times New Roman"/>
                    <a:cs typeface="Times New Roman"/>
                  </a:rPr>
                  <a:t>l</a:t>
                </a:r>
                <a:r>
                  <a:rPr lang="en-US" sz="1400" spc="120" dirty="0" smtClean="0">
                    <a:latin typeface="Times New Roman"/>
                    <a:cs typeface="Times New Roman"/>
                  </a:rPr>
                  <a:t> </a:t>
                </a:r>
                <a:r>
                  <a:rPr lang="en-US" sz="1400" spc="0" dirty="0" smtClean="0">
                    <a:latin typeface="Times New Roman"/>
                    <a:cs typeface="Times New Roman"/>
                  </a:rPr>
                  <a:t>S</a:t>
                </a:r>
                <a:r>
                  <a:rPr lang="en-US" sz="1400" spc="-60" dirty="0" smtClean="0">
                    <a:latin typeface="Times New Roman"/>
                    <a:cs typeface="Times New Roman"/>
                  </a:rPr>
                  <a:t>i</a:t>
                </a:r>
                <a:r>
                  <a:rPr lang="en-US" sz="1400" spc="5" dirty="0" smtClean="0">
                    <a:latin typeface="Times New Roman"/>
                    <a:cs typeface="Times New Roman"/>
                  </a:rPr>
                  <a:t>ngu</a:t>
                </a:r>
                <a:r>
                  <a:rPr lang="en-US" sz="1400" spc="-60" dirty="0" smtClean="0">
                    <a:latin typeface="Times New Roman"/>
                    <a:cs typeface="Times New Roman"/>
                  </a:rPr>
                  <a:t>l</a:t>
                </a:r>
                <a:r>
                  <a:rPr lang="en-US" sz="1400" spc="10" dirty="0" smtClean="0">
                    <a:latin typeface="Times New Roman"/>
                    <a:cs typeface="Times New Roman"/>
                  </a:rPr>
                  <a:t>a</a:t>
                </a:r>
                <a:r>
                  <a:rPr lang="en-US" sz="1400" spc="5" dirty="0" smtClean="0">
                    <a:latin typeface="Times New Roman"/>
                    <a:cs typeface="Times New Roman"/>
                  </a:rPr>
                  <a:t>r</a:t>
                </a:r>
                <a:r>
                  <a:rPr lang="en-US" sz="1400" spc="-60" dirty="0" smtClean="0">
                    <a:latin typeface="Times New Roman"/>
                    <a:cs typeface="Times New Roman"/>
                  </a:rPr>
                  <a:t>i</a:t>
                </a:r>
                <a:r>
                  <a:rPr lang="en-US" sz="1400" spc="75" dirty="0" smtClean="0">
                    <a:latin typeface="Times New Roman"/>
                    <a:cs typeface="Times New Roman"/>
                  </a:rPr>
                  <a:t>t</a:t>
                </a:r>
                <a:r>
                  <a:rPr lang="en-US" sz="1400" spc="-65" dirty="0" smtClean="0">
                    <a:latin typeface="Times New Roman"/>
                    <a:cs typeface="Times New Roman"/>
                  </a:rPr>
                  <a:t>y</a:t>
                </a:r>
                <a:r>
                  <a:rPr lang="en-US" sz="1400" spc="85" dirty="0" smtClean="0">
                    <a:latin typeface="Times New Roman"/>
                    <a:cs typeface="Times New Roman"/>
                  </a:rPr>
                  <a:t> </a:t>
                </a:r>
                <a:r>
                  <a:rPr lang="en-US" sz="1400" spc="-30" dirty="0" smtClean="0">
                    <a:latin typeface="Times New Roman"/>
                    <a:cs typeface="Times New Roman"/>
                  </a:rPr>
                  <a:t>E</a:t>
                </a:r>
                <a:r>
                  <a:rPr lang="en-US" sz="1400" spc="-60" dirty="0" smtClean="0">
                    <a:latin typeface="Times New Roman"/>
                    <a:cs typeface="Times New Roman"/>
                  </a:rPr>
                  <a:t>li</a:t>
                </a:r>
                <a:r>
                  <a:rPr lang="en-US" sz="1400" spc="15" dirty="0" smtClean="0">
                    <a:latin typeface="Times New Roman"/>
                    <a:cs typeface="Times New Roman"/>
                  </a:rPr>
                  <a:t>m</a:t>
                </a:r>
                <a:r>
                  <a:rPr lang="en-US" sz="1400" spc="-60" dirty="0" smtClean="0">
                    <a:latin typeface="Times New Roman"/>
                    <a:cs typeface="Times New Roman"/>
                  </a:rPr>
                  <a:t>i</a:t>
                </a:r>
                <a:r>
                  <a:rPr lang="en-US" sz="1400" spc="5" dirty="0" smtClean="0">
                    <a:latin typeface="Times New Roman"/>
                    <a:cs typeface="Times New Roman"/>
                  </a:rPr>
                  <a:t>n</a:t>
                </a:r>
                <a:r>
                  <a:rPr lang="en-US" sz="1400" spc="45" dirty="0" smtClean="0">
                    <a:latin typeface="Times New Roman"/>
                    <a:cs typeface="Times New Roman"/>
                  </a:rPr>
                  <a:t>a</a:t>
                </a:r>
                <a:r>
                  <a:rPr lang="en-US" sz="1400" spc="110" dirty="0" smtClean="0">
                    <a:latin typeface="Times New Roman"/>
                    <a:cs typeface="Times New Roman"/>
                  </a:rPr>
                  <a:t>t</a:t>
                </a:r>
                <a:r>
                  <a:rPr lang="en-US" sz="1400" spc="-60" dirty="0" smtClean="0">
                    <a:latin typeface="Times New Roman"/>
                    <a:cs typeface="Times New Roman"/>
                  </a:rPr>
                  <a:t>i</a:t>
                </a:r>
                <a:r>
                  <a:rPr lang="en-US" sz="1400" spc="5" dirty="0" smtClean="0">
                    <a:latin typeface="Times New Roman"/>
                    <a:cs typeface="Times New Roman"/>
                  </a:rPr>
                  <a:t>o</a:t>
                </a:r>
                <a:r>
                  <a:rPr lang="en-US" sz="1400" spc="10" dirty="0" smtClean="0">
                    <a:latin typeface="Times New Roman"/>
                    <a:cs typeface="Times New Roman"/>
                  </a:rPr>
                  <a:t>n</a:t>
                </a:r>
                <a:r>
                  <a:rPr lang="en-US" sz="1400" spc="90" dirty="0" smtClean="0">
                    <a:latin typeface="Times New Roman"/>
                    <a:cs typeface="Times New Roman"/>
                  </a:rPr>
                  <a:t> </a:t>
                </a:r>
                <a:r>
                  <a:rPr lang="en-US" sz="1400" spc="-100" dirty="0" smtClean="0">
                    <a:latin typeface="Times New Roman"/>
                    <a:cs typeface="Times New Roman"/>
                  </a:rPr>
                  <a:t>XIII</a:t>
                </a:r>
                <a:endParaRPr lang="en-US" sz="1400" dirty="0">
                  <a:latin typeface="Times New Roman"/>
                  <a:cs typeface="Times New Roman"/>
                </a:endParaRPr>
              </a:p>
              <a:p>
                <a:pPr>
                  <a:lnSpc>
                    <a:spcPts val="1400"/>
                  </a:lnSpc>
                  <a:spcBef>
                    <a:spcPts val="63"/>
                  </a:spcBef>
                </a:pPr>
                <a:endParaRPr lang="en-US" sz="1400" dirty="0"/>
              </a:p>
              <a:p>
                <a:pPr marL="264160">
                  <a:lnSpc>
                    <a:spcPct val="100000"/>
                  </a:lnSpc>
                </a:pPr>
                <a:r>
                  <a:rPr lang="en-US" sz="800" spc="-35" dirty="0" smtClean="0">
                    <a:latin typeface="Times New Roman"/>
                    <a:cs typeface="Times New Roman"/>
                  </a:rPr>
                  <a:t>L</a:t>
                </a:r>
                <a:r>
                  <a:rPr lang="en-US" sz="800" spc="10" dirty="0" smtClean="0">
                    <a:latin typeface="Times New Roman"/>
                    <a:cs typeface="Times New Roman"/>
                  </a:rPr>
                  <a:t>e</a:t>
                </a:r>
                <a:r>
                  <a:rPr lang="en-US" sz="800" spc="80" dirty="0" smtClean="0">
                    <a:latin typeface="Times New Roman"/>
                    <a:cs typeface="Times New Roman"/>
                  </a:rPr>
                  <a:t>t</a:t>
                </a:r>
                <a:r>
                  <a:rPr lang="en-US" sz="800" spc="95" dirty="0" smtClean="0">
                    <a:latin typeface="Times New Roman"/>
                    <a:cs typeface="Times New Roman"/>
                  </a:rPr>
                  <a:t> </a:t>
                </a:r>
                <a:r>
                  <a:rPr lang="en-US" sz="800" spc="30" dirty="0" smtClean="0">
                    <a:latin typeface="Times New Roman"/>
                    <a:cs typeface="Times New Roman"/>
                  </a:rPr>
                  <a:t>u</a:t>
                </a:r>
                <a:r>
                  <a:rPr lang="en-US" sz="800" spc="10" dirty="0" smtClean="0">
                    <a:latin typeface="Times New Roman"/>
                    <a:cs typeface="Times New Roman"/>
                  </a:rPr>
                  <a:t>s</a:t>
                </a:r>
                <a:r>
                  <a:rPr lang="en-US" sz="800" spc="85" dirty="0" smtClean="0">
                    <a:latin typeface="Times New Roman"/>
                    <a:cs typeface="Times New Roman"/>
                  </a:rPr>
                  <a:t> </a:t>
                </a:r>
                <a:r>
                  <a:rPr lang="en-US" sz="800" spc="30" dirty="0" smtClean="0">
                    <a:latin typeface="Times New Roman"/>
                    <a:cs typeface="Times New Roman"/>
                  </a:rPr>
                  <a:t>n</a:t>
                </a:r>
                <a:r>
                  <a:rPr lang="en-US" sz="800" spc="-10" dirty="0" smtClean="0">
                    <a:latin typeface="Times New Roman"/>
                    <a:cs typeface="Times New Roman"/>
                  </a:rPr>
                  <a:t>o</a:t>
                </a:r>
                <a:r>
                  <a:rPr lang="en-US" sz="800" spc="0" dirty="0" smtClean="0">
                    <a:latin typeface="Times New Roman"/>
                    <a:cs typeface="Times New Roman"/>
                  </a:rPr>
                  <a:t>w</a:t>
                </a:r>
                <a:r>
                  <a:rPr lang="en-US" sz="800" spc="85" dirty="0" smtClean="0">
                    <a:latin typeface="Times New Roman"/>
                    <a:cs typeface="Times New Roman"/>
                  </a:rPr>
                  <a:t> </a:t>
                </a:r>
                <a:r>
                  <a:rPr lang="en-US" sz="800" spc="15" dirty="0" smtClean="0">
                    <a:latin typeface="Times New Roman"/>
                    <a:cs typeface="Times New Roman"/>
                  </a:rPr>
                  <a:t>r</a:t>
                </a:r>
                <a:r>
                  <a:rPr lang="en-US" sz="800" spc="10" dirty="0" smtClean="0">
                    <a:latin typeface="Times New Roman"/>
                    <a:cs typeface="Times New Roman"/>
                  </a:rPr>
                  <a:t>e</a:t>
                </a:r>
                <a:r>
                  <a:rPr lang="en-US" sz="800" spc="75" dirty="0" smtClean="0">
                    <a:latin typeface="Times New Roman"/>
                    <a:cs typeface="Times New Roman"/>
                  </a:rPr>
                  <a:t>t</a:t>
                </a:r>
                <a:r>
                  <a:rPr lang="en-US" sz="800" spc="30" dirty="0" smtClean="0">
                    <a:latin typeface="Times New Roman"/>
                    <a:cs typeface="Times New Roman"/>
                  </a:rPr>
                  <a:t>u</a:t>
                </a:r>
                <a:r>
                  <a:rPr lang="en-US" sz="800" spc="15" dirty="0" smtClean="0">
                    <a:latin typeface="Times New Roman"/>
                    <a:cs typeface="Times New Roman"/>
                  </a:rPr>
                  <a:t>r</a:t>
                </a:r>
                <a:r>
                  <a:rPr lang="en-US" sz="800" spc="35" dirty="0" smtClean="0">
                    <a:latin typeface="Times New Roman"/>
                    <a:cs typeface="Times New Roman"/>
                  </a:rPr>
                  <a:t>n </a:t>
                </a:r>
                <a:r>
                  <a:rPr lang="en-US" sz="800" spc="-95" dirty="0" smtClean="0">
                    <a:latin typeface="Times New Roman"/>
                    <a:cs typeface="Times New Roman"/>
                  </a:rPr>
                  <a:t> </a:t>
                </a:r>
                <a:r>
                  <a:rPr lang="en-US" sz="800" spc="75" dirty="0" smtClean="0">
                    <a:latin typeface="Times New Roman"/>
                    <a:cs typeface="Times New Roman"/>
                  </a:rPr>
                  <a:t>t</a:t>
                </a:r>
                <a:r>
                  <a:rPr lang="en-US" sz="800" spc="20" dirty="0" smtClean="0">
                    <a:latin typeface="Times New Roman"/>
                    <a:cs typeface="Times New Roman"/>
                  </a:rPr>
                  <a:t>o</a:t>
                </a:r>
                <a:r>
                  <a:rPr lang="en-US" sz="800" spc="80" dirty="0" smtClean="0">
                    <a:latin typeface="Times New Roman"/>
                    <a:cs typeface="Times New Roman"/>
                  </a:rPr>
                  <a:t> </a:t>
                </a:r>
                <a:r>
                  <a:rPr lang="en-US" sz="800" spc="75" dirty="0" smtClean="0">
                    <a:latin typeface="Times New Roman"/>
                    <a:cs typeface="Times New Roman"/>
                  </a:rPr>
                  <a:t>t</a:t>
                </a:r>
                <a:r>
                  <a:rPr lang="en-US" sz="800" spc="30" dirty="0" smtClean="0">
                    <a:latin typeface="Times New Roman"/>
                    <a:cs typeface="Times New Roman"/>
                  </a:rPr>
                  <a:t>h</a:t>
                </a:r>
                <a:r>
                  <a:rPr lang="en-US" sz="800" spc="15" dirty="0" smtClean="0">
                    <a:latin typeface="Times New Roman"/>
                    <a:cs typeface="Times New Roman"/>
                  </a:rPr>
                  <a:t>e</a:t>
                </a:r>
                <a:r>
                  <a:rPr lang="en-US" sz="800" spc="95" dirty="0" smtClean="0">
                    <a:latin typeface="Times New Roman"/>
                    <a:cs typeface="Times New Roman"/>
                  </a:rPr>
                  <a:t> </a:t>
                </a:r>
                <a:r>
                  <a:rPr lang="en-US" sz="800" spc="-10" dirty="0" smtClean="0">
                    <a:latin typeface="Times New Roman"/>
                    <a:cs typeface="Times New Roman"/>
                  </a:rPr>
                  <a:t>o</a:t>
                </a:r>
                <a:r>
                  <a:rPr lang="en-US" sz="800" spc="15" dirty="0" smtClean="0">
                    <a:latin typeface="Times New Roman"/>
                    <a:cs typeface="Times New Roman"/>
                  </a:rPr>
                  <a:t>r</a:t>
                </a:r>
                <a:r>
                  <a:rPr lang="en-US" sz="800" spc="-25" dirty="0" smtClean="0">
                    <a:latin typeface="Times New Roman"/>
                    <a:cs typeface="Times New Roman"/>
                  </a:rPr>
                  <a:t>i</a:t>
                </a:r>
                <a:r>
                  <a:rPr lang="en-US" sz="800" spc="15" dirty="0" smtClean="0">
                    <a:latin typeface="Times New Roman"/>
                    <a:cs typeface="Times New Roman"/>
                  </a:rPr>
                  <a:t>g</a:t>
                </a:r>
                <a:r>
                  <a:rPr lang="en-US" sz="800" spc="-25" dirty="0" smtClean="0">
                    <a:latin typeface="Times New Roman"/>
                    <a:cs typeface="Times New Roman"/>
                  </a:rPr>
                  <a:t>i</a:t>
                </a:r>
                <a:r>
                  <a:rPr lang="en-US" sz="800" spc="30" dirty="0" smtClean="0">
                    <a:latin typeface="Times New Roman"/>
                    <a:cs typeface="Times New Roman"/>
                  </a:rPr>
                  <a:t>n</a:t>
                </a:r>
                <a:r>
                  <a:rPr lang="en-US" sz="800" spc="45" dirty="0" smtClean="0">
                    <a:latin typeface="Times New Roman"/>
                    <a:cs typeface="Times New Roman"/>
                  </a:rPr>
                  <a:t>a</a:t>
                </a:r>
                <a:r>
                  <a:rPr lang="en-US" sz="800" spc="-25" dirty="0" smtClean="0">
                    <a:latin typeface="Times New Roman"/>
                    <a:cs typeface="Times New Roman"/>
                  </a:rPr>
                  <a:t>l</a:t>
                </a:r>
                <a:r>
                  <a:rPr lang="en-US" sz="800" spc="90" dirty="0" smtClean="0">
                    <a:latin typeface="Times New Roman"/>
                    <a:cs typeface="Times New Roman"/>
                  </a:rPr>
                  <a:t> </a:t>
                </a:r>
                <a:r>
                  <a:rPr lang="en-US" sz="800" spc="30" dirty="0" smtClean="0">
                    <a:latin typeface="Times New Roman"/>
                    <a:cs typeface="Times New Roman"/>
                  </a:rPr>
                  <a:t>d</a:t>
                </a:r>
                <a:r>
                  <a:rPr lang="en-US" sz="800" spc="10" dirty="0" smtClean="0">
                    <a:latin typeface="Times New Roman"/>
                    <a:cs typeface="Times New Roman"/>
                  </a:rPr>
                  <a:t>e</a:t>
                </a:r>
                <a:r>
                  <a:rPr lang="en-US" sz="800" spc="5" dirty="0" smtClean="0">
                    <a:latin typeface="Times New Roman"/>
                    <a:cs typeface="Times New Roman"/>
                  </a:rPr>
                  <a:t>s</a:t>
                </a:r>
                <a:r>
                  <a:rPr lang="en-US" sz="800" spc="10" dirty="0" smtClean="0">
                    <a:latin typeface="Times New Roman"/>
                    <a:cs typeface="Times New Roman"/>
                  </a:rPr>
                  <a:t>c</a:t>
                </a:r>
                <a:r>
                  <a:rPr lang="en-US" sz="800" spc="15" dirty="0" smtClean="0">
                    <a:latin typeface="Times New Roman"/>
                    <a:cs typeface="Times New Roman"/>
                  </a:rPr>
                  <a:t>r</a:t>
                </a:r>
                <a:r>
                  <a:rPr lang="en-US" sz="800" spc="-25" dirty="0" smtClean="0">
                    <a:latin typeface="Times New Roman"/>
                    <a:cs typeface="Times New Roman"/>
                  </a:rPr>
                  <a:t>i</a:t>
                </a:r>
                <a:r>
                  <a:rPr lang="en-US" sz="800" spc="30" dirty="0" smtClean="0">
                    <a:latin typeface="Times New Roman"/>
                    <a:cs typeface="Times New Roman"/>
                  </a:rPr>
                  <a:t>p</a:t>
                </a:r>
                <a:r>
                  <a:rPr lang="en-US" sz="800" spc="75" dirty="0" smtClean="0">
                    <a:latin typeface="Times New Roman"/>
                    <a:cs typeface="Times New Roman"/>
                  </a:rPr>
                  <a:t>t</a:t>
                </a:r>
                <a:r>
                  <a:rPr lang="en-US" sz="800" spc="-25" dirty="0" smtClean="0">
                    <a:latin typeface="Times New Roman"/>
                    <a:cs typeface="Times New Roman"/>
                  </a:rPr>
                  <a:t>i</a:t>
                </a:r>
                <a:r>
                  <a:rPr lang="en-US" sz="800" spc="15" dirty="0" smtClean="0">
                    <a:latin typeface="Times New Roman"/>
                    <a:cs typeface="Times New Roman"/>
                  </a:rPr>
                  <a:t>o</a:t>
                </a:r>
                <a:r>
                  <a:rPr lang="en-US" sz="800" spc="35" dirty="0" smtClean="0">
                    <a:latin typeface="Times New Roman"/>
                    <a:cs typeface="Times New Roman"/>
                  </a:rPr>
                  <a:t>n </a:t>
                </a:r>
                <a:r>
                  <a:rPr lang="en-US" sz="800" spc="-95" dirty="0" smtClean="0">
                    <a:latin typeface="Times New Roman"/>
                    <a:cs typeface="Times New Roman"/>
                  </a:rPr>
                  <a:t> </a:t>
                </a:r>
                <a:r>
                  <a:rPr lang="en-US" sz="800" spc="15" dirty="0" smtClean="0">
                    <a:latin typeface="Times New Roman"/>
                    <a:cs typeface="Times New Roman"/>
                  </a:rPr>
                  <a:t>o</a:t>
                </a:r>
                <a:r>
                  <a:rPr lang="en-US" sz="800" spc="-15" dirty="0" smtClean="0">
                    <a:latin typeface="Times New Roman"/>
                    <a:cs typeface="Times New Roman"/>
                  </a:rPr>
                  <a:t>f</a:t>
                </a:r>
                <a:r>
                  <a:rPr lang="en-US" sz="800" spc="90" dirty="0" smtClean="0">
                    <a:latin typeface="Times New Roman"/>
                    <a:cs typeface="Times New Roman"/>
                  </a:rPr>
                  <a:t> </a:t>
                </a:r>
                <a:r>
                  <a:rPr lang="en-US" sz="800" spc="75" dirty="0" smtClean="0">
                    <a:latin typeface="Times New Roman"/>
                    <a:cs typeface="Times New Roman"/>
                  </a:rPr>
                  <a:t>t</a:t>
                </a:r>
                <a:r>
                  <a:rPr lang="en-US" sz="800" spc="30" dirty="0" smtClean="0">
                    <a:latin typeface="Times New Roman"/>
                    <a:cs typeface="Times New Roman"/>
                  </a:rPr>
                  <a:t>h</a:t>
                </a:r>
                <a:r>
                  <a:rPr lang="en-US" sz="800" spc="15" dirty="0" smtClean="0">
                    <a:latin typeface="Times New Roman"/>
                    <a:cs typeface="Times New Roman"/>
                  </a:rPr>
                  <a:t>e</a:t>
                </a:r>
                <a:r>
                  <a:rPr lang="en-US" sz="800" spc="80" dirty="0" smtClean="0">
                    <a:latin typeface="Times New Roman"/>
                    <a:cs typeface="Times New Roman"/>
                  </a:rPr>
                  <a:t> </a:t>
                </a:r>
                <a:r>
                  <a:rPr lang="en-US" sz="800" spc="40" dirty="0" smtClean="0">
                    <a:latin typeface="Times New Roman"/>
                    <a:cs typeface="Times New Roman"/>
                  </a:rPr>
                  <a:t>m</a:t>
                </a:r>
                <a:r>
                  <a:rPr lang="en-US" sz="800" spc="35" dirty="0" smtClean="0">
                    <a:latin typeface="Times New Roman"/>
                    <a:cs typeface="Times New Roman"/>
                  </a:rPr>
                  <a:t>o</a:t>
                </a:r>
                <a:r>
                  <a:rPr lang="en-US" sz="800" spc="30" dirty="0" smtClean="0">
                    <a:latin typeface="Times New Roman"/>
                    <a:cs typeface="Times New Roman"/>
                  </a:rPr>
                  <a:t>d</a:t>
                </a:r>
                <a:r>
                  <a:rPr lang="en-US" sz="800" spc="10" dirty="0" smtClean="0">
                    <a:latin typeface="Times New Roman"/>
                    <a:cs typeface="Times New Roman"/>
                  </a:rPr>
                  <a:t>e</a:t>
                </a:r>
                <a:r>
                  <a:rPr lang="en-US" sz="800" spc="-25" dirty="0" smtClean="0">
                    <a:latin typeface="Times New Roman"/>
                    <a:cs typeface="Times New Roman"/>
                  </a:rPr>
                  <a:t>l </a:t>
                </a:r>
                <a:r>
                  <a:rPr lang="en-US" sz="800" spc="-100" dirty="0" smtClean="0">
                    <a:latin typeface="Times New Roman"/>
                    <a:cs typeface="Times New Roman"/>
                  </a:rPr>
                  <a:t> </a:t>
                </a:r>
                <a:r>
                  <a:rPr lang="en-US" sz="800" spc="-5" dirty="0" smtClean="0">
                    <a:latin typeface="Times New Roman"/>
                    <a:cs typeface="Times New Roman"/>
                  </a:rPr>
                  <a:t>w</a:t>
                </a:r>
                <a:r>
                  <a:rPr lang="en-US" sz="800" spc="-25" dirty="0" smtClean="0">
                    <a:latin typeface="Times New Roman"/>
                    <a:cs typeface="Times New Roman"/>
                  </a:rPr>
                  <a:t>i</a:t>
                </a:r>
                <a:r>
                  <a:rPr lang="en-US" sz="800" spc="70" dirty="0" smtClean="0">
                    <a:latin typeface="Times New Roman"/>
                    <a:cs typeface="Times New Roman"/>
                  </a:rPr>
                  <a:t>t</a:t>
                </a:r>
                <a:r>
                  <a:rPr lang="en-US" sz="800" spc="30" dirty="0" smtClean="0">
                    <a:latin typeface="Times New Roman"/>
                    <a:cs typeface="Times New Roman"/>
                  </a:rPr>
                  <a:t>h</a:t>
                </a:r>
                <a:r>
                  <a:rPr lang="en-US" sz="800" spc="15" dirty="0" smtClean="0">
                    <a:latin typeface="Times New Roman"/>
                    <a:cs typeface="Times New Roman"/>
                  </a:rPr>
                  <a:t>o</a:t>
                </a:r>
                <a:r>
                  <a:rPr lang="en-US" sz="800" spc="30" dirty="0" smtClean="0">
                    <a:latin typeface="Times New Roman"/>
                    <a:cs typeface="Times New Roman"/>
                  </a:rPr>
                  <a:t>u</a:t>
                </a:r>
                <a:r>
                  <a:rPr lang="en-US" sz="800" spc="80" dirty="0" smtClean="0">
                    <a:latin typeface="Times New Roman"/>
                    <a:cs typeface="Times New Roman"/>
                  </a:rPr>
                  <a:t>t the 3 </a:t>
                </a:r>
                <a:r>
                  <a:rPr lang="en-US" sz="800" spc="-95" dirty="0" smtClean="0">
                    <a:latin typeface="Times New Roman"/>
                    <a:cs typeface="Times New Roman"/>
                  </a:rPr>
                  <a:t> </a:t>
                </a:r>
                <a:r>
                  <a:rPr lang="en-US" sz="800" spc="30" dirty="0" smtClean="0">
                    <a:latin typeface="Times New Roman"/>
                    <a:cs typeface="Times New Roman"/>
                  </a:rPr>
                  <a:t>n</a:t>
                </a:r>
                <a:r>
                  <a:rPr lang="en-US" sz="800" spc="35" dirty="0" smtClean="0">
                    <a:latin typeface="Times New Roman"/>
                    <a:cs typeface="Times New Roman"/>
                  </a:rPr>
                  <a:t>o</a:t>
                </a:r>
                <a:r>
                  <a:rPr lang="en-US" sz="800" spc="30" dirty="0" smtClean="0">
                    <a:latin typeface="Times New Roman"/>
                    <a:cs typeface="Times New Roman"/>
                  </a:rPr>
                  <a:t>d</a:t>
                </a:r>
                <a:r>
                  <a:rPr lang="en-US" sz="800" spc="15" dirty="0" smtClean="0">
                    <a:latin typeface="Times New Roman"/>
                    <a:cs typeface="Times New Roman"/>
                  </a:rPr>
                  <a:t>e</a:t>
                </a:r>
                <a:r>
                  <a:rPr lang="en-US" sz="800" spc="95" dirty="0" smtClean="0">
                    <a:latin typeface="Times New Roman"/>
                    <a:cs typeface="Times New Roman"/>
                  </a:rPr>
                  <a:t> </a:t>
                </a:r>
                <a:r>
                  <a:rPr lang="en-US" sz="800" spc="50" dirty="0" smtClean="0">
                    <a:latin typeface="Times New Roman"/>
                    <a:cs typeface="Times New Roman"/>
                  </a:rPr>
                  <a:t>p</a:t>
                </a:r>
                <a:r>
                  <a:rPr lang="en-US" sz="800" spc="15" dirty="0" smtClean="0">
                    <a:latin typeface="Times New Roman"/>
                    <a:cs typeface="Times New Roman"/>
                  </a:rPr>
                  <a:t>o</a:t>
                </a:r>
                <a:r>
                  <a:rPr lang="en-US" sz="800" spc="75" dirty="0" smtClean="0">
                    <a:latin typeface="Times New Roman"/>
                    <a:cs typeface="Times New Roman"/>
                  </a:rPr>
                  <a:t>t</a:t>
                </a:r>
                <a:r>
                  <a:rPr lang="en-US" sz="800" spc="10" dirty="0" smtClean="0">
                    <a:latin typeface="Times New Roman"/>
                    <a:cs typeface="Times New Roman"/>
                  </a:rPr>
                  <a:t>e</a:t>
                </a:r>
                <a:r>
                  <a:rPr lang="en-US" sz="800" spc="30" dirty="0" smtClean="0">
                    <a:latin typeface="Times New Roman"/>
                    <a:cs typeface="Times New Roman"/>
                  </a:rPr>
                  <a:t>n</a:t>
                </a:r>
                <a:r>
                  <a:rPr lang="en-US" sz="800" spc="75" dirty="0" smtClean="0">
                    <a:latin typeface="Times New Roman"/>
                    <a:cs typeface="Times New Roman"/>
                  </a:rPr>
                  <a:t>t</a:t>
                </a:r>
                <a:r>
                  <a:rPr lang="en-US" sz="800" spc="-25" dirty="0" smtClean="0">
                    <a:latin typeface="Times New Roman"/>
                    <a:cs typeface="Times New Roman"/>
                  </a:rPr>
                  <a:t>i</a:t>
                </a:r>
                <a:r>
                  <a:rPr lang="en-US" sz="800" spc="45" dirty="0" smtClean="0">
                    <a:latin typeface="Times New Roman"/>
                    <a:cs typeface="Times New Roman"/>
                  </a:rPr>
                  <a:t>a</a:t>
                </a:r>
                <a:r>
                  <a:rPr lang="en-US" sz="800" spc="-25" dirty="0" smtClean="0">
                    <a:latin typeface="Times New Roman"/>
                    <a:cs typeface="Times New Roman"/>
                  </a:rPr>
                  <a:t>l</a:t>
                </a:r>
                <a:r>
                  <a:rPr lang="en-US" sz="800" spc="5" dirty="0" smtClean="0">
                    <a:latin typeface="Times New Roman"/>
                    <a:cs typeface="Times New Roman"/>
                  </a:rPr>
                  <a:t>s</a:t>
                </a:r>
                <a:r>
                  <a:rPr lang="en-US" sz="800" spc="10" dirty="0">
                    <a:latin typeface="Times New Roman"/>
                    <a:cs typeface="Times New Roman"/>
                  </a:rPr>
                  <a:t> </a:t>
                </a:r>
                <a:r>
                  <a:rPr lang="en-US" sz="800" spc="10" dirty="0" smtClean="0">
                    <a:latin typeface="Times New Roman"/>
                    <a:cs typeface="Times New Roman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800" b="0" i="1" spc="10" smtClean="0">
                            <a:latin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800" b="0" i="1" spc="10" smtClean="0">
                            <a:latin typeface="Cambria Math"/>
                            <a:cs typeface="Times New Roman"/>
                          </a:rPr>
                          <m:t>𝑣</m:t>
                        </m:r>
                      </m:e>
                      <m:sub>
                        <m:r>
                          <a:rPr lang="en-US" sz="800" b="0" i="1" spc="10" smtClean="0">
                            <a:latin typeface="Cambria Math"/>
                            <a:cs typeface="Times New Roman"/>
                          </a:rPr>
                          <m:t>0</m:t>
                        </m:r>
                      </m:sub>
                    </m:sSub>
                    <m:r>
                      <a:rPr lang="en-US" sz="800" b="0" i="1" spc="10" smtClean="0">
                        <a:latin typeface="Cambria Math"/>
                        <a:cs typeface="Times New Roman"/>
                      </a:rPr>
                      <m:t>,</m:t>
                    </m:r>
                    <m:sSub>
                      <m:sSubPr>
                        <m:ctrlPr>
                          <a:rPr lang="en-US" sz="800" b="0" i="1" spc="10" smtClean="0">
                            <a:latin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800" b="0" i="1" spc="10" smtClean="0">
                            <a:latin typeface="Cambria Math"/>
                            <a:cs typeface="Times New Roman"/>
                          </a:rPr>
                          <m:t>𝑣</m:t>
                        </m:r>
                      </m:e>
                      <m:sub>
                        <m:r>
                          <a:rPr lang="en-US" sz="800" b="0" i="1" spc="10" smtClean="0">
                            <a:latin typeface="Cambria Math"/>
                            <a:cs typeface="Times New Roman"/>
                          </a:rPr>
                          <m:t>1</m:t>
                        </m:r>
                      </m:sub>
                    </m:sSub>
                    <m:r>
                      <a:rPr lang="en-US" sz="800" b="0" i="1" spc="10" smtClean="0">
                        <a:latin typeface="Cambria Math"/>
                        <a:cs typeface="Times New Roman"/>
                      </a:rPr>
                      <m:t>,</m:t>
                    </m:r>
                    <m:sSub>
                      <m:sSubPr>
                        <m:ctrlPr>
                          <a:rPr lang="en-US" sz="800" b="0" i="1" spc="10" smtClean="0">
                            <a:latin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800" b="0" i="1" spc="10" smtClean="0">
                            <a:latin typeface="Cambria Math"/>
                            <a:cs typeface="Times New Roman"/>
                          </a:rPr>
                          <m:t>𝑣</m:t>
                        </m:r>
                      </m:e>
                      <m:sub>
                        <m:r>
                          <a:rPr lang="en-US" sz="800" b="0" i="1" spc="10" smtClean="0">
                            <a:latin typeface="Cambria Math"/>
                            <a:cs typeface="Times New Roman"/>
                          </a:rPr>
                          <m:t>2</m:t>
                        </m:r>
                      </m:sub>
                    </m:sSub>
                    <m:r>
                      <a:rPr lang="en-US" sz="800" b="0" i="1" spc="10" smtClean="0">
                        <a:latin typeface="Cambria Math"/>
                        <a:cs typeface="Times New Roman"/>
                      </a:rPr>
                      <m:t>)</m:t>
                    </m:r>
                  </m:oMath>
                </a14:m>
                <a:endParaRPr lang="en-US" sz="800" b="0" spc="10" dirty="0" smtClean="0">
                  <a:latin typeface="Times New Roman"/>
                  <a:cs typeface="Times New Roman"/>
                </a:endParaRPr>
              </a:p>
              <a:p>
                <a:pPr marL="264160">
                  <a:lnSpc>
                    <a:spcPct val="100000"/>
                  </a:lnSpc>
                </a:pPr>
                <a:endParaRPr sz="800" dirty="0">
                  <a:latin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2" name="object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03" y="0"/>
                <a:ext cx="4003040" cy="1017905"/>
              </a:xfrm>
              <a:prstGeom prst="rect">
                <a:avLst/>
              </a:prstGeom>
              <a:blipFill rotWithShape="1">
                <a:blip r:embed="rId2"/>
                <a:stretch>
                  <a:fillRect l="-243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object 39"/>
          <p:cNvSpPr txBox="1"/>
          <p:nvPr/>
        </p:nvSpPr>
        <p:spPr>
          <a:xfrm>
            <a:off x="2021839" y="1139063"/>
            <a:ext cx="2280285" cy="16256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89560" marR="105410" indent="-152400">
              <a:lnSpc>
                <a:spcPts val="950"/>
              </a:lnSpc>
            </a:pPr>
            <a:r>
              <a:rPr sz="1200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 </a:t>
            </a:r>
            <a:r>
              <a:rPr sz="1200" spc="75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We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go</a:t>
            </a:r>
            <a:r>
              <a:rPr sz="800" spc="80" dirty="0" smtClean="0">
                <a:latin typeface="Times New Roman"/>
                <a:cs typeface="Times New Roman"/>
              </a:rPr>
              <a:t>t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10" dirty="0" smtClean="0">
                <a:latin typeface="Times New Roman"/>
                <a:cs typeface="Times New Roman"/>
              </a:rPr>
              <a:t>ck </a:t>
            </a:r>
            <a:r>
              <a:rPr sz="800" spc="-95" dirty="0" smtClean="0">
                <a:latin typeface="Times New Roman"/>
                <a:cs typeface="Times New Roman"/>
              </a:rPr>
              <a:t> </a:t>
            </a:r>
            <a:r>
              <a:rPr sz="800" spc="-5" dirty="0" smtClean="0">
                <a:latin typeface="Times New Roman"/>
                <a:cs typeface="Times New Roman"/>
              </a:rPr>
              <a:t>w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20" dirty="0" smtClean="0">
                <a:latin typeface="Times New Roman"/>
                <a:cs typeface="Times New Roman"/>
              </a:rPr>
              <a:t>fi</a:t>
            </a:r>
            <a:r>
              <a:rPr sz="800" spc="30" dirty="0" smtClean="0">
                <a:latin typeface="Times New Roman"/>
                <a:cs typeface="Times New Roman"/>
              </a:rPr>
              <a:t>nd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20" dirty="0" smtClean="0">
                <a:latin typeface="Times New Roman"/>
                <a:cs typeface="Times New Roman"/>
              </a:rPr>
              <a:t>g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70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qu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n.</a:t>
            </a:r>
            <a:endParaRPr sz="8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10"/>
              </a:spcBef>
            </a:pPr>
            <a:endParaRPr sz="800"/>
          </a:p>
          <a:p>
            <a:pPr marL="289560" marR="99060" indent="-152400">
              <a:lnSpc>
                <a:spcPct val="98700"/>
              </a:lnSpc>
            </a:pPr>
            <a:r>
              <a:rPr sz="1200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 </a:t>
            </a:r>
            <a:r>
              <a:rPr sz="1200" spc="75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We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nd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5" dirty="0" smtClean="0">
                <a:latin typeface="Times New Roman"/>
                <a:cs typeface="Times New Roman"/>
              </a:rPr>
              <a:t>d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35" dirty="0" smtClean="0">
                <a:latin typeface="Times New Roman"/>
                <a:cs typeface="Times New Roman"/>
              </a:rPr>
              <a:t>p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5" dirty="0" smtClean="0">
                <a:latin typeface="Times New Roman"/>
                <a:cs typeface="Times New Roman"/>
              </a:rPr>
              <a:t>w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5" dirty="0" smtClean="0">
                <a:latin typeface="Times New Roman"/>
                <a:cs typeface="Times New Roman"/>
              </a:rPr>
              <a:t>h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5" dirty="0" smtClean="0">
                <a:latin typeface="Times New Roman"/>
                <a:cs typeface="Times New Roman"/>
              </a:rPr>
              <a:t>g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5" dirty="0" smtClean="0">
                <a:latin typeface="Times New Roman"/>
                <a:cs typeface="Times New Roman"/>
              </a:rPr>
              <a:t>b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c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35" dirty="0" smtClean="0">
                <a:latin typeface="Times New Roman"/>
                <a:cs typeface="Times New Roman"/>
              </a:rPr>
              <a:t>o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5" dirty="0" smtClean="0">
                <a:latin typeface="Times New Roman"/>
                <a:cs typeface="Times New Roman"/>
              </a:rPr>
              <a:t>p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-15" dirty="0" smtClean="0">
                <a:latin typeface="Times New Roman"/>
                <a:cs typeface="Times New Roman"/>
              </a:rPr>
              <a:t>x</a:t>
            </a:r>
            <a:r>
              <a:rPr sz="800" spc="-10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qu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30" dirty="0" smtClean="0">
                <a:latin typeface="Times New Roman"/>
                <a:cs typeface="Times New Roman"/>
              </a:rPr>
              <a:t>, </a:t>
            </a:r>
            <a:r>
              <a:rPr sz="800" spc="-8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bu</a:t>
            </a:r>
            <a:r>
              <a:rPr sz="800" spc="80" dirty="0" smtClean="0">
                <a:latin typeface="Times New Roman"/>
                <a:cs typeface="Times New Roman"/>
              </a:rPr>
              <a:t>t 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-15" dirty="0" smtClean="0">
                <a:latin typeface="Times New Roman"/>
                <a:cs typeface="Times New Roman"/>
              </a:rPr>
              <a:t>y</a:t>
            </a:r>
            <a:r>
              <a:rPr sz="800" spc="90" dirty="0" smtClean="0">
                <a:latin typeface="Times New Roman"/>
                <a:cs typeface="Times New Roman"/>
              </a:rPr>
              <a:t> </a:t>
            </a:r>
            <a:r>
              <a:rPr sz="800" spc="-20" dirty="0" smtClean="0">
                <a:latin typeface="Times New Roman"/>
                <a:cs typeface="Times New Roman"/>
              </a:rPr>
              <a:t>fi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70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un</a:t>
            </a:r>
            <a:r>
              <a:rPr sz="800" spc="0" dirty="0" smtClean="0">
                <a:latin typeface="Times New Roman"/>
                <a:cs typeface="Times New Roman"/>
              </a:rPr>
              <a:t>k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-10" dirty="0" smtClean="0">
                <a:latin typeface="Times New Roman"/>
                <a:cs typeface="Times New Roman"/>
              </a:rPr>
              <a:t>o</a:t>
            </a:r>
            <a:r>
              <a:rPr sz="800" spc="-5" dirty="0" smtClean="0">
                <a:latin typeface="Times New Roman"/>
                <a:cs typeface="Times New Roman"/>
              </a:rPr>
              <a:t>w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30" dirty="0" smtClean="0">
                <a:latin typeface="Times New Roman"/>
                <a:cs typeface="Times New Roman"/>
              </a:rPr>
              <a:t>, </a:t>
            </a:r>
            <a:r>
              <a:rPr sz="800" spc="-8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10" dirty="0" smtClean="0">
                <a:latin typeface="Times New Roman"/>
                <a:cs typeface="Times New Roman"/>
              </a:rPr>
              <a:t> </a:t>
            </a:r>
            <a:r>
              <a:rPr sz="1200" spc="7" baseline="6944" dirty="0" smtClean="0">
                <a:latin typeface="Times New Roman"/>
                <a:cs typeface="Times New Roman"/>
              </a:rPr>
              <a:t>s</a:t>
            </a:r>
            <a:r>
              <a:rPr sz="1200" spc="-37" baseline="6944" dirty="0" smtClean="0">
                <a:latin typeface="Times New Roman"/>
                <a:cs typeface="Times New Roman"/>
              </a:rPr>
              <a:t>i</a:t>
            </a:r>
            <a:r>
              <a:rPr sz="1200" spc="-15" baseline="6944" dirty="0" smtClean="0">
                <a:latin typeface="Times New Roman"/>
                <a:cs typeface="Times New Roman"/>
              </a:rPr>
              <a:t>x</a:t>
            </a:r>
            <a:r>
              <a:rPr sz="1200" spc="112" baseline="6944" dirty="0" smtClean="0">
                <a:latin typeface="Times New Roman"/>
                <a:cs typeface="Times New Roman"/>
              </a:rPr>
              <a:t>t</a:t>
            </a:r>
            <a:r>
              <a:rPr sz="1200" spc="52" baseline="6944" dirty="0" smtClean="0">
                <a:latin typeface="Times New Roman"/>
                <a:cs typeface="Times New Roman"/>
              </a:rPr>
              <a:t>h</a:t>
            </a:r>
            <a:r>
              <a:rPr sz="1200" spc="120" baseline="6944" dirty="0" smtClean="0">
                <a:latin typeface="Times New Roman"/>
                <a:cs typeface="Times New Roman"/>
              </a:rPr>
              <a:t> </a:t>
            </a:r>
            <a:r>
              <a:rPr sz="1200" spc="44" baseline="6944" dirty="0" smtClean="0">
                <a:latin typeface="Times New Roman"/>
                <a:cs typeface="Times New Roman"/>
              </a:rPr>
              <a:t>un</a:t>
            </a:r>
            <a:r>
              <a:rPr sz="1200" spc="0" baseline="6944" dirty="0" smtClean="0">
                <a:latin typeface="Times New Roman"/>
                <a:cs typeface="Times New Roman"/>
              </a:rPr>
              <a:t>k</a:t>
            </a:r>
            <a:r>
              <a:rPr sz="1200" spc="44" baseline="6944" dirty="0" smtClean="0">
                <a:latin typeface="Times New Roman"/>
                <a:cs typeface="Times New Roman"/>
              </a:rPr>
              <a:t>n</a:t>
            </a:r>
            <a:r>
              <a:rPr sz="1200" spc="-15" baseline="6944" dirty="0" smtClean="0">
                <a:latin typeface="Times New Roman"/>
                <a:cs typeface="Times New Roman"/>
              </a:rPr>
              <a:t>o</a:t>
            </a:r>
            <a:r>
              <a:rPr sz="1200" spc="-7" baseline="6944" dirty="0" smtClean="0">
                <a:latin typeface="Times New Roman"/>
                <a:cs typeface="Times New Roman"/>
              </a:rPr>
              <a:t>w</a:t>
            </a:r>
            <a:r>
              <a:rPr sz="1200" spc="44" baseline="6944" dirty="0" smtClean="0">
                <a:latin typeface="Times New Roman"/>
                <a:cs typeface="Times New Roman"/>
              </a:rPr>
              <a:t>n, </a:t>
            </a:r>
            <a:r>
              <a:rPr sz="1200" spc="-127" baseline="6944" dirty="0" smtClean="0">
                <a:latin typeface="Times New Roman"/>
                <a:cs typeface="Times New Roman"/>
              </a:rPr>
              <a:t> </a:t>
            </a:r>
            <a:r>
              <a:rPr sz="1200" spc="-37" baseline="6944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600" spc="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sz="600" spc="-5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spc="44" baseline="6944" dirty="0" smtClean="0">
                <a:latin typeface="Times New Roman"/>
                <a:cs typeface="Times New Roman"/>
              </a:rPr>
              <a:t>,</a:t>
            </a:r>
            <a:r>
              <a:rPr sz="1200" spc="120" baseline="6944" dirty="0" smtClean="0">
                <a:latin typeface="Times New Roman"/>
                <a:cs typeface="Times New Roman"/>
              </a:rPr>
              <a:t> </a:t>
            </a:r>
            <a:r>
              <a:rPr sz="1200" spc="44" baseline="6944" dirty="0" smtClean="0">
                <a:latin typeface="Times New Roman"/>
                <a:cs typeface="Times New Roman"/>
              </a:rPr>
              <a:t>d</a:t>
            </a:r>
            <a:r>
              <a:rPr sz="1200" spc="52" baseline="6944" dirty="0" smtClean="0">
                <a:latin typeface="Times New Roman"/>
                <a:cs typeface="Times New Roman"/>
              </a:rPr>
              <a:t>o</a:t>
            </a:r>
            <a:r>
              <a:rPr sz="1200" spc="15" baseline="6944" dirty="0" smtClean="0">
                <a:latin typeface="Times New Roman"/>
                <a:cs typeface="Times New Roman"/>
              </a:rPr>
              <a:t>e</a:t>
            </a:r>
            <a:r>
              <a:rPr sz="1200" spc="7" baseline="6944" dirty="0" smtClean="0">
                <a:latin typeface="Times New Roman"/>
                <a:cs typeface="Times New Roman"/>
              </a:rPr>
              <a:t>s</a:t>
            </a:r>
            <a:r>
              <a:rPr sz="1200" spc="44" baseline="6944" dirty="0" smtClean="0">
                <a:latin typeface="Times New Roman"/>
                <a:cs typeface="Times New Roman"/>
              </a:rPr>
              <a:t>n</a:t>
            </a:r>
            <a:r>
              <a:rPr sz="1200" spc="-52" baseline="6944" dirty="0" smtClean="0">
                <a:latin typeface="Times New Roman"/>
                <a:cs typeface="Times New Roman"/>
              </a:rPr>
              <a:t>’</a:t>
            </a:r>
            <a:r>
              <a:rPr sz="1200" spc="120" baseline="6944" dirty="0" smtClean="0">
                <a:latin typeface="Times New Roman"/>
                <a:cs typeface="Times New Roman"/>
              </a:rPr>
              <a:t>t</a:t>
            </a:r>
            <a:r>
              <a:rPr sz="1200" spc="142" baseline="6944" dirty="0" smtClean="0">
                <a:latin typeface="Times New Roman"/>
                <a:cs typeface="Times New Roman"/>
              </a:rPr>
              <a:t> </a:t>
            </a:r>
            <a:r>
              <a:rPr sz="1200" spc="67" baseline="6944" dirty="0" smtClean="0">
                <a:latin typeface="Times New Roman"/>
                <a:cs typeface="Times New Roman"/>
              </a:rPr>
              <a:t>a</a:t>
            </a:r>
            <a:r>
              <a:rPr sz="1200" spc="44" baseline="6944" dirty="0" smtClean="0">
                <a:latin typeface="Times New Roman"/>
                <a:cs typeface="Times New Roman"/>
              </a:rPr>
              <a:t>p</a:t>
            </a:r>
            <a:r>
              <a:rPr sz="1200" spc="75" baseline="6944" dirty="0" smtClean="0">
                <a:latin typeface="Times New Roman"/>
                <a:cs typeface="Times New Roman"/>
              </a:rPr>
              <a:t>p</a:t>
            </a:r>
            <a:r>
              <a:rPr sz="1200" spc="15" baseline="6944" dirty="0" smtClean="0">
                <a:latin typeface="Times New Roman"/>
                <a:cs typeface="Times New Roman"/>
              </a:rPr>
              <a:t>e</a:t>
            </a:r>
            <a:r>
              <a:rPr sz="1200" spc="30" baseline="6944" dirty="0" smtClean="0">
                <a:latin typeface="Times New Roman"/>
                <a:cs typeface="Times New Roman"/>
              </a:rPr>
              <a:t>ar</a:t>
            </a:r>
            <a:r>
              <a:rPr sz="1200" spc="142" baseline="6944" dirty="0" smtClean="0">
                <a:latin typeface="Times New Roman"/>
                <a:cs typeface="Times New Roman"/>
              </a:rPr>
              <a:t> </a:t>
            </a:r>
            <a:r>
              <a:rPr sz="1200" spc="-37" baseline="6944" dirty="0" smtClean="0">
                <a:latin typeface="Times New Roman"/>
                <a:cs typeface="Times New Roman"/>
              </a:rPr>
              <a:t>i</a:t>
            </a:r>
            <a:r>
              <a:rPr sz="1200" spc="52" baseline="6944" dirty="0" smtClean="0">
                <a:latin typeface="Times New Roman"/>
                <a:cs typeface="Times New Roman"/>
              </a:rPr>
              <a:t>n</a:t>
            </a:r>
            <a:r>
              <a:rPr sz="1200" spc="104" baseline="6944" dirty="0" smtClean="0">
                <a:latin typeface="Times New Roman"/>
                <a:cs typeface="Times New Roman"/>
              </a:rPr>
              <a:t> </a:t>
            </a:r>
            <a:r>
              <a:rPr sz="1200" spc="112" baseline="6944" dirty="0" smtClean="0">
                <a:latin typeface="Times New Roman"/>
                <a:cs typeface="Times New Roman"/>
              </a:rPr>
              <a:t>t</a:t>
            </a:r>
            <a:r>
              <a:rPr sz="1200" spc="44" baseline="6944" dirty="0" smtClean="0">
                <a:latin typeface="Times New Roman"/>
                <a:cs typeface="Times New Roman"/>
              </a:rPr>
              <a:t>h</a:t>
            </a:r>
            <a:r>
              <a:rPr sz="1200" spc="22" baseline="6944" dirty="0" smtClean="0">
                <a:latin typeface="Times New Roman"/>
                <a:cs typeface="Times New Roman"/>
              </a:rPr>
              <a:t>e</a:t>
            </a:r>
            <a:r>
              <a:rPr sz="1200" spc="15" baseline="6944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5" dirty="0" smtClean="0">
                <a:latin typeface="Times New Roman"/>
                <a:cs typeface="Times New Roman"/>
              </a:rPr>
              <a:t>g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5" dirty="0" smtClean="0">
                <a:latin typeface="Times New Roman"/>
                <a:cs typeface="Times New Roman"/>
              </a:rPr>
              <a:t>b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c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35" dirty="0" smtClean="0">
                <a:latin typeface="Times New Roman"/>
                <a:cs typeface="Times New Roman"/>
              </a:rPr>
              <a:t>o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p.</a:t>
            </a:r>
            <a:endParaRPr sz="8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29"/>
              </a:spcBef>
            </a:pPr>
            <a:endParaRPr sz="850"/>
          </a:p>
          <a:p>
            <a:pPr marL="289560" marR="12700" indent="-152400">
              <a:lnSpc>
                <a:spcPts val="950"/>
              </a:lnSpc>
            </a:pPr>
            <a:r>
              <a:rPr sz="1200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 </a:t>
            </a:r>
            <a:r>
              <a:rPr sz="1200" spc="75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 </a:t>
            </a: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80" dirty="0" smtClean="0">
                <a:latin typeface="Times New Roman"/>
                <a:cs typeface="Times New Roman"/>
              </a:rPr>
              <a:t>t </a:t>
            </a:r>
            <a:r>
              <a:rPr sz="800" spc="-95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qu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dd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d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10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5" dirty="0" smtClean="0">
                <a:latin typeface="Times New Roman"/>
                <a:cs typeface="Times New Roman"/>
              </a:rPr>
              <a:t>g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5" dirty="0" smtClean="0">
                <a:latin typeface="Times New Roman"/>
                <a:cs typeface="Times New Roman"/>
              </a:rPr>
              <a:t>b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c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35" dirty="0" smtClean="0">
                <a:latin typeface="Times New Roman"/>
                <a:cs typeface="Times New Roman"/>
              </a:rPr>
              <a:t>o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p.</a:t>
            </a:r>
            <a:endParaRPr sz="8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36"/>
              </a:spcBef>
            </a:pPr>
            <a:endParaRPr sz="550"/>
          </a:p>
          <a:p>
            <a:pPr marL="12700" marR="31115">
              <a:lnSpc>
                <a:spcPts val="950"/>
              </a:lnSpc>
            </a:pPr>
            <a:r>
              <a:rPr sz="800" spc="40" dirty="0" smtClean="0">
                <a:solidFill>
                  <a:srgbClr val="31CD31"/>
                </a:solidFill>
                <a:latin typeface="Gulim"/>
                <a:cs typeface="Gulim"/>
              </a:rPr>
              <a:t>⇒</a:t>
            </a:r>
            <a:r>
              <a:rPr sz="800" spc="25" dirty="0" smtClean="0">
                <a:solidFill>
                  <a:srgbClr val="31CD31"/>
                </a:solidFill>
                <a:latin typeface="Gulim"/>
                <a:cs typeface="Gulim"/>
              </a:rPr>
              <a:t> </a:t>
            </a:r>
            <a:r>
              <a:rPr sz="800" spc="-1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t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h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s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s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u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,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w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ee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t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9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-15" dirty="0" smtClean="0">
                <a:solidFill>
                  <a:srgbClr val="31CD31"/>
                </a:solidFill>
                <a:latin typeface="Times New Roman"/>
                <a:cs typeface="Times New Roman"/>
              </a:rPr>
              <a:t>f</a:t>
            </a:r>
            <a:r>
              <a:rPr sz="800" spc="-10" dirty="0" smtClean="0">
                <a:solidFill>
                  <a:srgbClr val="31CD31"/>
                </a:solidFill>
                <a:latin typeface="Times New Roman"/>
                <a:cs typeface="Times New Roman"/>
              </a:rPr>
              <a:t>f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7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h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en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l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g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10" dirty="0" smtClean="0">
                <a:solidFill>
                  <a:srgbClr val="31CD31"/>
                </a:solidFill>
                <a:latin typeface="Times New Roman"/>
                <a:cs typeface="Times New Roman"/>
              </a:rPr>
              <a:t>b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30" dirty="0" smtClean="0">
                <a:solidFill>
                  <a:srgbClr val="31CD31"/>
                </a:solidFill>
                <a:latin typeface="Times New Roman"/>
                <a:cs typeface="Times New Roman"/>
              </a:rPr>
              <a:t>c</a:t>
            </a:r>
            <a:r>
              <a:rPr sz="800" spc="8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l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op</a:t>
            </a:r>
            <a:r>
              <a:rPr sz="800" spc="8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t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h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-15" dirty="0" smtClean="0">
                <a:solidFill>
                  <a:srgbClr val="31CD31"/>
                </a:solidFill>
                <a:latin typeface="Times New Roman"/>
                <a:cs typeface="Times New Roman"/>
              </a:rPr>
              <a:t>f</a:t>
            </a:r>
            <a:r>
              <a:rPr sz="800" spc="-10" dirty="0" smtClean="0">
                <a:solidFill>
                  <a:srgbClr val="31CD31"/>
                </a:solidFill>
                <a:latin typeface="Times New Roman"/>
                <a:cs typeface="Times New Roman"/>
              </a:rPr>
              <a:t>f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qu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s </a:t>
            </a:r>
            <a:r>
              <a:rPr sz="800" spc="-10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8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h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 </a:t>
            </a:r>
            <a:r>
              <a:rPr sz="800" spc="-10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s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.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76" name="object 3"/>
          <p:cNvSpPr/>
          <p:nvPr/>
        </p:nvSpPr>
        <p:spPr>
          <a:xfrm>
            <a:off x="1471159" y="2663618"/>
            <a:ext cx="165585" cy="116532"/>
          </a:xfrm>
          <a:custGeom>
            <a:avLst/>
            <a:gdLst/>
            <a:ahLst/>
            <a:cxnLst/>
            <a:rect l="l" t="t" r="r" b="b"/>
            <a:pathLst>
              <a:path w="165585" h="116532">
                <a:moveTo>
                  <a:pt x="55202" y="0"/>
                </a:moveTo>
                <a:lnTo>
                  <a:pt x="17715" y="15495"/>
                </a:lnTo>
                <a:lnTo>
                  <a:pt x="187" y="53427"/>
                </a:lnTo>
                <a:lnTo>
                  <a:pt x="0" y="58270"/>
                </a:lnTo>
                <a:lnTo>
                  <a:pt x="1781" y="73007"/>
                </a:lnTo>
                <a:lnTo>
                  <a:pt x="24901" y="106977"/>
                </a:lnTo>
                <a:lnTo>
                  <a:pt x="110401" y="116532"/>
                </a:lnTo>
                <a:lnTo>
                  <a:pt x="124363" y="114651"/>
                </a:lnTo>
                <a:lnTo>
                  <a:pt x="156540" y="90244"/>
                </a:lnTo>
                <a:lnTo>
                  <a:pt x="165585" y="58264"/>
                </a:lnTo>
                <a:lnTo>
                  <a:pt x="163804" y="43523"/>
                </a:lnTo>
                <a:lnTo>
                  <a:pt x="140688" y="9550"/>
                </a:lnTo>
                <a:lnTo>
                  <a:pt x="55202" y="0"/>
                </a:lnTo>
                <a:close/>
              </a:path>
            </a:pathLst>
          </a:custGeom>
          <a:solidFill>
            <a:srgbClr val="FFED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4"/>
          <p:cNvSpPr/>
          <p:nvPr/>
        </p:nvSpPr>
        <p:spPr>
          <a:xfrm>
            <a:off x="1471159" y="2663618"/>
            <a:ext cx="165585" cy="116532"/>
          </a:xfrm>
          <a:custGeom>
            <a:avLst/>
            <a:gdLst/>
            <a:ahLst/>
            <a:cxnLst/>
            <a:rect l="l" t="t" r="r" b="b"/>
            <a:pathLst>
              <a:path w="165585" h="116532">
                <a:moveTo>
                  <a:pt x="55202" y="0"/>
                </a:moveTo>
                <a:lnTo>
                  <a:pt x="41239" y="1880"/>
                </a:lnTo>
                <a:lnTo>
                  <a:pt x="28593" y="7203"/>
                </a:lnTo>
                <a:lnTo>
                  <a:pt x="3061" y="39083"/>
                </a:lnTo>
                <a:lnTo>
                  <a:pt x="0" y="58270"/>
                </a:lnTo>
                <a:lnTo>
                  <a:pt x="1781" y="73007"/>
                </a:lnTo>
                <a:lnTo>
                  <a:pt x="24901" y="106977"/>
                </a:lnTo>
                <a:lnTo>
                  <a:pt x="110401" y="116532"/>
                </a:lnTo>
                <a:lnTo>
                  <a:pt x="124363" y="114651"/>
                </a:lnTo>
                <a:lnTo>
                  <a:pt x="156540" y="90244"/>
                </a:lnTo>
                <a:lnTo>
                  <a:pt x="165585" y="58264"/>
                </a:lnTo>
                <a:lnTo>
                  <a:pt x="163804" y="43523"/>
                </a:lnTo>
                <a:lnTo>
                  <a:pt x="140688" y="9550"/>
                </a:lnTo>
                <a:lnTo>
                  <a:pt x="114969" y="196"/>
                </a:lnTo>
                <a:lnTo>
                  <a:pt x="55202" y="0"/>
                </a:lnTo>
                <a:close/>
              </a:path>
            </a:pathLst>
          </a:custGeom>
          <a:ln w="1058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5"/>
          <p:cNvSpPr/>
          <p:nvPr/>
        </p:nvSpPr>
        <p:spPr>
          <a:xfrm>
            <a:off x="1477309" y="1142969"/>
            <a:ext cx="183987" cy="134934"/>
          </a:xfrm>
          <a:custGeom>
            <a:avLst/>
            <a:gdLst/>
            <a:ahLst/>
            <a:cxnLst/>
            <a:rect l="l" t="t" r="r" b="b"/>
            <a:pathLst>
              <a:path w="183987" h="134934">
                <a:moveTo>
                  <a:pt x="63378" y="0"/>
                </a:moveTo>
                <a:lnTo>
                  <a:pt x="48732" y="1645"/>
                </a:lnTo>
                <a:lnTo>
                  <a:pt x="35302" y="6330"/>
                </a:lnTo>
                <a:lnTo>
                  <a:pt x="6194" y="34850"/>
                </a:lnTo>
                <a:lnTo>
                  <a:pt x="0" y="73593"/>
                </a:lnTo>
                <a:lnTo>
                  <a:pt x="1699" y="87766"/>
                </a:lnTo>
                <a:lnTo>
                  <a:pt x="24081" y="121725"/>
                </a:lnTo>
                <a:lnTo>
                  <a:pt x="120620" y="134934"/>
                </a:lnTo>
                <a:lnTo>
                  <a:pt x="135259" y="133289"/>
                </a:lnTo>
                <a:lnTo>
                  <a:pt x="170342" y="111622"/>
                </a:lnTo>
                <a:lnTo>
                  <a:pt x="183987" y="61325"/>
                </a:lnTo>
                <a:lnTo>
                  <a:pt x="182287" y="47156"/>
                </a:lnTo>
                <a:lnTo>
                  <a:pt x="159897" y="13201"/>
                </a:lnTo>
                <a:lnTo>
                  <a:pt x="134464" y="1468"/>
                </a:lnTo>
                <a:lnTo>
                  <a:pt x="63378" y="0"/>
                </a:lnTo>
                <a:close/>
              </a:path>
            </a:pathLst>
          </a:custGeom>
          <a:ln w="1058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6"/>
          <p:cNvSpPr/>
          <p:nvPr/>
        </p:nvSpPr>
        <p:spPr>
          <a:xfrm>
            <a:off x="1483435" y="1320850"/>
            <a:ext cx="165593" cy="122651"/>
          </a:xfrm>
          <a:custGeom>
            <a:avLst/>
            <a:gdLst/>
            <a:ahLst/>
            <a:cxnLst/>
            <a:rect l="l" t="t" r="r" b="b"/>
            <a:pathLst>
              <a:path w="165593" h="122651">
                <a:moveTo>
                  <a:pt x="63363" y="0"/>
                </a:moveTo>
                <a:lnTo>
                  <a:pt x="48377" y="1639"/>
                </a:lnTo>
                <a:lnTo>
                  <a:pt x="34675" y="6301"/>
                </a:lnTo>
                <a:lnTo>
                  <a:pt x="5463" y="34563"/>
                </a:lnTo>
                <a:lnTo>
                  <a:pt x="0" y="64388"/>
                </a:lnTo>
                <a:lnTo>
                  <a:pt x="1782" y="78172"/>
                </a:lnTo>
                <a:lnTo>
                  <a:pt x="25174" y="110886"/>
                </a:lnTo>
                <a:lnTo>
                  <a:pt x="102210" y="122651"/>
                </a:lnTo>
                <a:lnTo>
                  <a:pt x="117199" y="121013"/>
                </a:lnTo>
                <a:lnTo>
                  <a:pt x="152785" y="99516"/>
                </a:lnTo>
                <a:lnTo>
                  <a:pt x="165593" y="58262"/>
                </a:lnTo>
                <a:lnTo>
                  <a:pt x="163810" y="44486"/>
                </a:lnTo>
                <a:lnTo>
                  <a:pt x="140420" y="11775"/>
                </a:lnTo>
                <a:lnTo>
                  <a:pt x="113981" y="1003"/>
                </a:lnTo>
                <a:lnTo>
                  <a:pt x="63363" y="0"/>
                </a:lnTo>
                <a:close/>
              </a:path>
            </a:pathLst>
          </a:custGeom>
          <a:ln w="1058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7"/>
          <p:cNvSpPr/>
          <p:nvPr/>
        </p:nvSpPr>
        <p:spPr>
          <a:xfrm>
            <a:off x="1483447" y="1480291"/>
            <a:ext cx="177849" cy="134919"/>
          </a:xfrm>
          <a:custGeom>
            <a:avLst/>
            <a:gdLst/>
            <a:ahLst/>
            <a:cxnLst/>
            <a:rect l="l" t="t" r="r" b="b"/>
            <a:pathLst>
              <a:path w="177849" h="134919">
                <a:moveTo>
                  <a:pt x="63366" y="0"/>
                </a:moveTo>
                <a:lnTo>
                  <a:pt x="48379" y="1638"/>
                </a:lnTo>
                <a:lnTo>
                  <a:pt x="34677" y="6298"/>
                </a:lnTo>
                <a:lnTo>
                  <a:pt x="5464" y="34554"/>
                </a:lnTo>
                <a:lnTo>
                  <a:pt x="0" y="76657"/>
                </a:lnTo>
                <a:lnTo>
                  <a:pt x="1782" y="90435"/>
                </a:lnTo>
                <a:lnTo>
                  <a:pt x="25173" y="123149"/>
                </a:lnTo>
                <a:lnTo>
                  <a:pt x="114481" y="134919"/>
                </a:lnTo>
                <a:lnTo>
                  <a:pt x="129466" y="133280"/>
                </a:lnTo>
                <a:lnTo>
                  <a:pt x="165046" y="111772"/>
                </a:lnTo>
                <a:lnTo>
                  <a:pt x="177849" y="58262"/>
                </a:lnTo>
                <a:lnTo>
                  <a:pt x="176066" y="44479"/>
                </a:lnTo>
                <a:lnTo>
                  <a:pt x="152674" y="11766"/>
                </a:lnTo>
                <a:lnTo>
                  <a:pt x="126237" y="1000"/>
                </a:lnTo>
                <a:lnTo>
                  <a:pt x="63366" y="0"/>
                </a:lnTo>
                <a:close/>
              </a:path>
            </a:pathLst>
          </a:custGeom>
          <a:ln w="1058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"/>
          <p:cNvSpPr/>
          <p:nvPr/>
        </p:nvSpPr>
        <p:spPr>
          <a:xfrm>
            <a:off x="1477321" y="1652031"/>
            <a:ext cx="183990" cy="128793"/>
          </a:xfrm>
          <a:custGeom>
            <a:avLst/>
            <a:gdLst/>
            <a:ahLst/>
            <a:cxnLst/>
            <a:rect l="l" t="t" r="r" b="b"/>
            <a:pathLst>
              <a:path w="183990" h="128793">
                <a:moveTo>
                  <a:pt x="63366" y="0"/>
                </a:moveTo>
                <a:lnTo>
                  <a:pt x="48379" y="1639"/>
                </a:lnTo>
                <a:lnTo>
                  <a:pt x="34677" y="6300"/>
                </a:lnTo>
                <a:lnTo>
                  <a:pt x="5464" y="34561"/>
                </a:lnTo>
                <a:lnTo>
                  <a:pt x="0" y="70530"/>
                </a:lnTo>
                <a:lnTo>
                  <a:pt x="1782" y="84313"/>
                </a:lnTo>
                <a:lnTo>
                  <a:pt x="25173" y="117027"/>
                </a:lnTo>
                <a:lnTo>
                  <a:pt x="120623" y="128793"/>
                </a:lnTo>
                <a:lnTo>
                  <a:pt x="135608" y="127154"/>
                </a:lnTo>
                <a:lnTo>
                  <a:pt x="171188" y="105652"/>
                </a:lnTo>
                <a:lnTo>
                  <a:pt x="183990" y="58262"/>
                </a:lnTo>
                <a:lnTo>
                  <a:pt x="182207" y="44484"/>
                </a:lnTo>
                <a:lnTo>
                  <a:pt x="158815" y="11771"/>
                </a:lnTo>
                <a:lnTo>
                  <a:pt x="132378" y="1001"/>
                </a:lnTo>
                <a:lnTo>
                  <a:pt x="63366" y="0"/>
                </a:lnTo>
                <a:close/>
              </a:path>
            </a:pathLst>
          </a:custGeom>
          <a:ln w="1058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9"/>
          <p:cNvSpPr/>
          <p:nvPr/>
        </p:nvSpPr>
        <p:spPr>
          <a:xfrm>
            <a:off x="1483435" y="1817553"/>
            <a:ext cx="183987" cy="128803"/>
          </a:xfrm>
          <a:custGeom>
            <a:avLst/>
            <a:gdLst/>
            <a:ahLst/>
            <a:cxnLst/>
            <a:rect l="l" t="t" r="r" b="b"/>
            <a:pathLst>
              <a:path w="183987" h="128803">
                <a:moveTo>
                  <a:pt x="63363" y="0"/>
                </a:moveTo>
                <a:lnTo>
                  <a:pt x="48948" y="1648"/>
                </a:lnTo>
                <a:lnTo>
                  <a:pt x="35703" y="6345"/>
                </a:lnTo>
                <a:lnTo>
                  <a:pt x="6692" y="35007"/>
                </a:lnTo>
                <a:lnTo>
                  <a:pt x="0" y="65425"/>
                </a:lnTo>
                <a:lnTo>
                  <a:pt x="1647" y="79845"/>
                </a:lnTo>
                <a:lnTo>
                  <a:pt x="23386" y="114600"/>
                </a:lnTo>
                <a:lnTo>
                  <a:pt x="62521" y="128798"/>
                </a:lnTo>
                <a:lnTo>
                  <a:pt x="120620" y="128803"/>
                </a:lnTo>
                <a:lnTo>
                  <a:pt x="135034" y="127156"/>
                </a:lnTo>
                <a:lnTo>
                  <a:pt x="169782" y="105416"/>
                </a:lnTo>
                <a:lnTo>
                  <a:pt x="183982" y="66271"/>
                </a:lnTo>
                <a:lnTo>
                  <a:pt x="183987" y="63383"/>
                </a:lnTo>
                <a:lnTo>
                  <a:pt x="182340" y="48968"/>
                </a:lnTo>
                <a:lnTo>
                  <a:pt x="160601" y="14212"/>
                </a:lnTo>
                <a:lnTo>
                  <a:pt x="121469" y="5"/>
                </a:lnTo>
                <a:lnTo>
                  <a:pt x="63363" y="0"/>
                </a:lnTo>
                <a:close/>
              </a:path>
            </a:pathLst>
          </a:custGeom>
          <a:ln w="1058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10"/>
          <p:cNvSpPr/>
          <p:nvPr/>
        </p:nvSpPr>
        <p:spPr>
          <a:xfrm>
            <a:off x="1489560" y="1989332"/>
            <a:ext cx="159453" cy="122663"/>
          </a:xfrm>
          <a:custGeom>
            <a:avLst/>
            <a:gdLst/>
            <a:ahLst/>
            <a:cxnLst/>
            <a:rect l="l" t="t" r="r" b="b"/>
            <a:pathLst>
              <a:path w="159453" h="122663">
                <a:moveTo>
                  <a:pt x="63364" y="0"/>
                </a:moveTo>
                <a:lnTo>
                  <a:pt x="48029" y="1628"/>
                </a:lnTo>
                <a:lnTo>
                  <a:pt x="34050" y="6251"/>
                </a:lnTo>
                <a:lnTo>
                  <a:pt x="4765" y="34162"/>
                </a:lnTo>
                <a:lnTo>
                  <a:pt x="0" y="67472"/>
                </a:lnTo>
                <a:lnTo>
                  <a:pt x="1869" y="80831"/>
                </a:lnTo>
                <a:lnTo>
                  <a:pt x="26302" y="112241"/>
                </a:lnTo>
                <a:lnTo>
                  <a:pt x="96085" y="122663"/>
                </a:lnTo>
                <a:lnTo>
                  <a:pt x="111421" y="121035"/>
                </a:lnTo>
                <a:lnTo>
                  <a:pt x="147484" y="99756"/>
                </a:lnTo>
                <a:lnTo>
                  <a:pt x="159453" y="55197"/>
                </a:lnTo>
                <a:lnTo>
                  <a:pt x="157583" y="41839"/>
                </a:lnTo>
                <a:lnTo>
                  <a:pt x="133152" y="10426"/>
                </a:lnTo>
                <a:lnTo>
                  <a:pt x="105684" y="629"/>
                </a:lnTo>
                <a:lnTo>
                  <a:pt x="63364" y="0"/>
                </a:lnTo>
                <a:close/>
              </a:path>
            </a:pathLst>
          </a:custGeom>
          <a:ln w="1058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11"/>
          <p:cNvSpPr/>
          <p:nvPr/>
        </p:nvSpPr>
        <p:spPr>
          <a:xfrm>
            <a:off x="1477309" y="2154858"/>
            <a:ext cx="177846" cy="110395"/>
          </a:xfrm>
          <a:custGeom>
            <a:avLst/>
            <a:gdLst/>
            <a:ahLst/>
            <a:cxnLst/>
            <a:rect l="l" t="t" r="r" b="b"/>
            <a:pathLst>
              <a:path w="177846" h="110395">
                <a:moveTo>
                  <a:pt x="63378" y="0"/>
                </a:moveTo>
                <a:lnTo>
                  <a:pt x="48038" y="1627"/>
                </a:lnTo>
                <a:lnTo>
                  <a:pt x="34057" y="6249"/>
                </a:lnTo>
                <a:lnTo>
                  <a:pt x="4768" y="34154"/>
                </a:lnTo>
                <a:lnTo>
                  <a:pt x="0" y="55197"/>
                </a:lnTo>
                <a:lnTo>
                  <a:pt x="1868" y="68555"/>
                </a:lnTo>
                <a:lnTo>
                  <a:pt x="26296" y="99965"/>
                </a:lnTo>
                <a:lnTo>
                  <a:pt x="114478" y="110395"/>
                </a:lnTo>
                <a:lnTo>
                  <a:pt x="129818" y="108767"/>
                </a:lnTo>
                <a:lnTo>
                  <a:pt x="165880" y="87486"/>
                </a:lnTo>
                <a:lnTo>
                  <a:pt x="177846" y="55197"/>
                </a:lnTo>
                <a:lnTo>
                  <a:pt x="175977" y="41839"/>
                </a:lnTo>
                <a:lnTo>
                  <a:pt x="151552" y="10426"/>
                </a:lnTo>
                <a:lnTo>
                  <a:pt x="124081" y="629"/>
                </a:lnTo>
                <a:lnTo>
                  <a:pt x="63378" y="0"/>
                </a:lnTo>
                <a:close/>
              </a:path>
            </a:pathLst>
          </a:custGeom>
          <a:ln w="1058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12"/>
          <p:cNvSpPr/>
          <p:nvPr/>
        </p:nvSpPr>
        <p:spPr>
          <a:xfrm>
            <a:off x="1409849" y="2314354"/>
            <a:ext cx="325041" cy="128796"/>
          </a:xfrm>
          <a:custGeom>
            <a:avLst/>
            <a:gdLst/>
            <a:ahLst/>
            <a:cxnLst/>
            <a:rect l="l" t="t" r="r" b="b"/>
            <a:pathLst>
              <a:path w="325041" h="128796">
                <a:moveTo>
                  <a:pt x="63377" y="0"/>
                </a:moveTo>
                <a:lnTo>
                  <a:pt x="48960" y="1647"/>
                </a:lnTo>
                <a:lnTo>
                  <a:pt x="35712" y="6342"/>
                </a:lnTo>
                <a:lnTo>
                  <a:pt x="6696" y="34996"/>
                </a:lnTo>
                <a:lnTo>
                  <a:pt x="0" y="65419"/>
                </a:lnTo>
                <a:lnTo>
                  <a:pt x="1647" y="79836"/>
                </a:lnTo>
                <a:lnTo>
                  <a:pt x="23387" y="114587"/>
                </a:lnTo>
                <a:lnTo>
                  <a:pt x="62524" y="128790"/>
                </a:lnTo>
                <a:lnTo>
                  <a:pt x="261673" y="128796"/>
                </a:lnTo>
                <a:lnTo>
                  <a:pt x="276088" y="127148"/>
                </a:lnTo>
                <a:lnTo>
                  <a:pt x="310836" y="105405"/>
                </a:lnTo>
                <a:lnTo>
                  <a:pt x="325036" y="66264"/>
                </a:lnTo>
                <a:lnTo>
                  <a:pt x="325041" y="63377"/>
                </a:lnTo>
                <a:lnTo>
                  <a:pt x="323394" y="48959"/>
                </a:lnTo>
                <a:lnTo>
                  <a:pt x="301653" y="14206"/>
                </a:lnTo>
                <a:lnTo>
                  <a:pt x="262518" y="5"/>
                </a:lnTo>
                <a:lnTo>
                  <a:pt x="63377" y="0"/>
                </a:lnTo>
                <a:close/>
              </a:path>
            </a:pathLst>
          </a:custGeom>
          <a:ln w="1058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13"/>
          <p:cNvSpPr/>
          <p:nvPr/>
        </p:nvSpPr>
        <p:spPr>
          <a:xfrm>
            <a:off x="1409849" y="2492168"/>
            <a:ext cx="325041" cy="128790"/>
          </a:xfrm>
          <a:custGeom>
            <a:avLst/>
            <a:gdLst/>
            <a:ahLst/>
            <a:cxnLst/>
            <a:rect l="l" t="t" r="r" b="b"/>
            <a:pathLst>
              <a:path w="325041" h="128790">
                <a:moveTo>
                  <a:pt x="63370" y="0"/>
                </a:moveTo>
                <a:lnTo>
                  <a:pt x="48953" y="1647"/>
                </a:lnTo>
                <a:lnTo>
                  <a:pt x="35705" y="6342"/>
                </a:lnTo>
                <a:lnTo>
                  <a:pt x="6691" y="34996"/>
                </a:lnTo>
                <a:lnTo>
                  <a:pt x="0" y="65419"/>
                </a:lnTo>
                <a:lnTo>
                  <a:pt x="1647" y="79837"/>
                </a:lnTo>
                <a:lnTo>
                  <a:pt x="23387" y="114587"/>
                </a:lnTo>
                <a:lnTo>
                  <a:pt x="62528" y="128784"/>
                </a:lnTo>
                <a:lnTo>
                  <a:pt x="261673" y="128790"/>
                </a:lnTo>
                <a:lnTo>
                  <a:pt x="276089" y="127142"/>
                </a:lnTo>
                <a:lnTo>
                  <a:pt x="310838" y="105401"/>
                </a:lnTo>
                <a:lnTo>
                  <a:pt x="325036" y="66259"/>
                </a:lnTo>
                <a:lnTo>
                  <a:pt x="325041" y="63370"/>
                </a:lnTo>
                <a:lnTo>
                  <a:pt x="323394" y="48952"/>
                </a:lnTo>
                <a:lnTo>
                  <a:pt x="301651" y="14202"/>
                </a:lnTo>
                <a:lnTo>
                  <a:pt x="262513" y="5"/>
                </a:lnTo>
                <a:lnTo>
                  <a:pt x="63370" y="0"/>
                </a:lnTo>
                <a:close/>
              </a:path>
            </a:pathLst>
          </a:custGeom>
          <a:ln w="1058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16"/>
          <p:cNvSpPr txBox="1"/>
          <p:nvPr/>
        </p:nvSpPr>
        <p:spPr>
          <a:xfrm>
            <a:off x="1420977" y="2257109"/>
            <a:ext cx="306070" cy="5372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23495" algn="ctr">
              <a:lnSpc>
                <a:spcPct val="153100"/>
              </a:lnSpc>
            </a:pPr>
            <a:r>
              <a:rPr sz="750" dirty="0" smtClean="0">
                <a:solidFill>
                  <a:srgbClr val="363639"/>
                </a:solidFill>
                <a:latin typeface="Arial"/>
                <a:cs typeface="Arial"/>
              </a:rPr>
              <a:t>diL/dt duC/dt iC</a:t>
            </a:r>
            <a:endParaRPr sz="750">
              <a:latin typeface="Arial"/>
              <a:cs typeface="Arial"/>
            </a:endParaRPr>
          </a:p>
        </p:txBody>
      </p:sp>
      <p:sp>
        <p:nvSpPr>
          <p:cNvPr id="88" name="object 17"/>
          <p:cNvSpPr/>
          <p:nvPr/>
        </p:nvSpPr>
        <p:spPr>
          <a:xfrm>
            <a:off x="766232" y="1380134"/>
            <a:ext cx="715816" cy="169255"/>
          </a:xfrm>
          <a:custGeom>
            <a:avLst/>
            <a:gdLst/>
            <a:ahLst/>
            <a:cxnLst/>
            <a:rect l="l" t="t" r="r" b="b"/>
            <a:pathLst>
              <a:path w="715816" h="169255">
                <a:moveTo>
                  <a:pt x="0" y="0"/>
                </a:moveTo>
                <a:lnTo>
                  <a:pt x="715816" y="169255"/>
                </a:lnTo>
              </a:path>
            </a:pathLst>
          </a:custGeom>
          <a:ln w="7935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18"/>
          <p:cNvSpPr/>
          <p:nvPr/>
        </p:nvSpPr>
        <p:spPr>
          <a:xfrm>
            <a:off x="762708" y="1380134"/>
            <a:ext cx="712285" cy="331454"/>
          </a:xfrm>
          <a:custGeom>
            <a:avLst/>
            <a:gdLst/>
            <a:ahLst/>
            <a:cxnLst/>
            <a:rect l="l" t="t" r="r" b="b"/>
            <a:pathLst>
              <a:path w="712285" h="331454">
                <a:moveTo>
                  <a:pt x="0" y="0"/>
                </a:moveTo>
                <a:lnTo>
                  <a:pt x="712285" y="331454"/>
                </a:lnTo>
              </a:path>
            </a:pathLst>
          </a:custGeom>
          <a:ln w="7935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19"/>
          <p:cNvSpPr/>
          <p:nvPr/>
        </p:nvSpPr>
        <p:spPr>
          <a:xfrm>
            <a:off x="773280" y="1549389"/>
            <a:ext cx="708768" cy="327934"/>
          </a:xfrm>
          <a:custGeom>
            <a:avLst/>
            <a:gdLst/>
            <a:ahLst/>
            <a:cxnLst/>
            <a:rect l="l" t="t" r="r" b="b"/>
            <a:pathLst>
              <a:path w="708768" h="327934">
                <a:moveTo>
                  <a:pt x="0" y="0"/>
                </a:moveTo>
                <a:lnTo>
                  <a:pt x="708768" y="327934"/>
                </a:lnTo>
              </a:path>
            </a:pathLst>
          </a:custGeom>
          <a:ln w="7935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20"/>
          <p:cNvSpPr/>
          <p:nvPr/>
        </p:nvSpPr>
        <p:spPr>
          <a:xfrm>
            <a:off x="769757" y="1549389"/>
            <a:ext cx="719340" cy="493669"/>
          </a:xfrm>
          <a:custGeom>
            <a:avLst/>
            <a:gdLst/>
            <a:ahLst/>
            <a:cxnLst/>
            <a:rect l="l" t="t" r="r" b="b"/>
            <a:pathLst>
              <a:path w="719340" h="493669">
                <a:moveTo>
                  <a:pt x="0" y="0"/>
                </a:moveTo>
                <a:lnTo>
                  <a:pt x="719340" y="493669"/>
                </a:lnTo>
              </a:path>
            </a:pathLst>
          </a:custGeom>
          <a:ln w="7935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21"/>
          <p:cNvSpPr/>
          <p:nvPr/>
        </p:nvSpPr>
        <p:spPr>
          <a:xfrm>
            <a:off x="769757" y="1711589"/>
            <a:ext cx="708754" cy="497198"/>
          </a:xfrm>
          <a:custGeom>
            <a:avLst/>
            <a:gdLst/>
            <a:ahLst/>
            <a:cxnLst/>
            <a:rect l="l" t="t" r="r" b="b"/>
            <a:pathLst>
              <a:path w="708754" h="497198">
                <a:moveTo>
                  <a:pt x="0" y="0"/>
                </a:moveTo>
                <a:lnTo>
                  <a:pt x="708754" y="497198"/>
                </a:lnTo>
              </a:path>
            </a:pathLst>
          </a:custGeom>
          <a:ln w="10580">
            <a:solidFill>
              <a:srgbClr val="4939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22"/>
          <p:cNvSpPr/>
          <p:nvPr/>
        </p:nvSpPr>
        <p:spPr>
          <a:xfrm>
            <a:off x="769757" y="1715124"/>
            <a:ext cx="638240" cy="655868"/>
          </a:xfrm>
          <a:custGeom>
            <a:avLst/>
            <a:gdLst/>
            <a:ahLst/>
            <a:cxnLst/>
            <a:rect l="l" t="t" r="r" b="b"/>
            <a:pathLst>
              <a:path w="638240" h="655868">
                <a:moveTo>
                  <a:pt x="0" y="0"/>
                </a:moveTo>
                <a:lnTo>
                  <a:pt x="638240" y="655868"/>
                </a:lnTo>
              </a:path>
            </a:pathLst>
          </a:custGeom>
          <a:ln w="10580">
            <a:solidFill>
              <a:srgbClr val="F2662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23"/>
          <p:cNvSpPr/>
          <p:nvPr/>
        </p:nvSpPr>
        <p:spPr>
          <a:xfrm>
            <a:off x="773280" y="1880860"/>
            <a:ext cx="634717" cy="666440"/>
          </a:xfrm>
          <a:custGeom>
            <a:avLst/>
            <a:gdLst/>
            <a:ahLst/>
            <a:cxnLst/>
            <a:rect l="l" t="t" r="r" b="b"/>
            <a:pathLst>
              <a:path w="634717" h="666440">
                <a:moveTo>
                  <a:pt x="0" y="0"/>
                </a:moveTo>
                <a:lnTo>
                  <a:pt x="634717" y="666440"/>
                </a:lnTo>
              </a:path>
            </a:pathLst>
          </a:custGeom>
          <a:ln w="10580">
            <a:solidFill>
              <a:srgbClr val="F6882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24"/>
          <p:cNvSpPr/>
          <p:nvPr/>
        </p:nvSpPr>
        <p:spPr>
          <a:xfrm>
            <a:off x="769757" y="1884380"/>
            <a:ext cx="694651" cy="828649"/>
          </a:xfrm>
          <a:custGeom>
            <a:avLst/>
            <a:gdLst/>
            <a:ahLst/>
            <a:cxnLst/>
            <a:rect l="l" t="t" r="r" b="b"/>
            <a:pathLst>
              <a:path w="694651" h="828649">
                <a:moveTo>
                  <a:pt x="0" y="0"/>
                </a:moveTo>
                <a:lnTo>
                  <a:pt x="694651" y="828649"/>
                </a:lnTo>
              </a:path>
            </a:pathLst>
          </a:custGeom>
          <a:ln w="10580">
            <a:solidFill>
              <a:srgbClr val="4C3A9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25"/>
          <p:cNvSpPr/>
          <p:nvPr/>
        </p:nvSpPr>
        <p:spPr>
          <a:xfrm>
            <a:off x="773280" y="1210879"/>
            <a:ext cx="701713" cy="835703"/>
          </a:xfrm>
          <a:custGeom>
            <a:avLst/>
            <a:gdLst/>
            <a:ahLst/>
            <a:cxnLst/>
            <a:rect l="l" t="t" r="r" b="b"/>
            <a:pathLst>
              <a:path w="701713" h="835703">
                <a:moveTo>
                  <a:pt x="0" y="835703"/>
                </a:moveTo>
                <a:lnTo>
                  <a:pt x="701713" y="0"/>
                </a:lnTo>
              </a:path>
            </a:pathLst>
          </a:custGeom>
          <a:ln w="10580">
            <a:solidFill>
              <a:srgbClr val="5038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26"/>
          <p:cNvSpPr/>
          <p:nvPr/>
        </p:nvSpPr>
        <p:spPr>
          <a:xfrm>
            <a:off x="769757" y="1552925"/>
            <a:ext cx="708754" cy="493657"/>
          </a:xfrm>
          <a:custGeom>
            <a:avLst/>
            <a:gdLst/>
            <a:ahLst/>
            <a:cxnLst/>
            <a:rect l="l" t="t" r="r" b="b"/>
            <a:pathLst>
              <a:path w="708754" h="493657">
                <a:moveTo>
                  <a:pt x="0" y="493657"/>
                </a:moveTo>
                <a:lnTo>
                  <a:pt x="708754" y="0"/>
                </a:lnTo>
              </a:path>
            </a:pathLst>
          </a:custGeom>
          <a:ln w="7935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27"/>
          <p:cNvSpPr/>
          <p:nvPr/>
        </p:nvSpPr>
        <p:spPr>
          <a:xfrm>
            <a:off x="769757" y="2046582"/>
            <a:ext cx="705237" cy="162205"/>
          </a:xfrm>
          <a:custGeom>
            <a:avLst/>
            <a:gdLst/>
            <a:ahLst/>
            <a:cxnLst/>
            <a:rect l="l" t="t" r="r" b="b"/>
            <a:pathLst>
              <a:path w="705237" h="162205">
                <a:moveTo>
                  <a:pt x="0" y="0"/>
                </a:moveTo>
                <a:lnTo>
                  <a:pt x="705237" y="162205"/>
                </a:lnTo>
              </a:path>
            </a:pathLst>
          </a:custGeom>
          <a:ln w="7935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28"/>
          <p:cNvSpPr/>
          <p:nvPr/>
        </p:nvSpPr>
        <p:spPr>
          <a:xfrm>
            <a:off x="769757" y="1549389"/>
            <a:ext cx="708754" cy="666440"/>
          </a:xfrm>
          <a:custGeom>
            <a:avLst/>
            <a:gdLst/>
            <a:ahLst/>
            <a:cxnLst/>
            <a:rect l="l" t="t" r="r" b="b"/>
            <a:pathLst>
              <a:path w="708754" h="666440">
                <a:moveTo>
                  <a:pt x="0" y="666440"/>
                </a:moveTo>
                <a:lnTo>
                  <a:pt x="708754" y="0"/>
                </a:lnTo>
              </a:path>
            </a:pathLst>
          </a:custGeom>
          <a:ln w="7935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29"/>
          <p:cNvSpPr/>
          <p:nvPr/>
        </p:nvSpPr>
        <p:spPr>
          <a:xfrm>
            <a:off x="769757" y="1880860"/>
            <a:ext cx="708754" cy="334970"/>
          </a:xfrm>
          <a:custGeom>
            <a:avLst/>
            <a:gdLst/>
            <a:ahLst/>
            <a:cxnLst/>
            <a:rect l="l" t="t" r="r" b="b"/>
            <a:pathLst>
              <a:path w="708754" h="334970">
                <a:moveTo>
                  <a:pt x="0" y="334970"/>
                </a:moveTo>
                <a:lnTo>
                  <a:pt x="708754" y="0"/>
                </a:lnTo>
              </a:path>
            </a:pathLst>
          </a:custGeom>
          <a:ln w="7935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30"/>
          <p:cNvSpPr/>
          <p:nvPr/>
        </p:nvSpPr>
        <p:spPr>
          <a:xfrm>
            <a:off x="773280" y="1884380"/>
            <a:ext cx="708768" cy="504239"/>
          </a:xfrm>
          <a:custGeom>
            <a:avLst/>
            <a:gdLst/>
            <a:ahLst/>
            <a:cxnLst/>
            <a:rect l="l" t="t" r="r" b="b"/>
            <a:pathLst>
              <a:path w="708768" h="504239">
                <a:moveTo>
                  <a:pt x="0" y="504239"/>
                </a:moveTo>
                <a:lnTo>
                  <a:pt x="708768" y="0"/>
                </a:lnTo>
              </a:path>
            </a:pathLst>
          </a:custGeom>
          <a:ln w="7935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31"/>
          <p:cNvSpPr/>
          <p:nvPr/>
        </p:nvSpPr>
        <p:spPr>
          <a:xfrm>
            <a:off x="773280" y="2212311"/>
            <a:ext cx="701713" cy="179831"/>
          </a:xfrm>
          <a:custGeom>
            <a:avLst/>
            <a:gdLst/>
            <a:ahLst/>
            <a:cxnLst/>
            <a:rect l="l" t="t" r="r" b="b"/>
            <a:pathLst>
              <a:path w="701713" h="179831">
                <a:moveTo>
                  <a:pt x="0" y="179831"/>
                </a:moveTo>
                <a:lnTo>
                  <a:pt x="701713" y="0"/>
                </a:lnTo>
              </a:path>
            </a:pathLst>
          </a:custGeom>
          <a:ln w="7935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32"/>
          <p:cNvSpPr/>
          <p:nvPr/>
        </p:nvSpPr>
        <p:spPr>
          <a:xfrm>
            <a:off x="769757" y="1376614"/>
            <a:ext cx="715815" cy="1170686"/>
          </a:xfrm>
          <a:custGeom>
            <a:avLst/>
            <a:gdLst/>
            <a:ahLst/>
            <a:cxnLst/>
            <a:rect l="l" t="t" r="r" b="b"/>
            <a:pathLst>
              <a:path w="715815" h="1170686">
                <a:moveTo>
                  <a:pt x="0" y="1170686"/>
                </a:moveTo>
                <a:lnTo>
                  <a:pt x="715815" y="0"/>
                </a:lnTo>
              </a:path>
            </a:pathLst>
          </a:custGeom>
          <a:ln w="10580">
            <a:solidFill>
              <a:srgbClr val="F06B2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33"/>
          <p:cNvSpPr/>
          <p:nvPr/>
        </p:nvSpPr>
        <p:spPr>
          <a:xfrm>
            <a:off x="769757" y="1715124"/>
            <a:ext cx="705237" cy="835700"/>
          </a:xfrm>
          <a:custGeom>
            <a:avLst/>
            <a:gdLst/>
            <a:ahLst/>
            <a:cxnLst/>
            <a:rect l="l" t="t" r="r" b="b"/>
            <a:pathLst>
              <a:path w="705237" h="835700">
                <a:moveTo>
                  <a:pt x="0" y="835700"/>
                </a:moveTo>
                <a:lnTo>
                  <a:pt x="705237" y="0"/>
                </a:lnTo>
              </a:path>
            </a:pathLst>
          </a:custGeom>
          <a:ln w="10580">
            <a:solidFill>
              <a:srgbClr val="5139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34"/>
          <p:cNvSpPr/>
          <p:nvPr/>
        </p:nvSpPr>
        <p:spPr>
          <a:xfrm>
            <a:off x="769757" y="2550825"/>
            <a:ext cx="694651" cy="169252"/>
          </a:xfrm>
          <a:custGeom>
            <a:avLst/>
            <a:gdLst/>
            <a:ahLst/>
            <a:cxnLst/>
            <a:rect l="l" t="t" r="r" b="b"/>
            <a:pathLst>
              <a:path w="694651" h="169252">
                <a:moveTo>
                  <a:pt x="0" y="0"/>
                </a:moveTo>
                <a:lnTo>
                  <a:pt x="694651" y="169252"/>
                </a:lnTo>
              </a:path>
            </a:pathLst>
          </a:custGeom>
          <a:ln w="10580">
            <a:solidFill>
              <a:srgbClr val="4939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35"/>
          <p:cNvSpPr/>
          <p:nvPr/>
        </p:nvSpPr>
        <p:spPr>
          <a:xfrm>
            <a:off x="766232" y="1722181"/>
            <a:ext cx="708762" cy="994373"/>
          </a:xfrm>
          <a:custGeom>
            <a:avLst/>
            <a:gdLst/>
            <a:ahLst/>
            <a:cxnLst/>
            <a:rect l="l" t="t" r="r" b="b"/>
            <a:pathLst>
              <a:path w="708762" h="994373">
                <a:moveTo>
                  <a:pt x="0" y="994373"/>
                </a:moveTo>
                <a:lnTo>
                  <a:pt x="708762" y="0"/>
                </a:lnTo>
              </a:path>
            </a:pathLst>
          </a:custGeom>
          <a:ln w="7935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36"/>
          <p:cNvSpPr/>
          <p:nvPr/>
        </p:nvSpPr>
        <p:spPr>
          <a:xfrm>
            <a:off x="766232" y="2043059"/>
            <a:ext cx="719340" cy="673495"/>
          </a:xfrm>
          <a:custGeom>
            <a:avLst/>
            <a:gdLst/>
            <a:ahLst/>
            <a:cxnLst/>
            <a:rect l="l" t="t" r="r" b="b"/>
            <a:pathLst>
              <a:path w="719340" h="673495">
                <a:moveTo>
                  <a:pt x="0" y="673495"/>
                </a:moveTo>
                <a:lnTo>
                  <a:pt x="719340" y="0"/>
                </a:lnTo>
              </a:path>
            </a:pathLst>
          </a:custGeom>
          <a:ln w="7935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108" name="object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314227"/>
              </p:ext>
            </p:extLst>
          </p:nvPr>
        </p:nvGraphicFramePr>
        <p:xfrm>
          <a:off x="301179" y="1137692"/>
          <a:ext cx="1168524" cy="16904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9973"/>
                <a:gridCol w="708551"/>
              </a:tblGrid>
              <a:tr h="64360">
                <a:tc rowSpan="2"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</a:pPr>
                      <a:r>
                        <a:rPr sz="750" dirty="0" smtClean="0">
                          <a:solidFill>
                            <a:srgbClr val="EE5F2A"/>
                          </a:solidFill>
                          <a:latin typeface="Arial"/>
                          <a:cs typeface="Arial"/>
                        </a:rPr>
                        <a:t>Eq.(1)</a:t>
                      </a:r>
                      <a:endParaRPr sz="75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58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580">
                      <a:solidFill>
                        <a:srgbClr val="231F20"/>
                      </a:solidFill>
                      <a:prstDash val="solid"/>
                    </a:lnT>
                    <a:lnB w="1058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0580">
                      <a:solidFill>
                        <a:srgbClr val="EF672D"/>
                      </a:solidFill>
                      <a:prstDash val="solid"/>
                    </a:lnB>
                  </a:tcPr>
                </a:tc>
              </a:tr>
              <a:tr h="8842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0580">
                      <a:solidFill>
                        <a:srgbClr val="231F20"/>
                      </a:solidFill>
                      <a:prstDash val="solid"/>
                    </a:lnL>
                    <a:lnR w="10580">
                      <a:solidFill>
                        <a:srgbClr val="231F20"/>
                      </a:solidFill>
                      <a:prstDash val="solid"/>
                    </a:lnR>
                    <a:lnT w="10580">
                      <a:solidFill>
                        <a:srgbClr val="231F20"/>
                      </a:solidFill>
                      <a:prstDash val="solid"/>
                    </a:lnT>
                    <a:lnB w="10580">
                      <a:solidFill>
                        <a:srgbClr val="231F20"/>
                      </a:solidFill>
                      <a:prstDash val="solid"/>
                    </a:lnB>
                  </a:tcPr>
                </a:tc>
                <a:tc rowSpan="10">
                  <a:txBody>
                    <a:bodyPr/>
                    <a:lstStyle/>
                    <a:p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0580">
                      <a:solidFill>
                        <a:srgbClr val="EF672D"/>
                      </a:solidFill>
                      <a:prstDash val="solid"/>
                    </a:lnT>
                  </a:tcPr>
                </a:tc>
              </a:tr>
              <a:tr h="167589">
                <a:tc>
                  <a:txBody>
                    <a:bodyPr/>
                    <a:lstStyle/>
                    <a:p>
                      <a:pPr marL="1905">
                        <a:lnSpc>
                          <a:spcPct val="100000"/>
                        </a:lnSpc>
                      </a:pPr>
                      <a:r>
                        <a:rPr sz="750" dirty="0" smtClean="0">
                          <a:solidFill>
                            <a:srgbClr val="363639"/>
                          </a:solidFill>
                          <a:latin typeface="Arial"/>
                          <a:cs typeface="Arial"/>
                        </a:rPr>
                        <a:t>Eq.( )</a:t>
                      </a:r>
                      <a:endParaRPr sz="75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580">
                      <a:solidFill>
                        <a:srgbClr val="231F20"/>
                      </a:solidFill>
                      <a:prstDash val="solid"/>
                    </a:lnL>
                    <a:lnR w="10580">
                      <a:solidFill>
                        <a:srgbClr val="231F20"/>
                      </a:solidFill>
                      <a:prstDash val="solid"/>
                    </a:lnR>
                    <a:lnT w="10580">
                      <a:solidFill>
                        <a:srgbClr val="231F20"/>
                      </a:solidFill>
                      <a:prstDash val="solid"/>
                    </a:lnT>
                    <a:lnB w="1058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10580">
                      <a:solidFill>
                        <a:srgbClr val="EF672D"/>
                      </a:solidFill>
                      <a:prstDash val="solid"/>
                    </a:lnT>
                  </a:tcPr>
                </a:tc>
              </a:tr>
              <a:tr h="165571">
                <a:tc>
                  <a:txBody>
                    <a:bodyPr/>
                    <a:lstStyle/>
                    <a:p>
                      <a:pPr marL="6350">
                        <a:lnSpc>
                          <a:spcPct val="100000"/>
                        </a:lnSpc>
                      </a:pPr>
                      <a:r>
                        <a:rPr sz="750" dirty="0" smtClean="0">
                          <a:solidFill>
                            <a:srgbClr val="363639"/>
                          </a:solidFill>
                          <a:latin typeface="Arial"/>
                          <a:cs typeface="Arial"/>
                        </a:rPr>
                        <a:t>Eq.( )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580">
                      <a:solidFill>
                        <a:srgbClr val="231F20"/>
                      </a:solidFill>
                      <a:prstDash val="solid"/>
                    </a:lnL>
                    <a:lnR w="10580">
                      <a:solidFill>
                        <a:srgbClr val="231F20"/>
                      </a:solidFill>
                      <a:prstDash val="solid"/>
                    </a:lnR>
                    <a:lnT w="10580">
                      <a:solidFill>
                        <a:srgbClr val="231F20"/>
                      </a:solidFill>
                      <a:prstDash val="solid"/>
                    </a:lnT>
                    <a:lnB w="1058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10580">
                      <a:solidFill>
                        <a:srgbClr val="EF672D"/>
                      </a:solidFill>
                      <a:prstDash val="solid"/>
                    </a:lnT>
                  </a:tcPr>
                </a:tc>
              </a:tr>
              <a:tr h="168651">
                <a:tc>
                  <a:txBody>
                    <a:bodyPr/>
                    <a:lstStyle/>
                    <a:p>
                      <a:pPr marL="1905">
                        <a:lnSpc>
                          <a:spcPct val="100000"/>
                        </a:lnSpc>
                      </a:pPr>
                      <a:r>
                        <a:rPr sz="750" dirty="0" smtClean="0">
                          <a:solidFill>
                            <a:srgbClr val="EE5F2A"/>
                          </a:solidFill>
                          <a:latin typeface="Arial"/>
                          <a:cs typeface="Arial"/>
                        </a:rPr>
                        <a:t>Eq.(9)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580">
                      <a:solidFill>
                        <a:srgbClr val="231F20"/>
                      </a:solidFill>
                      <a:prstDash val="solid"/>
                    </a:lnL>
                    <a:lnR w="10580">
                      <a:solidFill>
                        <a:srgbClr val="231F20"/>
                      </a:solidFill>
                      <a:prstDash val="solid"/>
                    </a:lnR>
                    <a:lnT w="10580">
                      <a:solidFill>
                        <a:srgbClr val="231F20"/>
                      </a:solidFill>
                      <a:prstDash val="solid"/>
                    </a:lnT>
                    <a:lnB w="1058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10580">
                      <a:solidFill>
                        <a:srgbClr val="EF672D"/>
                      </a:solidFill>
                      <a:prstDash val="solid"/>
                    </a:lnT>
                  </a:tcPr>
                </a:tc>
              </a:tr>
              <a:tr h="167591">
                <a:tc>
                  <a:txBody>
                    <a:bodyPr/>
                    <a:lstStyle/>
                    <a:p>
                      <a:pPr marL="6350">
                        <a:lnSpc>
                          <a:spcPct val="100000"/>
                        </a:lnSpc>
                      </a:pPr>
                      <a:r>
                        <a:rPr sz="750" dirty="0" smtClean="0">
                          <a:solidFill>
                            <a:srgbClr val="EE5F2A"/>
                          </a:solidFill>
                          <a:latin typeface="Arial"/>
                          <a:cs typeface="Arial"/>
                        </a:rPr>
                        <a:t>Eq.(8)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580">
                      <a:solidFill>
                        <a:srgbClr val="231F20"/>
                      </a:solidFill>
                      <a:prstDash val="solid"/>
                    </a:lnL>
                    <a:lnR w="10580">
                      <a:solidFill>
                        <a:srgbClr val="231F20"/>
                      </a:solidFill>
                      <a:prstDash val="solid"/>
                    </a:lnR>
                    <a:lnT w="10580">
                      <a:solidFill>
                        <a:srgbClr val="231F20"/>
                      </a:solidFill>
                      <a:prstDash val="solid"/>
                    </a:lnT>
                    <a:lnB w="1058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10580">
                      <a:solidFill>
                        <a:srgbClr val="EF672D"/>
                      </a:solidFill>
                      <a:prstDash val="solid"/>
                    </a:lnT>
                  </a:tcPr>
                </a:tc>
              </a:tr>
              <a:tr h="165580">
                <a:tc>
                  <a:txBody>
                    <a:bodyPr/>
                    <a:lstStyle/>
                    <a:p>
                      <a:pPr marL="14604">
                        <a:lnSpc>
                          <a:spcPct val="100000"/>
                        </a:lnSpc>
                      </a:pPr>
                      <a:r>
                        <a:rPr sz="750" dirty="0" smtClean="0">
                          <a:solidFill>
                            <a:srgbClr val="363639"/>
                          </a:solidFill>
                          <a:latin typeface="Arial"/>
                          <a:cs typeface="Arial"/>
                        </a:rPr>
                        <a:t>Eq.( )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580">
                      <a:solidFill>
                        <a:srgbClr val="231F20"/>
                      </a:solidFill>
                      <a:prstDash val="solid"/>
                    </a:lnL>
                    <a:lnR w="10580">
                      <a:solidFill>
                        <a:srgbClr val="231F20"/>
                      </a:solidFill>
                      <a:prstDash val="solid"/>
                    </a:lnR>
                    <a:lnT w="10580">
                      <a:solidFill>
                        <a:srgbClr val="231F20"/>
                      </a:solidFill>
                      <a:prstDash val="solid"/>
                    </a:lnT>
                    <a:lnB w="1058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10580">
                      <a:solidFill>
                        <a:srgbClr val="EF672D"/>
                      </a:solidFill>
                      <a:prstDash val="solid"/>
                    </a:lnT>
                  </a:tcPr>
                </a:tc>
              </a:tr>
              <a:tr h="168702">
                <a:tc>
                  <a:txBody>
                    <a:bodyPr/>
                    <a:lstStyle/>
                    <a:p>
                      <a:pPr marL="6350">
                        <a:lnSpc>
                          <a:spcPct val="100000"/>
                        </a:lnSpc>
                      </a:pPr>
                      <a:r>
                        <a:rPr sz="750" dirty="0" smtClean="0">
                          <a:solidFill>
                            <a:srgbClr val="363639"/>
                          </a:solidFill>
                          <a:latin typeface="Arial"/>
                          <a:cs typeface="Arial"/>
                        </a:rPr>
                        <a:t>Eq.( )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580">
                      <a:solidFill>
                        <a:srgbClr val="231F20"/>
                      </a:solidFill>
                      <a:prstDash val="solid"/>
                    </a:lnL>
                    <a:lnR w="10580">
                      <a:solidFill>
                        <a:srgbClr val="231F20"/>
                      </a:solidFill>
                      <a:prstDash val="solid"/>
                    </a:lnR>
                    <a:lnT w="10580">
                      <a:solidFill>
                        <a:srgbClr val="231F20"/>
                      </a:solidFill>
                      <a:prstDash val="solid"/>
                    </a:lnT>
                    <a:lnB w="1058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10580">
                      <a:solidFill>
                        <a:srgbClr val="EF672D"/>
                      </a:solidFill>
                      <a:prstDash val="solid"/>
                    </a:lnT>
                  </a:tcPr>
                </a:tc>
              </a:tr>
              <a:tr h="167378">
                <a:tc>
                  <a:txBody>
                    <a:bodyPr/>
                    <a:lstStyle/>
                    <a:p>
                      <a:pPr marL="3810">
                        <a:lnSpc>
                          <a:spcPct val="100000"/>
                        </a:lnSpc>
                      </a:pPr>
                      <a:r>
                        <a:rPr sz="750" dirty="0" smtClean="0">
                          <a:solidFill>
                            <a:srgbClr val="363639"/>
                          </a:solidFill>
                          <a:latin typeface="Arial"/>
                          <a:cs typeface="Arial"/>
                        </a:rPr>
                        <a:t>Eq.( )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580">
                      <a:solidFill>
                        <a:srgbClr val="231F20"/>
                      </a:solidFill>
                      <a:prstDash val="solid"/>
                    </a:lnL>
                    <a:lnR w="10580">
                      <a:solidFill>
                        <a:srgbClr val="231F20"/>
                      </a:solidFill>
                      <a:prstDash val="solid"/>
                    </a:lnR>
                    <a:lnT w="10580">
                      <a:solidFill>
                        <a:srgbClr val="231F20"/>
                      </a:solidFill>
                      <a:prstDash val="solid"/>
                    </a:lnT>
                    <a:lnB w="1058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10580">
                      <a:solidFill>
                        <a:srgbClr val="EF672D"/>
                      </a:solidFill>
                      <a:prstDash val="solid"/>
                    </a:lnT>
                  </a:tcPr>
                </a:tc>
              </a:tr>
              <a:tr h="165580"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</a:pPr>
                      <a:r>
                        <a:rPr sz="750" dirty="0" smtClean="0">
                          <a:solidFill>
                            <a:srgbClr val="EE5F2A"/>
                          </a:solidFill>
                          <a:latin typeface="Arial"/>
                          <a:cs typeface="Arial"/>
                        </a:rPr>
                        <a:t>Eq.(10)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580">
                      <a:solidFill>
                        <a:srgbClr val="231F20"/>
                      </a:solidFill>
                      <a:prstDash val="solid"/>
                    </a:lnL>
                    <a:lnR w="10580">
                      <a:solidFill>
                        <a:srgbClr val="231F20"/>
                      </a:solidFill>
                      <a:prstDash val="solid"/>
                    </a:lnR>
                    <a:lnT w="10580">
                      <a:solidFill>
                        <a:srgbClr val="231F20"/>
                      </a:solidFill>
                      <a:prstDash val="solid"/>
                    </a:lnT>
                    <a:lnB w="1058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10580">
                      <a:solidFill>
                        <a:srgbClr val="EF672D"/>
                      </a:solidFill>
                      <a:prstDash val="solid"/>
                    </a:lnT>
                  </a:tcPr>
                </a:tc>
              </a:tr>
              <a:tr h="151042">
                <a:tc>
                  <a:txBody>
                    <a:bodyPr/>
                    <a:lstStyle/>
                    <a:p>
                      <a:pPr marL="10795">
                        <a:lnSpc>
                          <a:spcPct val="100000"/>
                        </a:lnSpc>
                      </a:pPr>
                      <a:r>
                        <a:rPr sz="750" dirty="0" smtClean="0">
                          <a:solidFill>
                            <a:srgbClr val="363639"/>
                          </a:solidFill>
                          <a:latin typeface="Arial"/>
                          <a:cs typeface="Arial"/>
                        </a:rPr>
                        <a:t>Eq.( )</a:t>
                      </a:r>
                      <a:endParaRPr sz="75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580">
                      <a:solidFill>
                        <a:srgbClr val="231F20"/>
                      </a:solidFill>
                      <a:prstDash val="solid"/>
                    </a:lnL>
                    <a:lnR w="10580">
                      <a:solidFill>
                        <a:srgbClr val="231F20"/>
                      </a:solidFill>
                      <a:prstDash val="solid"/>
                    </a:lnR>
                    <a:lnT w="10580">
                      <a:solidFill>
                        <a:srgbClr val="231F20"/>
                      </a:solidFill>
                      <a:prstDash val="solid"/>
                    </a:lnT>
                    <a:lnB w="1058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10580">
                      <a:solidFill>
                        <a:srgbClr val="EF672D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111" name="object 15"/>
          <p:cNvSpPr txBox="1"/>
          <p:nvPr/>
        </p:nvSpPr>
        <p:spPr>
          <a:xfrm>
            <a:off x="1504669" y="1096722"/>
            <a:ext cx="136525" cy="1176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5240" marR="12700" indent="-2540" algn="ctr">
              <a:lnSpc>
                <a:spcPct val="147500"/>
              </a:lnSpc>
            </a:pPr>
            <a:r>
              <a:rPr sz="750" dirty="0" smtClean="0">
                <a:solidFill>
                  <a:srgbClr val="363639"/>
                </a:solidFill>
                <a:latin typeface="Arial"/>
                <a:cs typeface="Arial"/>
              </a:rPr>
              <a:t>u0 i0 u1 i1 u2 i2</a:t>
            </a:r>
            <a:endParaRPr sz="750" dirty="0">
              <a:latin typeface="Arial"/>
              <a:cs typeface="Arial"/>
            </a:endParaRPr>
          </a:p>
          <a:p>
            <a:pPr marR="4445" algn="ctr">
              <a:lnSpc>
                <a:spcPct val="100000"/>
              </a:lnSpc>
              <a:spcBef>
                <a:spcPts val="300"/>
              </a:spcBef>
            </a:pPr>
            <a:r>
              <a:rPr sz="750" dirty="0" smtClean="0">
                <a:solidFill>
                  <a:srgbClr val="363639"/>
                </a:solidFill>
                <a:latin typeface="Arial"/>
                <a:cs typeface="Arial"/>
              </a:rPr>
              <a:t>uL</a:t>
            </a:r>
            <a:endParaRPr sz="750" dirty="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95503" y="0"/>
            <a:ext cx="4164329" cy="33064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33"/>
              </a:spcBef>
            </a:pPr>
            <a:endParaRPr lang="en-US" sz="750" dirty="0" smtClean="0"/>
          </a:p>
          <a:p>
            <a:pPr>
              <a:lnSpc>
                <a:spcPts val="750"/>
              </a:lnSpc>
              <a:spcBef>
                <a:spcPts val="33"/>
              </a:spcBef>
            </a:pPr>
            <a:endParaRPr lang="en-US" sz="750" dirty="0"/>
          </a:p>
          <a:p>
            <a:pPr>
              <a:lnSpc>
                <a:spcPts val="750"/>
              </a:lnSpc>
              <a:spcBef>
                <a:spcPts val="33"/>
              </a:spcBef>
            </a:pPr>
            <a:endParaRPr sz="750" dirty="0"/>
          </a:p>
          <a:p>
            <a:pPr marL="12700">
              <a:lnSpc>
                <a:spcPct val="100000"/>
              </a:lnSpc>
            </a:pPr>
            <a:r>
              <a:rPr sz="1400" dirty="0" smtClean="0">
                <a:latin typeface="Times New Roman"/>
                <a:cs typeface="Times New Roman"/>
              </a:rPr>
              <a:t>S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ru</a:t>
            </a:r>
            <a:r>
              <a:rPr sz="1400" spc="-5" dirty="0" smtClean="0">
                <a:latin typeface="Times New Roman"/>
                <a:cs typeface="Times New Roman"/>
              </a:rPr>
              <a:t>c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ur</a:t>
            </a:r>
            <a:r>
              <a:rPr sz="1400" spc="45" dirty="0" smtClean="0">
                <a:latin typeface="Times New Roman"/>
                <a:cs typeface="Times New Roman"/>
              </a:rPr>
              <a:t>a</a:t>
            </a:r>
            <a:r>
              <a:rPr sz="1400" spc="-65" dirty="0" smtClean="0">
                <a:latin typeface="Times New Roman"/>
                <a:cs typeface="Times New Roman"/>
              </a:rPr>
              <a:t>l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ngu</a:t>
            </a:r>
            <a:r>
              <a:rPr sz="1400" spc="-60" dirty="0" smtClean="0">
                <a:latin typeface="Times New Roman"/>
                <a:cs typeface="Times New Roman"/>
              </a:rPr>
              <a:t>l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5" dirty="0" smtClean="0">
                <a:latin typeface="Times New Roman"/>
                <a:cs typeface="Times New Roman"/>
              </a:rPr>
              <a:t>r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e</a:t>
            </a:r>
            <a:r>
              <a:rPr sz="1400" spc="-15" dirty="0" smtClean="0">
                <a:latin typeface="Times New Roman"/>
                <a:cs typeface="Times New Roman"/>
              </a:rPr>
              <a:t>s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55" dirty="0" smtClean="0">
                <a:latin typeface="Times New Roman"/>
                <a:cs typeface="Times New Roman"/>
              </a:rPr>
              <a:t>I</a:t>
            </a:r>
            <a:r>
              <a:rPr sz="1400" spc="-90" dirty="0" smtClean="0">
                <a:latin typeface="Times New Roman"/>
                <a:cs typeface="Times New Roman"/>
              </a:rPr>
              <a:t>I</a:t>
            </a:r>
            <a:endParaRPr sz="1400" dirty="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3"/>
              </a:spcBef>
            </a:pPr>
            <a:endParaRPr sz="5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264160" marR="12700" indent="0">
              <a:lnSpc>
                <a:spcPts val="950"/>
              </a:lnSpc>
            </a:pPr>
            <a:r>
              <a:rPr sz="800" spc="-35" dirty="0" smtClean="0">
                <a:latin typeface="Times New Roman"/>
                <a:cs typeface="Times New Roman"/>
              </a:rPr>
              <a:t>L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t 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75" dirty="0" smtClean="0">
                <a:latin typeface="Times New Roman"/>
                <a:cs typeface="Times New Roman"/>
              </a:rPr>
              <a:t> t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-15" dirty="0" smtClean="0">
                <a:latin typeface="Times New Roman"/>
                <a:cs typeface="Times New Roman"/>
              </a:rPr>
              <a:t>y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70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p</a:t>
            </a:r>
            <a:r>
              <a:rPr sz="800" spc="5" dirty="0" smtClean="0">
                <a:latin typeface="Times New Roman"/>
                <a:cs typeface="Times New Roman"/>
              </a:rPr>
              <a:t>p</a:t>
            </a:r>
            <a:r>
              <a:rPr sz="800" spc="15" dirty="0" smtClean="0">
                <a:latin typeface="Times New Roman"/>
                <a:cs typeface="Times New Roman"/>
              </a:rPr>
              <a:t>ro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30" dirty="0" smtClean="0">
                <a:latin typeface="Times New Roman"/>
                <a:cs typeface="Times New Roman"/>
              </a:rPr>
              <a:t>h.  </a:t>
            </a: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15" dirty="0" smtClean="0">
                <a:latin typeface="Times New Roman"/>
                <a:cs typeface="Times New Roman"/>
              </a:rPr>
              <a:t>re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d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gr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p</a:t>
            </a:r>
            <a:r>
              <a:rPr sz="800" spc="35" dirty="0" smtClean="0">
                <a:latin typeface="Times New Roman"/>
                <a:cs typeface="Times New Roman"/>
              </a:rPr>
              <a:t>h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-15" dirty="0" smtClean="0">
                <a:latin typeface="Times New Roman"/>
                <a:cs typeface="Times New Roman"/>
              </a:rPr>
              <a:t>f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0" dirty="0" smtClean="0">
                <a:latin typeface="Times New Roman"/>
                <a:cs typeface="Times New Roman"/>
              </a:rPr>
              <a:t>D</a:t>
            </a:r>
            <a:r>
              <a:rPr sz="800" spc="-25" dirty="0" smtClean="0">
                <a:latin typeface="Times New Roman"/>
                <a:cs typeface="Times New Roman"/>
              </a:rPr>
              <a:t>A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70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-10" dirty="0" smtClean="0">
                <a:latin typeface="Times New Roman"/>
                <a:cs typeface="Times New Roman"/>
              </a:rPr>
              <a:t>y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75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50" dirty="0" smtClean="0">
                <a:latin typeface="Times New Roman"/>
                <a:cs typeface="Times New Roman"/>
              </a:rPr>
              <a:t>b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70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d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20" dirty="0" smtClean="0">
                <a:latin typeface="Times New Roman"/>
                <a:cs typeface="Times New Roman"/>
              </a:rPr>
              <a:t>a</a:t>
            </a:r>
            <a:r>
              <a:rPr sz="800" spc="-5" dirty="0" smtClean="0">
                <a:latin typeface="Times New Roman"/>
                <a:cs typeface="Times New Roman"/>
              </a:rPr>
              <a:t>w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1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-10" dirty="0" smtClean="0">
                <a:latin typeface="Times New Roman"/>
                <a:cs typeface="Times New Roman"/>
              </a:rPr>
              <a:t>f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-25" dirty="0" smtClean="0">
                <a:latin typeface="Times New Roman"/>
                <a:cs typeface="Times New Roman"/>
              </a:rPr>
              <a:t>ll</a:t>
            </a:r>
            <a:r>
              <a:rPr sz="800" spc="-10" dirty="0" smtClean="0">
                <a:latin typeface="Times New Roman"/>
                <a:cs typeface="Times New Roman"/>
              </a:rPr>
              <a:t>o</a:t>
            </a:r>
            <a:r>
              <a:rPr sz="800" spc="-5" dirty="0" smtClean="0">
                <a:latin typeface="Times New Roman"/>
                <a:cs typeface="Times New Roman"/>
              </a:rPr>
              <a:t>w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10" dirty="0" smtClean="0">
                <a:latin typeface="Times New Roman"/>
                <a:cs typeface="Times New Roman"/>
              </a:rPr>
              <a:t>:</a:t>
            </a:r>
            <a:endParaRPr sz="800" dirty="0">
              <a:latin typeface="Times New Roman"/>
              <a:cs typeface="Times New Roman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300" y="1123950"/>
            <a:ext cx="1784349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503" y="0"/>
            <a:ext cx="2842895" cy="7105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33"/>
              </a:spcBef>
            </a:pPr>
            <a:endParaRPr lang="en-US" sz="750" dirty="0" smtClean="0"/>
          </a:p>
          <a:p>
            <a:pPr>
              <a:lnSpc>
                <a:spcPts val="750"/>
              </a:lnSpc>
              <a:spcBef>
                <a:spcPts val="33"/>
              </a:spcBef>
            </a:pPr>
            <a:endParaRPr lang="en-US" sz="750" dirty="0"/>
          </a:p>
          <a:p>
            <a:pPr>
              <a:lnSpc>
                <a:spcPts val="750"/>
              </a:lnSpc>
              <a:spcBef>
                <a:spcPts val="33"/>
              </a:spcBef>
            </a:pPr>
            <a:endParaRPr sz="750" dirty="0"/>
          </a:p>
          <a:p>
            <a:pPr marL="12700">
              <a:lnSpc>
                <a:spcPct val="100000"/>
              </a:lnSpc>
            </a:pPr>
            <a:r>
              <a:rPr sz="1400" dirty="0" smtClean="0">
                <a:latin typeface="Times New Roman"/>
                <a:cs typeface="Times New Roman"/>
              </a:rPr>
              <a:t>S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ru</a:t>
            </a:r>
            <a:r>
              <a:rPr sz="1400" spc="-5" dirty="0" smtClean="0">
                <a:latin typeface="Times New Roman"/>
                <a:cs typeface="Times New Roman"/>
              </a:rPr>
              <a:t>c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ur</a:t>
            </a:r>
            <a:r>
              <a:rPr sz="1400" spc="45" dirty="0" smtClean="0">
                <a:latin typeface="Times New Roman"/>
                <a:cs typeface="Times New Roman"/>
              </a:rPr>
              <a:t>a</a:t>
            </a:r>
            <a:r>
              <a:rPr sz="1400" spc="-65" dirty="0" smtClean="0">
                <a:latin typeface="Times New Roman"/>
                <a:cs typeface="Times New Roman"/>
              </a:rPr>
              <a:t>l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ngu</a:t>
            </a:r>
            <a:r>
              <a:rPr sz="1400" spc="-60" dirty="0" smtClean="0">
                <a:latin typeface="Times New Roman"/>
                <a:cs typeface="Times New Roman"/>
              </a:rPr>
              <a:t>l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5" dirty="0" smtClean="0">
                <a:latin typeface="Times New Roman"/>
                <a:cs typeface="Times New Roman"/>
              </a:rPr>
              <a:t>r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75" dirty="0" smtClean="0">
                <a:latin typeface="Times New Roman"/>
                <a:cs typeface="Times New Roman"/>
              </a:rPr>
              <a:t>t</a:t>
            </a:r>
            <a:r>
              <a:rPr sz="1400" spc="-65" dirty="0" smtClean="0">
                <a:latin typeface="Times New Roman"/>
                <a:cs typeface="Times New Roman"/>
              </a:rPr>
              <a:t>y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30" dirty="0" smtClean="0">
                <a:latin typeface="Times New Roman"/>
                <a:cs typeface="Times New Roman"/>
              </a:rPr>
              <a:t>E</a:t>
            </a:r>
            <a:r>
              <a:rPr sz="1400" spc="-60" dirty="0" smtClean="0">
                <a:latin typeface="Times New Roman"/>
                <a:cs typeface="Times New Roman"/>
              </a:rPr>
              <a:t>li</a:t>
            </a:r>
            <a:r>
              <a:rPr sz="1400" spc="15" dirty="0" smtClean="0">
                <a:latin typeface="Times New Roman"/>
                <a:cs typeface="Times New Roman"/>
              </a:rPr>
              <a:t>m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n</a:t>
            </a:r>
            <a:r>
              <a:rPr sz="1400" spc="45" dirty="0" smtClean="0">
                <a:latin typeface="Times New Roman"/>
                <a:cs typeface="Times New Roman"/>
              </a:rPr>
              <a:t>a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10" dirty="0" smtClean="0">
                <a:latin typeface="Times New Roman"/>
                <a:cs typeface="Times New Roman"/>
              </a:rPr>
              <a:t>n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0" dirty="0" smtClean="0">
                <a:latin typeface="Times New Roman"/>
                <a:cs typeface="Times New Roman"/>
              </a:rPr>
              <a:t>X</a:t>
            </a:r>
            <a:r>
              <a:rPr lang="en-US" sz="1400" spc="-100" dirty="0" smtClean="0">
                <a:latin typeface="Times New Roman"/>
                <a:cs typeface="Times New Roman"/>
              </a:rPr>
              <a:t>I</a:t>
            </a:r>
            <a:r>
              <a:rPr sz="1400" spc="-100" dirty="0" smtClean="0">
                <a:latin typeface="Times New Roman"/>
                <a:cs typeface="Times New Roman"/>
              </a:rPr>
              <a:t>V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666234" y="2723054"/>
            <a:ext cx="165582" cy="116532"/>
          </a:xfrm>
          <a:custGeom>
            <a:avLst/>
            <a:gdLst/>
            <a:ahLst/>
            <a:cxnLst/>
            <a:rect l="l" t="t" r="r" b="b"/>
            <a:pathLst>
              <a:path w="165582" h="116532">
                <a:moveTo>
                  <a:pt x="55199" y="0"/>
                </a:moveTo>
                <a:lnTo>
                  <a:pt x="17714" y="15496"/>
                </a:lnTo>
                <a:lnTo>
                  <a:pt x="187" y="53430"/>
                </a:lnTo>
                <a:lnTo>
                  <a:pt x="0" y="58270"/>
                </a:lnTo>
                <a:lnTo>
                  <a:pt x="1781" y="73007"/>
                </a:lnTo>
                <a:lnTo>
                  <a:pt x="24902" y="106978"/>
                </a:lnTo>
                <a:lnTo>
                  <a:pt x="110398" y="116532"/>
                </a:lnTo>
                <a:lnTo>
                  <a:pt x="124360" y="114651"/>
                </a:lnTo>
                <a:lnTo>
                  <a:pt x="156537" y="90244"/>
                </a:lnTo>
                <a:lnTo>
                  <a:pt x="165582" y="58264"/>
                </a:lnTo>
                <a:lnTo>
                  <a:pt x="163801" y="43523"/>
                </a:lnTo>
                <a:lnTo>
                  <a:pt x="140685" y="9550"/>
                </a:lnTo>
                <a:lnTo>
                  <a:pt x="55199" y="0"/>
                </a:lnTo>
                <a:close/>
              </a:path>
            </a:pathLst>
          </a:custGeom>
          <a:solidFill>
            <a:srgbClr val="FFED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666234" y="2723054"/>
            <a:ext cx="165582" cy="116532"/>
          </a:xfrm>
          <a:custGeom>
            <a:avLst/>
            <a:gdLst/>
            <a:ahLst/>
            <a:cxnLst/>
            <a:rect l="l" t="t" r="r" b="b"/>
            <a:pathLst>
              <a:path w="165582" h="116532">
                <a:moveTo>
                  <a:pt x="55199" y="0"/>
                </a:moveTo>
                <a:lnTo>
                  <a:pt x="41238" y="1880"/>
                </a:lnTo>
                <a:lnTo>
                  <a:pt x="28592" y="7204"/>
                </a:lnTo>
                <a:lnTo>
                  <a:pt x="3061" y="39084"/>
                </a:lnTo>
                <a:lnTo>
                  <a:pt x="0" y="58270"/>
                </a:lnTo>
                <a:lnTo>
                  <a:pt x="1781" y="73007"/>
                </a:lnTo>
                <a:lnTo>
                  <a:pt x="24902" y="106978"/>
                </a:lnTo>
                <a:lnTo>
                  <a:pt x="110398" y="116532"/>
                </a:lnTo>
                <a:lnTo>
                  <a:pt x="124360" y="114651"/>
                </a:lnTo>
                <a:lnTo>
                  <a:pt x="156537" y="90244"/>
                </a:lnTo>
                <a:lnTo>
                  <a:pt x="165582" y="58264"/>
                </a:lnTo>
                <a:lnTo>
                  <a:pt x="163801" y="43523"/>
                </a:lnTo>
                <a:lnTo>
                  <a:pt x="140685" y="9550"/>
                </a:lnTo>
                <a:lnTo>
                  <a:pt x="114966" y="196"/>
                </a:lnTo>
                <a:lnTo>
                  <a:pt x="55199" y="0"/>
                </a:lnTo>
                <a:close/>
              </a:path>
            </a:pathLst>
          </a:custGeom>
          <a:ln w="1058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72376" y="1202405"/>
            <a:ext cx="183992" cy="134934"/>
          </a:xfrm>
          <a:custGeom>
            <a:avLst/>
            <a:gdLst/>
            <a:ahLst/>
            <a:cxnLst/>
            <a:rect l="l" t="t" r="r" b="b"/>
            <a:pathLst>
              <a:path w="183992" h="134934">
                <a:moveTo>
                  <a:pt x="63383" y="0"/>
                </a:moveTo>
                <a:lnTo>
                  <a:pt x="48737" y="1645"/>
                </a:lnTo>
                <a:lnTo>
                  <a:pt x="35306" y="6330"/>
                </a:lnTo>
                <a:lnTo>
                  <a:pt x="6196" y="34848"/>
                </a:lnTo>
                <a:lnTo>
                  <a:pt x="0" y="73593"/>
                </a:lnTo>
                <a:lnTo>
                  <a:pt x="1699" y="87765"/>
                </a:lnTo>
                <a:lnTo>
                  <a:pt x="24082" y="121723"/>
                </a:lnTo>
                <a:lnTo>
                  <a:pt x="120624" y="134934"/>
                </a:lnTo>
                <a:lnTo>
                  <a:pt x="135264" y="133289"/>
                </a:lnTo>
                <a:lnTo>
                  <a:pt x="170347" y="111622"/>
                </a:lnTo>
                <a:lnTo>
                  <a:pt x="183992" y="61325"/>
                </a:lnTo>
                <a:lnTo>
                  <a:pt x="182291" y="47156"/>
                </a:lnTo>
                <a:lnTo>
                  <a:pt x="159901" y="13201"/>
                </a:lnTo>
                <a:lnTo>
                  <a:pt x="134468" y="1468"/>
                </a:lnTo>
                <a:lnTo>
                  <a:pt x="63383" y="0"/>
                </a:lnTo>
                <a:close/>
              </a:path>
            </a:pathLst>
          </a:custGeom>
          <a:ln w="1058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678503" y="1380286"/>
            <a:ext cx="165597" cy="122651"/>
          </a:xfrm>
          <a:custGeom>
            <a:avLst/>
            <a:gdLst/>
            <a:ahLst/>
            <a:cxnLst/>
            <a:rect l="l" t="t" r="r" b="b"/>
            <a:pathLst>
              <a:path w="165597" h="122651">
                <a:moveTo>
                  <a:pt x="63367" y="0"/>
                </a:moveTo>
                <a:lnTo>
                  <a:pt x="48382" y="1639"/>
                </a:lnTo>
                <a:lnTo>
                  <a:pt x="34680" y="6300"/>
                </a:lnTo>
                <a:lnTo>
                  <a:pt x="5465" y="34560"/>
                </a:lnTo>
                <a:lnTo>
                  <a:pt x="0" y="64388"/>
                </a:lnTo>
                <a:lnTo>
                  <a:pt x="1783" y="78171"/>
                </a:lnTo>
                <a:lnTo>
                  <a:pt x="25175" y="110885"/>
                </a:lnTo>
                <a:lnTo>
                  <a:pt x="102214" y="122651"/>
                </a:lnTo>
                <a:lnTo>
                  <a:pt x="117203" y="121013"/>
                </a:lnTo>
                <a:lnTo>
                  <a:pt x="152789" y="99516"/>
                </a:lnTo>
                <a:lnTo>
                  <a:pt x="165597" y="58262"/>
                </a:lnTo>
                <a:lnTo>
                  <a:pt x="163815" y="44486"/>
                </a:lnTo>
                <a:lnTo>
                  <a:pt x="140425" y="11775"/>
                </a:lnTo>
                <a:lnTo>
                  <a:pt x="113986" y="1003"/>
                </a:lnTo>
                <a:lnTo>
                  <a:pt x="63367" y="0"/>
                </a:lnTo>
                <a:close/>
              </a:path>
            </a:pathLst>
          </a:custGeom>
          <a:ln w="1058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678518" y="1539727"/>
            <a:ext cx="177850" cy="134919"/>
          </a:xfrm>
          <a:custGeom>
            <a:avLst/>
            <a:gdLst/>
            <a:ahLst/>
            <a:cxnLst/>
            <a:rect l="l" t="t" r="r" b="b"/>
            <a:pathLst>
              <a:path w="177850" h="134919">
                <a:moveTo>
                  <a:pt x="63367" y="0"/>
                </a:moveTo>
                <a:lnTo>
                  <a:pt x="48382" y="1638"/>
                </a:lnTo>
                <a:lnTo>
                  <a:pt x="34680" y="6298"/>
                </a:lnTo>
                <a:lnTo>
                  <a:pt x="5465" y="34554"/>
                </a:lnTo>
                <a:lnTo>
                  <a:pt x="0" y="76657"/>
                </a:lnTo>
                <a:lnTo>
                  <a:pt x="1783" y="90435"/>
                </a:lnTo>
                <a:lnTo>
                  <a:pt x="25175" y="123148"/>
                </a:lnTo>
                <a:lnTo>
                  <a:pt x="114482" y="134919"/>
                </a:lnTo>
                <a:lnTo>
                  <a:pt x="129468" y="133280"/>
                </a:lnTo>
                <a:lnTo>
                  <a:pt x="165048" y="111772"/>
                </a:lnTo>
                <a:lnTo>
                  <a:pt x="177850" y="58262"/>
                </a:lnTo>
                <a:lnTo>
                  <a:pt x="176067" y="44479"/>
                </a:lnTo>
                <a:lnTo>
                  <a:pt x="152675" y="11766"/>
                </a:lnTo>
                <a:lnTo>
                  <a:pt x="126238" y="1000"/>
                </a:lnTo>
                <a:lnTo>
                  <a:pt x="63367" y="0"/>
                </a:lnTo>
                <a:close/>
              </a:path>
            </a:pathLst>
          </a:custGeom>
          <a:ln w="1058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672391" y="1711467"/>
            <a:ext cx="183992" cy="128793"/>
          </a:xfrm>
          <a:custGeom>
            <a:avLst/>
            <a:gdLst/>
            <a:ahLst/>
            <a:cxnLst/>
            <a:rect l="l" t="t" r="r" b="b"/>
            <a:pathLst>
              <a:path w="183992" h="128793">
                <a:moveTo>
                  <a:pt x="63367" y="0"/>
                </a:moveTo>
                <a:lnTo>
                  <a:pt x="48382" y="1639"/>
                </a:lnTo>
                <a:lnTo>
                  <a:pt x="34680" y="6300"/>
                </a:lnTo>
                <a:lnTo>
                  <a:pt x="5465" y="34560"/>
                </a:lnTo>
                <a:lnTo>
                  <a:pt x="0" y="70530"/>
                </a:lnTo>
                <a:lnTo>
                  <a:pt x="1783" y="84313"/>
                </a:lnTo>
                <a:lnTo>
                  <a:pt x="25175" y="117026"/>
                </a:lnTo>
                <a:lnTo>
                  <a:pt x="120624" y="128793"/>
                </a:lnTo>
                <a:lnTo>
                  <a:pt x="135609" y="127154"/>
                </a:lnTo>
                <a:lnTo>
                  <a:pt x="171190" y="105652"/>
                </a:lnTo>
                <a:lnTo>
                  <a:pt x="183992" y="58262"/>
                </a:lnTo>
                <a:lnTo>
                  <a:pt x="182209" y="44484"/>
                </a:lnTo>
                <a:lnTo>
                  <a:pt x="158817" y="11771"/>
                </a:lnTo>
                <a:lnTo>
                  <a:pt x="132380" y="1001"/>
                </a:lnTo>
                <a:lnTo>
                  <a:pt x="63367" y="0"/>
                </a:lnTo>
                <a:close/>
              </a:path>
            </a:pathLst>
          </a:custGeom>
          <a:ln w="1058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78503" y="1876988"/>
            <a:ext cx="183992" cy="128803"/>
          </a:xfrm>
          <a:custGeom>
            <a:avLst/>
            <a:gdLst/>
            <a:ahLst/>
            <a:cxnLst/>
            <a:rect l="l" t="t" r="r" b="b"/>
            <a:pathLst>
              <a:path w="183992" h="128803">
                <a:moveTo>
                  <a:pt x="63367" y="0"/>
                </a:moveTo>
                <a:lnTo>
                  <a:pt x="48953" y="1648"/>
                </a:lnTo>
                <a:lnTo>
                  <a:pt x="35708" y="6344"/>
                </a:lnTo>
                <a:lnTo>
                  <a:pt x="6695" y="35004"/>
                </a:lnTo>
                <a:lnTo>
                  <a:pt x="0" y="65426"/>
                </a:lnTo>
                <a:lnTo>
                  <a:pt x="1647" y="79844"/>
                </a:lnTo>
                <a:lnTo>
                  <a:pt x="23388" y="114597"/>
                </a:lnTo>
                <a:lnTo>
                  <a:pt x="62523" y="128798"/>
                </a:lnTo>
                <a:lnTo>
                  <a:pt x="120624" y="128803"/>
                </a:lnTo>
                <a:lnTo>
                  <a:pt x="135039" y="127156"/>
                </a:lnTo>
                <a:lnTo>
                  <a:pt x="169787" y="105413"/>
                </a:lnTo>
                <a:lnTo>
                  <a:pt x="183986" y="66271"/>
                </a:lnTo>
                <a:lnTo>
                  <a:pt x="183992" y="63384"/>
                </a:lnTo>
                <a:lnTo>
                  <a:pt x="182345" y="48969"/>
                </a:lnTo>
                <a:lnTo>
                  <a:pt x="160606" y="14213"/>
                </a:lnTo>
                <a:lnTo>
                  <a:pt x="121475" y="5"/>
                </a:lnTo>
                <a:lnTo>
                  <a:pt x="63367" y="0"/>
                </a:lnTo>
                <a:close/>
              </a:path>
            </a:pathLst>
          </a:custGeom>
          <a:ln w="1058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684629" y="2048768"/>
            <a:ext cx="159456" cy="122663"/>
          </a:xfrm>
          <a:custGeom>
            <a:avLst/>
            <a:gdLst/>
            <a:ahLst/>
            <a:cxnLst/>
            <a:rect l="l" t="t" r="r" b="b"/>
            <a:pathLst>
              <a:path w="159456" h="122663">
                <a:moveTo>
                  <a:pt x="63367" y="0"/>
                </a:moveTo>
                <a:lnTo>
                  <a:pt x="48032" y="1628"/>
                </a:lnTo>
                <a:lnTo>
                  <a:pt x="34053" y="6250"/>
                </a:lnTo>
                <a:lnTo>
                  <a:pt x="4766" y="34160"/>
                </a:lnTo>
                <a:lnTo>
                  <a:pt x="0" y="67472"/>
                </a:lnTo>
                <a:lnTo>
                  <a:pt x="1869" y="80830"/>
                </a:lnTo>
                <a:lnTo>
                  <a:pt x="26302" y="112240"/>
                </a:lnTo>
                <a:lnTo>
                  <a:pt x="96088" y="122663"/>
                </a:lnTo>
                <a:lnTo>
                  <a:pt x="111424" y="121035"/>
                </a:lnTo>
                <a:lnTo>
                  <a:pt x="147487" y="99756"/>
                </a:lnTo>
                <a:lnTo>
                  <a:pt x="159456" y="55197"/>
                </a:lnTo>
                <a:lnTo>
                  <a:pt x="157586" y="41839"/>
                </a:lnTo>
                <a:lnTo>
                  <a:pt x="133155" y="10426"/>
                </a:lnTo>
                <a:lnTo>
                  <a:pt x="105687" y="629"/>
                </a:lnTo>
                <a:lnTo>
                  <a:pt x="63367" y="0"/>
                </a:lnTo>
                <a:close/>
              </a:path>
            </a:pathLst>
          </a:custGeom>
          <a:ln w="1058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672376" y="2214294"/>
            <a:ext cx="177850" cy="110395"/>
          </a:xfrm>
          <a:custGeom>
            <a:avLst/>
            <a:gdLst/>
            <a:ahLst/>
            <a:cxnLst/>
            <a:rect l="l" t="t" r="r" b="b"/>
            <a:pathLst>
              <a:path w="177850" h="110395">
                <a:moveTo>
                  <a:pt x="63383" y="0"/>
                </a:moveTo>
                <a:lnTo>
                  <a:pt x="48043" y="1627"/>
                </a:lnTo>
                <a:lnTo>
                  <a:pt x="34062" y="6249"/>
                </a:lnTo>
                <a:lnTo>
                  <a:pt x="4770" y="34152"/>
                </a:lnTo>
                <a:lnTo>
                  <a:pt x="0" y="55197"/>
                </a:lnTo>
                <a:lnTo>
                  <a:pt x="1868" y="68554"/>
                </a:lnTo>
                <a:lnTo>
                  <a:pt x="26297" y="99964"/>
                </a:lnTo>
                <a:lnTo>
                  <a:pt x="114482" y="110395"/>
                </a:lnTo>
                <a:lnTo>
                  <a:pt x="129823" y="108767"/>
                </a:lnTo>
                <a:lnTo>
                  <a:pt x="165884" y="87486"/>
                </a:lnTo>
                <a:lnTo>
                  <a:pt x="177850" y="55197"/>
                </a:lnTo>
                <a:lnTo>
                  <a:pt x="175982" y="41839"/>
                </a:lnTo>
                <a:lnTo>
                  <a:pt x="151556" y="10426"/>
                </a:lnTo>
                <a:lnTo>
                  <a:pt x="124086" y="629"/>
                </a:lnTo>
                <a:lnTo>
                  <a:pt x="63383" y="0"/>
                </a:lnTo>
                <a:close/>
              </a:path>
            </a:pathLst>
          </a:custGeom>
          <a:ln w="1058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604924" y="2373790"/>
            <a:ext cx="325038" cy="128796"/>
          </a:xfrm>
          <a:custGeom>
            <a:avLst/>
            <a:gdLst/>
            <a:ahLst/>
            <a:cxnLst/>
            <a:rect l="l" t="t" r="r" b="b"/>
            <a:pathLst>
              <a:path w="325038" h="128796">
                <a:moveTo>
                  <a:pt x="63367" y="0"/>
                </a:moveTo>
                <a:lnTo>
                  <a:pt x="48952" y="1647"/>
                </a:lnTo>
                <a:lnTo>
                  <a:pt x="35706" y="6343"/>
                </a:lnTo>
                <a:lnTo>
                  <a:pt x="6693" y="35000"/>
                </a:lnTo>
                <a:lnTo>
                  <a:pt x="0" y="65419"/>
                </a:lnTo>
                <a:lnTo>
                  <a:pt x="1647" y="79837"/>
                </a:lnTo>
                <a:lnTo>
                  <a:pt x="23388" y="114589"/>
                </a:lnTo>
                <a:lnTo>
                  <a:pt x="62523" y="128790"/>
                </a:lnTo>
                <a:lnTo>
                  <a:pt x="261670" y="128796"/>
                </a:lnTo>
                <a:lnTo>
                  <a:pt x="276085" y="127148"/>
                </a:lnTo>
                <a:lnTo>
                  <a:pt x="310833" y="105405"/>
                </a:lnTo>
                <a:lnTo>
                  <a:pt x="325033" y="66264"/>
                </a:lnTo>
                <a:lnTo>
                  <a:pt x="325038" y="63377"/>
                </a:lnTo>
                <a:lnTo>
                  <a:pt x="323391" y="48959"/>
                </a:lnTo>
                <a:lnTo>
                  <a:pt x="301650" y="14206"/>
                </a:lnTo>
                <a:lnTo>
                  <a:pt x="262515" y="5"/>
                </a:lnTo>
                <a:lnTo>
                  <a:pt x="63367" y="0"/>
                </a:lnTo>
                <a:close/>
              </a:path>
            </a:pathLst>
          </a:custGeom>
          <a:ln w="1058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604924" y="2551604"/>
            <a:ext cx="325038" cy="128790"/>
          </a:xfrm>
          <a:custGeom>
            <a:avLst/>
            <a:gdLst/>
            <a:ahLst/>
            <a:cxnLst/>
            <a:rect l="l" t="t" r="r" b="b"/>
            <a:pathLst>
              <a:path w="325038" h="128790">
                <a:moveTo>
                  <a:pt x="63367" y="0"/>
                </a:moveTo>
                <a:lnTo>
                  <a:pt x="48947" y="1647"/>
                </a:lnTo>
                <a:lnTo>
                  <a:pt x="35698" y="6342"/>
                </a:lnTo>
                <a:lnTo>
                  <a:pt x="6689" y="34998"/>
                </a:lnTo>
                <a:lnTo>
                  <a:pt x="0" y="65419"/>
                </a:lnTo>
                <a:lnTo>
                  <a:pt x="1646" y="79837"/>
                </a:lnTo>
                <a:lnTo>
                  <a:pt x="23383" y="114587"/>
                </a:lnTo>
                <a:lnTo>
                  <a:pt x="62527" y="128784"/>
                </a:lnTo>
                <a:lnTo>
                  <a:pt x="261670" y="128790"/>
                </a:lnTo>
                <a:lnTo>
                  <a:pt x="276086" y="127142"/>
                </a:lnTo>
                <a:lnTo>
                  <a:pt x="310835" y="105401"/>
                </a:lnTo>
                <a:lnTo>
                  <a:pt x="325033" y="66259"/>
                </a:lnTo>
                <a:lnTo>
                  <a:pt x="325038" y="63370"/>
                </a:lnTo>
                <a:lnTo>
                  <a:pt x="323391" y="48952"/>
                </a:lnTo>
                <a:lnTo>
                  <a:pt x="301648" y="14202"/>
                </a:lnTo>
                <a:lnTo>
                  <a:pt x="262510" y="5"/>
                </a:lnTo>
                <a:lnTo>
                  <a:pt x="63367" y="0"/>
                </a:lnTo>
                <a:close/>
              </a:path>
            </a:pathLst>
          </a:custGeom>
          <a:ln w="10580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699741" y="1156158"/>
            <a:ext cx="136525" cy="1176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5240" marR="12700" indent="-2540" algn="ctr">
              <a:lnSpc>
                <a:spcPct val="147500"/>
              </a:lnSpc>
            </a:pPr>
            <a:r>
              <a:rPr sz="750" dirty="0" smtClean="0">
                <a:solidFill>
                  <a:srgbClr val="363639"/>
                </a:solidFill>
                <a:latin typeface="Arial"/>
                <a:cs typeface="Arial"/>
              </a:rPr>
              <a:t>u0 i0 u1 i1 u2 i2</a:t>
            </a:r>
            <a:endParaRPr sz="750">
              <a:latin typeface="Arial"/>
              <a:cs typeface="Arial"/>
            </a:endParaRPr>
          </a:p>
          <a:p>
            <a:pPr marR="4445" algn="ctr">
              <a:lnSpc>
                <a:spcPct val="100000"/>
              </a:lnSpc>
              <a:spcBef>
                <a:spcPts val="300"/>
              </a:spcBef>
            </a:pPr>
            <a:r>
              <a:rPr sz="750" dirty="0" smtClean="0">
                <a:solidFill>
                  <a:srgbClr val="363639"/>
                </a:solidFill>
                <a:latin typeface="Arial"/>
                <a:cs typeface="Arial"/>
              </a:rPr>
              <a:t>uL</a:t>
            </a:r>
            <a:endParaRPr sz="7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51697" y="2377238"/>
            <a:ext cx="258445" cy="12636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50" dirty="0" smtClean="0">
                <a:solidFill>
                  <a:srgbClr val="363639"/>
                </a:solidFill>
                <a:latin typeface="Arial"/>
                <a:cs typeface="Arial"/>
              </a:rPr>
              <a:t>diL/dt</a:t>
            </a:r>
            <a:endParaRPr sz="7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16048" y="2560058"/>
            <a:ext cx="306070" cy="12636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50" dirty="0" smtClean="0">
                <a:solidFill>
                  <a:srgbClr val="363639"/>
                </a:solidFill>
                <a:latin typeface="Arial"/>
                <a:cs typeface="Arial"/>
              </a:rPr>
              <a:t>duC/dt</a:t>
            </a:r>
            <a:endParaRPr sz="7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94661" y="2727227"/>
            <a:ext cx="115570" cy="12636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50" dirty="0" smtClean="0">
                <a:solidFill>
                  <a:srgbClr val="363639"/>
                </a:solidFill>
                <a:latin typeface="Arial"/>
                <a:cs typeface="Arial"/>
              </a:rPr>
              <a:t>iC</a:t>
            </a:r>
            <a:endParaRPr sz="75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961304" y="1439570"/>
            <a:ext cx="715812" cy="169255"/>
          </a:xfrm>
          <a:custGeom>
            <a:avLst/>
            <a:gdLst/>
            <a:ahLst/>
            <a:cxnLst/>
            <a:rect l="l" t="t" r="r" b="b"/>
            <a:pathLst>
              <a:path w="715812" h="169255">
                <a:moveTo>
                  <a:pt x="0" y="0"/>
                </a:moveTo>
                <a:lnTo>
                  <a:pt x="715812" y="169255"/>
                </a:lnTo>
              </a:path>
            </a:pathLst>
          </a:custGeom>
          <a:ln w="7935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57780" y="1439570"/>
            <a:ext cx="712279" cy="331454"/>
          </a:xfrm>
          <a:custGeom>
            <a:avLst/>
            <a:gdLst/>
            <a:ahLst/>
            <a:cxnLst/>
            <a:rect l="l" t="t" r="r" b="b"/>
            <a:pathLst>
              <a:path w="712279" h="331454">
                <a:moveTo>
                  <a:pt x="0" y="0"/>
                </a:moveTo>
                <a:lnTo>
                  <a:pt x="712279" y="331454"/>
                </a:lnTo>
              </a:path>
            </a:pathLst>
          </a:custGeom>
          <a:ln w="7935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68352" y="1608825"/>
            <a:ext cx="708763" cy="327940"/>
          </a:xfrm>
          <a:custGeom>
            <a:avLst/>
            <a:gdLst/>
            <a:ahLst/>
            <a:cxnLst/>
            <a:rect l="l" t="t" r="r" b="b"/>
            <a:pathLst>
              <a:path w="708763" h="327940">
                <a:moveTo>
                  <a:pt x="0" y="0"/>
                </a:moveTo>
                <a:lnTo>
                  <a:pt x="708763" y="327940"/>
                </a:lnTo>
              </a:path>
            </a:pathLst>
          </a:custGeom>
          <a:ln w="7935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64829" y="1608825"/>
            <a:ext cx="719343" cy="493669"/>
          </a:xfrm>
          <a:custGeom>
            <a:avLst/>
            <a:gdLst/>
            <a:ahLst/>
            <a:cxnLst/>
            <a:rect l="l" t="t" r="r" b="b"/>
            <a:pathLst>
              <a:path w="719343" h="493669">
                <a:moveTo>
                  <a:pt x="0" y="0"/>
                </a:moveTo>
                <a:lnTo>
                  <a:pt x="719343" y="493669"/>
                </a:lnTo>
              </a:path>
            </a:pathLst>
          </a:custGeom>
          <a:ln w="7935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64829" y="1771025"/>
            <a:ext cx="708751" cy="497198"/>
          </a:xfrm>
          <a:custGeom>
            <a:avLst/>
            <a:gdLst/>
            <a:ahLst/>
            <a:cxnLst/>
            <a:rect l="l" t="t" r="r" b="b"/>
            <a:pathLst>
              <a:path w="708751" h="497198">
                <a:moveTo>
                  <a:pt x="0" y="0"/>
                </a:moveTo>
                <a:lnTo>
                  <a:pt x="708751" y="497198"/>
                </a:lnTo>
              </a:path>
            </a:pathLst>
          </a:custGeom>
          <a:ln w="10580">
            <a:solidFill>
              <a:srgbClr val="4939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64829" y="1774560"/>
            <a:ext cx="638235" cy="655868"/>
          </a:xfrm>
          <a:custGeom>
            <a:avLst/>
            <a:gdLst/>
            <a:ahLst/>
            <a:cxnLst/>
            <a:rect l="l" t="t" r="r" b="b"/>
            <a:pathLst>
              <a:path w="638235" h="655868">
                <a:moveTo>
                  <a:pt x="0" y="0"/>
                </a:moveTo>
                <a:lnTo>
                  <a:pt x="638235" y="655868"/>
                </a:lnTo>
              </a:path>
            </a:pathLst>
          </a:custGeom>
          <a:ln w="10580">
            <a:solidFill>
              <a:srgbClr val="F2662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68352" y="1940289"/>
            <a:ext cx="634712" cy="666446"/>
          </a:xfrm>
          <a:custGeom>
            <a:avLst/>
            <a:gdLst/>
            <a:ahLst/>
            <a:cxnLst/>
            <a:rect l="l" t="t" r="r" b="b"/>
            <a:pathLst>
              <a:path w="634712" h="666446">
                <a:moveTo>
                  <a:pt x="0" y="0"/>
                </a:moveTo>
                <a:lnTo>
                  <a:pt x="634712" y="666446"/>
                </a:lnTo>
              </a:path>
            </a:pathLst>
          </a:custGeom>
          <a:ln w="10580">
            <a:solidFill>
              <a:srgbClr val="F6882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64829" y="1943814"/>
            <a:ext cx="694654" cy="828650"/>
          </a:xfrm>
          <a:custGeom>
            <a:avLst/>
            <a:gdLst/>
            <a:ahLst/>
            <a:cxnLst/>
            <a:rect l="l" t="t" r="r" b="b"/>
            <a:pathLst>
              <a:path w="694654" h="828650">
                <a:moveTo>
                  <a:pt x="0" y="0"/>
                </a:moveTo>
                <a:lnTo>
                  <a:pt x="694654" y="828650"/>
                </a:lnTo>
              </a:path>
            </a:pathLst>
          </a:custGeom>
          <a:ln w="10580">
            <a:solidFill>
              <a:srgbClr val="4C3A9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68352" y="1270315"/>
            <a:ext cx="701707" cy="835703"/>
          </a:xfrm>
          <a:custGeom>
            <a:avLst/>
            <a:gdLst/>
            <a:ahLst/>
            <a:cxnLst/>
            <a:rect l="l" t="t" r="r" b="b"/>
            <a:pathLst>
              <a:path w="701707" h="835703">
                <a:moveTo>
                  <a:pt x="0" y="835703"/>
                </a:moveTo>
                <a:lnTo>
                  <a:pt x="701707" y="0"/>
                </a:lnTo>
              </a:path>
            </a:pathLst>
          </a:custGeom>
          <a:ln w="10580">
            <a:solidFill>
              <a:srgbClr val="5038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64829" y="1612361"/>
            <a:ext cx="708751" cy="493657"/>
          </a:xfrm>
          <a:custGeom>
            <a:avLst/>
            <a:gdLst/>
            <a:ahLst/>
            <a:cxnLst/>
            <a:rect l="l" t="t" r="r" b="b"/>
            <a:pathLst>
              <a:path w="708751" h="493657">
                <a:moveTo>
                  <a:pt x="0" y="493657"/>
                </a:moveTo>
                <a:lnTo>
                  <a:pt x="708751" y="0"/>
                </a:lnTo>
              </a:path>
            </a:pathLst>
          </a:custGeom>
          <a:ln w="7935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64829" y="2106018"/>
            <a:ext cx="705230" cy="162205"/>
          </a:xfrm>
          <a:custGeom>
            <a:avLst/>
            <a:gdLst/>
            <a:ahLst/>
            <a:cxnLst/>
            <a:rect l="l" t="t" r="r" b="b"/>
            <a:pathLst>
              <a:path w="705230" h="162205">
                <a:moveTo>
                  <a:pt x="0" y="0"/>
                </a:moveTo>
                <a:lnTo>
                  <a:pt x="705230" y="162205"/>
                </a:lnTo>
              </a:path>
            </a:pathLst>
          </a:custGeom>
          <a:ln w="7935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64829" y="1608825"/>
            <a:ext cx="708751" cy="666440"/>
          </a:xfrm>
          <a:custGeom>
            <a:avLst/>
            <a:gdLst/>
            <a:ahLst/>
            <a:cxnLst/>
            <a:rect l="l" t="t" r="r" b="b"/>
            <a:pathLst>
              <a:path w="708751" h="666440">
                <a:moveTo>
                  <a:pt x="0" y="666440"/>
                </a:moveTo>
                <a:lnTo>
                  <a:pt x="708751" y="0"/>
                </a:lnTo>
              </a:path>
            </a:pathLst>
          </a:custGeom>
          <a:ln w="7935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64829" y="1940289"/>
            <a:ext cx="708751" cy="334976"/>
          </a:xfrm>
          <a:custGeom>
            <a:avLst/>
            <a:gdLst/>
            <a:ahLst/>
            <a:cxnLst/>
            <a:rect l="l" t="t" r="r" b="b"/>
            <a:pathLst>
              <a:path w="708751" h="334976">
                <a:moveTo>
                  <a:pt x="0" y="334976"/>
                </a:moveTo>
                <a:lnTo>
                  <a:pt x="708751" y="0"/>
                </a:lnTo>
              </a:path>
            </a:pathLst>
          </a:custGeom>
          <a:ln w="7935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68352" y="1943814"/>
            <a:ext cx="708763" cy="504241"/>
          </a:xfrm>
          <a:custGeom>
            <a:avLst/>
            <a:gdLst/>
            <a:ahLst/>
            <a:cxnLst/>
            <a:rect l="l" t="t" r="r" b="b"/>
            <a:pathLst>
              <a:path w="708763" h="504241">
                <a:moveTo>
                  <a:pt x="0" y="504241"/>
                </a:moveTo>
                <a:lnTo>
                  <a:pt x="708763" y="0"/>
                </a:lnTo>
              </a:path>
            </a:pathLst>
          </a:custGeom>
          <a:ln w="7935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968352" y="2271747"/>
            <a:ext cx="701707" cy="179831"/>
          </a:xfrm>
          <a:custGeom>
            <a:avLst/>
            <a:gdLst/>
            <a:ahLst/>
            <a:cxnLst/>
            <a:rect l="l" t="t" r="r" b="b"/>
            <a:pathLst>
              <a:path w="701707" h="179831">
                <a:moveTo>
                  <a:pt x="0" y="179831"/>
                </a:moveTo>
                <a:lnTo>
                  <a:pt x="701707" y="0"/>
                </a:lnTo>
              </a:path>
            </a:pathLst>
          </a:custGeom>
          <a:ln w="7935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964829" y="1436050"/>
            <a:ext cx="715822" cy="1170686"/>
          </a:xfrm>
          <a:custGeom>
            <a:avLst/>
            <a:gdLst/>
            <a:ahLst/>
            <a:cxnLst/>
            <a:rect l="l" t="t" r="r" b="b"/>
            <a:pathLst>
              <a:path w="715822" h="1170686">
                <a:moveTo>
                  <a:pt x="0" y="1170686"/>
                </a:moveTo>
                <a:lnTo>
                  <a:pt x="715822" y="0"/>
                </a:lnTo>
              </a:path>
            </a:pathLst>
          </a:custGeom>
          <a:ln w="10580">
            <a:solidFill>
              <a:srgbClr val="F06B2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64829" y="1774560"/>
            <a:ext cx="705230" cy="835700"/>
          </a:xfrm>
          <a:custGeom>
            <a:avLst/>
            <a:gdLst/>
            <a:ahLst/>
            <a:cxnLst/>
            <a:rect l="l" t="t" r="r" b="b"/>
            <a:pathLst>
              <a:path w="705230" h="835700">
                <a:moveTo>
                  <a:pt x="0" y="835700"/>
                </a:moveTo>
                <a:lnTo>
                  <a:pt x="705230" y="0"/>
                </a:lnTo>
              </a:path>
            </a:pathLst>
          </a:custGeom>
          <a:ln w="10580">
            <a:solidFill>
              <a:srgbClr val="5139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964829" y="2610261"/>
            <a:ext cx="694654" cy="169252"/>
          </a:xfrm>
          <a:custGeom>
            <a:avLst/>
            <a:gdLst/>
            <a:ahLst/>
            <a:cxnLst/>
            <a:rect l="l" t="t" r="r" b="b"/>
            <a:pathLst>
              <a:path w="694654" h="169252">
                <a:moveTo>
                  <a:pt x="0" y="0"/>
                </a:moveTo>
                <a:lnTo>
                  <a:pt x="694654" y="169252"/>
                </a:lnTo>
              </a:path>
            </a:pathLst>
          </a:custGeom>
          <a:ln w="10580">
            <a:solidFill>
              <a:srgbClr val="4939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961304" y="1781617"/>
            <a:ext cx="708755" cy="994373"/>
          </a:xfrm>
          <a:custGeom>
            <a:avLst/>
            <a:gdLst/>
            <a:ahLst/>
            <a:cxnLst/>
            <a:rect l="l" t="t" r="r" b="b"/>
            <a:pathLst>
              <a:path w="708755" h="994373">
                <a:moveTo>
                  <a:pt x="0" y="994373"/>
                </a:moveTo>
                <a:lnTo>
                  <a:pt x="708755" y="0"/>
                </a:lnTo>
              </a:path>
            </a:pathLst>
          </a:custGeom>
          <a:ln w="7935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961304" y="2102495"/>
            <a:ext cx="719347" cy="673495"/>
          </a:xfrm>
          <a:custGeom>
            <a:avLst/>
            <a:gdLst/>
            <a:ahLst/>
            <a:cxnLst/>
            <a:rect l="l" t="t" r="r" b="b"/>
            <a:pathLst>
              <a:path w="719347" h="673495">
                <a:moveTo>
                  <a:pt x="0" y="673495"/>
                </a:moveTo>
                <a:lnTo>
                  <a:pt x="719347" y="0"/>
                </a:lnTo>
              </a:path>
            </a:pathLst>
          </a:custGeom>
          <a:ln w="7935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2411983" y="2647823"/>
            <a:ext cx="1858010" cy="4933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ts val="950"/>
              </a:lnSpc>
            </a:pPr>
            <a:r>
              <a:rPr sz="800" spc="40" dirty="0" smtClean="0">
                <a:solidFill>
                  <a:srgbClr val="31CD31"/>
                </a:solidFill>
                <a:latin typeface="Gulim"/>
                <a:cs typeface="Gulim"/>
              </a:rPr>
              <a:t>⇒</a:t>
            </a:r>
            <a:r>
              <a:rPr sz="800" spc="15" dirty="0" smtClean="0">
                <a:solidFill>
                  <a:srgbClr val="31CD31"/>
                </a:solidFill>
                <a:latin typeface="Gulim"/>
                <a:cs typeface="Gulim"/>
              </a:rPr>
              <a:t> 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W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 </a:t>
            </a:r>
            <a:r>
              <a:rPr sz="800" spc="-10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ee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t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8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-15" dirty="0" smtClean="0">
                <a:solidFill>
                  <a:srgbClr val="31CD31"/>
                </a:solidFill>
                <a:latin typeface="Times New Roman"/>
                <a:cs typeface="Times New Roman"/>
              </a:rPr>
              <a:t>f</a:t>
            </a:r>
            <a:r>
              <a:rPr sz="800" spc="-10" dirty="0" smtClean="0">
                <a:solidFill>
                  <a:srgbClr val="31CD31"/>
                </a:solidFill>
                <a:latin typeface="Times New Roman"/>
                <a:cs typeface="Times New Roman"/>
              </a:rPr>
              <a:t>f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h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l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g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10" dirty="0" smtClean="0">
                <a:solidFill>
                  <a:srgbClr val="31CD31"/>
                </a:solidFill>
                <a:latin typeface="Times New Roman"/>
                <a:cs typeface="Times New Roman"/>
              </a:rPr>
              <a:t>b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30" dirty="0" smtClean="0">
                <a:solidFill>
                  <a:srgbClr val="31CD31"/>
                </a:solidFill>
                <a:latin typeface="Times New Roman"/>
                <a:cs typeface="Times New Roman"/>
              </a:rPr>
              <a:t>c</a:t>
            </a:r>
            <a:r>
              <a:rPr sz="800" spc="7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l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op</a:t>
            </a:r>
            <a:r>
              <a:rPr sz="800" spc="8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65" dirty="0" smtClean="0">
                <a:solidFill>
                  <a:srgbClr val="31CD31"/>
                </a:solidFill>
                <a:latin typeface="Times New Roman"/>
                <a:cs typeface="Times New Roman"/>
              </a:rPr>
              <a:t>m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-10" dirty="0" smtClean="0">
                <a:solidFill>
                  <a:srgbClr val="31CD31"/>
                </a:solidFill>
                <a:latin typeface="Times New Roman"/>
                <a:cs typeface="Times New Roman"/>
              </a:rPr>
              <a:t>v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7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0" dirty="0" smtClean="0">
                <a:solidFill>
                  <a:srgbClr val="31CD31"/>
                </a:solidFill>
                <a:latin typeface="Times New Roman"/>
                <a:cs typeface="Times New Roman"/>
              </a:rPr>
              <a:t>f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t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h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g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15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s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h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p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p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s </a:t>
            </a:r>
            <a:r>
              <a:rPr sz="800" spc="-10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s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h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 </a:t>
            </a:r>
            <a:r>
              <a:rPr sz="800" spc="-10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l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op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qu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s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.</a:t>
            </a:r>
            <a:endParaRPr sz="800" dirty="0">
              <a:latin typeface="Times New Roman"/>
              <a:cs typeface="Times New Roman"/>
            </a:endParaRPr>
          </a:p>
        </p:txBody>
      </p:sp>
      <p:graphicFrame>
        <p:nvGraphicFramePr>
          <p:cNvPr id="14" name="object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427375"/>
              </p:ext>
            </p:extLst>
          </p:nvPr>
        </p:nvGraphicFramePr>
        <p:xfrm>
          <a:off x="496251" y="1197128"/>
          <a:ext cx="1168517" cy="16904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9973"/>
                <a:gridCol w="708544"/>
              </a:tblGrid>
              <a:tr h="64360">
                <a:tc rowSpan="2"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</a:pPr>
                      <a:r>
                        <a:rPr sz="750" dirty="0" smtClean="0">
                          <a:solidFill>
                            <a:srgbClr val="EE5F2A"/>
                          </a:solidFill>
                          <a:latin typeface="Arial"/>
                          <a:cs typeface="Arial"/>
                        </a:rPr>
                        <a:t>Eq.(1)</a:t>
                      </a:r>
                      <a:endParaRPr sz="75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58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580">
                      <a:solidFill>
                        <a:srgbClr val="231F20"/>
                      </a:solidFill>
                      <a:prstDash val="solid"/>
                    </a:lnT>
                    <a:lnB w="1058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0580">
                      <a:solidFill>
                        <a:srgbClr val="EF672D"/>
                      </a:solidFill>
                      <a:prstDash val="solid"/>
                    </a:lnB>
                  </a:tcPr>
                </a:tc>
              </a:tr>
              <a:tr h="8842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0580">
                      <a:solidFill>
                        <a:srgbClr val="231F20"/>
                      </a:solidFill>
                      <a:prstDash val="solid"/>
                    </a:lnL>
                    <a:lnR w="10580">
                      <a:solidFill>
                        <a:srgbClr val="231F20"/>
                      </a:solidFill>
                      <a:prstDash val="solid"/>
                    </a:lnR>
                    <a:lnT w="10580">
                      <a:solidFill>
                        <a:srgbClr val="231F20"/>
                      </a:solidFill>
                      <a:prstDash val="solid"/>
                    </a:lnT>
                    <a:lnB w="10580">
                      <a:solidFill>
                        <a:srgbClr val="231F20"/>
                      </a:solidFill>
                      <a:prstDash val="solid"/>
                    </a:lnB>
                  </a:tcPr>
                </a:tc>
                <a:tc rowSpan="10">
                  <a:txBody>
                    <a:bodyPr/>
                    <a:lstStyle/>
                    <a:p>
                      <a:endParaRPr sz="75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0580">
                      <a:solidFill>
                        <a:srgbClr val="EF672D"/>
                      </a:solidFill>
                      <a:prstDash val="solid"/>
                    </a:lnT>
                  </a:tcPr>
                </a:tc>
              </a:tr>
              <a:tr h="167589">
                <a:tc>
                  <a:txBody>
                    <a:bodyPr/>
                    <a:lstStyle/>
                    <a:p>
                      <a:pPr marL="1905">
                        <a:lnSpc>
                          <a:spcPct val="100000"/>
                        </a:lnSpc>
                      </a:pPr>
                      <a:r>
                        <a:rPr sz="750" dirty="0" smtClean="0">
                          <a:solidFill>
                            <a:srgbClr val="363639"/>
                          </a:solidFill>
                          <a:latin typeface="Arial"/>
                          <a:cs typeface="Arial"/>
                        </a:rPr>
                        <a:t>Eq.( )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580">
                      <a:solidFill>
                        <a:srgbClr val="231F20"/>
                      </a:solidFill>
                      <a:prstDash val="solid"/>
                    </a:lnL>
                    <a:lnR w="10580">
                      <a:solidFill>
                        <a:srgbClr val="231F20"/>
                      </a:solidFill>
                      <a:prstDash val="solid"/>
                    </a:lnR>
                    <a:lnT w="10580">
                      <a:solidFill>
                        <a:srgbClr val="231F20"/>
                      </a:solidFill>
                      <a:prstDash val="solid"/>
                    </a:lnT>
                    <a:lnB w="1058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10580">
                      <a:solidFill>
                        <a:srgbClr val="EF672D"/>
                      </a:solidFill>
                      <a:prstDash val="solid"/>
                    </a:lnT>
                  </a:tcPr>
                </a:tc>
              </a:tr>
              <a:tr h="165571">
                <a:tc>
                  <a:txBody>
                    <a:bodyPr/>
                    <a:lstStyle/>
                    <a:p>
                      <a:pPr marL="6350">
                        <a:lnSpc>
                          <a:spcPct val="100000"/>
                        </a:lnSpc>
                      </a:pPr>
                      <a:r>
                        <a:rPr sz="750" dirty="0" smtClean="0">
                          <a:solidFill>
                            <a:srgbClr val="363639"/>
                          </a:solidFill>
                          <a:latin typeface="Arial"/>
                          <a:cs typeface="Arial"/>
                        </a:rPr>
                        <a:t>Eq.( )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580">
                      <a:solidFill>
                        <a:srgbClr val="231F20"/>
                      </a:solidFill>
                      <a:prstDash val="solid"/>
                    </a:lnL>
                    <a:lnR w="10580">
                      <a:solidFill>
                        <a:srgbClr val="231F20"/>
                      </a:solidFill>
                      <a:prstDash val="solid"/>
                    </a:lnR>
                    <a:lnT w="10580">
                      <a:solidFill>
                        <a:srgbClr val="231F20"/>
                      </a:solidFill>
                      <a:prstDash val="solid"/>
                    </a:lnT>
                    <a:lnB w="1058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10580">
                      <a:solidFill>
                        <a:srgbClr val="EF672D"/>
                      </a:solidFill>
                      <a:prstDash val="solid"/>
                    </a:lnT>
                  </a:tcPr>
                </a:tc>
              </a:tr>
              <a:tr h="168651">
                <a:tc>
                  <a:txBody>
                    <a:bodyPr/>
                    <a:lstStyle/>
                    <a:p>
                      <a:pPr marL="1905">
                        <a:lnSpc>
                          <a:spcPct val="100000"/>
                        </a:lnSpc>
                      </a:pPr>
                      <a:r>
                        <a:rPr sz="750" dirty="0" smtClean="0">
                          <a:solidFill>
                            <a:srgbClr val="EE5F2A"/>
                          </a:solidFill>
                          <a:latin typeface="Arial"/>
                          <a:cs typeface="Arial"/>
                        </a:rPr>
                        <a:t>Eq.(9)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580">
                      <a:solidFill>
                        <a:srgbClr val="231F20"/>
                      </a:solidFill>
                      <a:prstDash val="solid"/>
                    </a:lnL>
                    <a:lnR w="10580">
                      <a:solidFill>
                        <a:srgbClr val="231F20"/>
                      </a:solidFill>
                      <a:prstDash val="solid"/>
                    </a:lnR>
                    <a:lnT w="10580">
                      <a:solidFill>
                        <a:srgbClr val="231F20"/>
                      </a:solidFill>
                      <a:prstDash val="solid"/>
                    </a:lnT>
                    <a:lnB w="1058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10580">
                      <a:solidFill>
                        <a:srgbClr val="EF672D"/>
                      </a:solidFill>
                      <a:prstDash val="solid"/>
                    </a:lnT>
                  </a:tcPr>
                </a:tc>
              </a:tr>
              <a:tr h="167591">
                <a:tc>
                  <a:txBody>
                    <a:bodyPr/>
                    <a:lstStyle/>
                    <a:p>
                      <a:pPr marL="6350">
                        <a:lnSpc>
                          <a:spcPct val="100000"/>
                        </a:lnSpc>
                      </a:pPr>
                      <a:r>
                        <a:rPr sz="750" dirty="0" smtClean="0">
                          <a:solidFill>
                            <a:srgbClr val="EE5F2A"/>
                          </a:solidFill>
                          <a:latin typeface="Arial"/>
                          <a:cs typeface="Arial"/>
                        </a:rPr>
                        <a:t>Eq.(8)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580">
                      <a:solidFill>
                        <a:srgbClr val="231F20"/>
                      </a:solidFill>
                      <a:prstDash val="solid"/>
                    </a:lnL>
                    <a:lnR w="10580">
                      <a:solidFill>
                        <a:srgbClr val="231F20"/>
                      </a:solidFill>
                      <a:prstDash val="solid"/>
                    </a:lnR>
                    <a:lnT w="10580">
                      <a:solidFill>
                        <a:srgbClr val="231F20"/>
                      </a:solidFill>
                      <a:prstDash val="solid"/>
                    </a:lnT>
                    <a:lnB w="1058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10580">
                      <a:solidFill>
                        <a:srgbClr val="EF672D"/>
                      </a:solidFill>
                      <a:prstDash val="solid"/>
                    </a:lnT>
                  </a:tcPr>
                </a:tc>
              </a:tr>
              <a:tr h="165580">
                <a:tc>
                  <a:txBody>
                    <a:bodyPr/>
                    <a:lstStyle/>
                    <a:p>
                      <a:pPr marL="14604">
                        <a:lnSpc>
                          <a:spcPct val="100000"/>
                        </a:lnSpc>
                      </a:pPr>
                      <a:r>
                        <a:rPr sz="750" dirty="0" smtClean="0">
                          <a:solidFill>
                            <a:srgbClr val="363639"/>
                          </a:solidFill>
                          <a:latin typeface="Arial"/>
                          <a:cs typeface="Arial"/>
                        </a:rPr>
                        <a:t>Eq.( )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580">
                      <a:solidFill>
                        <a:srgbClr val="231F20"/>
                      </a:solidFill>
                      <a:prstDash val="solid"/>
                    </a:lnL>
                    <a:lnR w="10580">
                      <a:solidFill>
                        <a:srgbClr val="231F20"/>
                      </a:solidFill>
                      <a:prstDash val="solid"/>
                    </a:lnR>
                    <a:lnT w="10580">
                      <a:solidFill>
                        <a:srgbClr val="231F20"/>
                      </a:solidFill>
                      <a:prstDash val="solid"/>
                    </a:lnT>
                    <a:lnB w="1058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10580">
                      <a:solidFill>
                        <a:srgbClr val="EF672D"/>
                      </a:solidFill>
                      <a:prstDash val="solid"/>
                    </a:lnT>
                  </a:tcPr>
                </a:tc>
              </a:tr>
              <a:tr h="168702">
                <a:tc>
                  <a:txBody>
                    <a:bodyPr/>
                    <a:lstStyle/>
                    <a:p>
                      <a:pPr marL="6350">
                        <a:lnSpc>
                          <a:spcPct val="100000"/>
                        </a:lnSpc>
                      </a:pPr>
                      <a:r>
                        <a:rPr sz="750" dirty="0" smtClean="0">
                          <a:solidFill>
                            <a:srgbClr val="363639"/>
                          </a:solidFill>
                          <a:latin typeface="Arial"/>
                          <a:cs typeface="Arial"/>
                        </a:rPr>
                        <a:t>Eq.( )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580">
                      <a:solidFill>
                        <a:srgbClr val="231F20"/>
                      </a:solidFill>
                      <a:prstDash val="solid"/>
                    </a:lnL>
                    <a:lnR w="10580">
                      <a:solidFill>
                        <a:srgbClr val="231F20"/>
                      </a:solidFill>
                      <a:prstDash val="solid"/>
                    </a:lnR>
                    <a:lnT w="10580">
                      <a:solidFill>
                        <a:srgbClr val="231F20"/>
                      </a:solidFill>
                      <a:prstDash val="solid"/>
                    </a:lnT>
                    <a:lnB w="1058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10580">
                      <a:solidFill>
                        <a:srgbClr val="EF672D"/>
                      </a:solidFill>
                      <a:prstDash val="solid"/>
                    </a:lnT>
                  </a:tcPr>
                </a:tc>
              </a:tr>
              <a:tr h="167378">
                <a:tc>
                  <a:txBody>
                    <a:bodyPr/>
                    <a:lstStyle/>
                    <a:p>
                      <a:pPr marL="3810">
                        <a:lnSpc>
                          <a:spcPct val="100000"/>
                        </a:lnSpc>
                      </a:pPr>
                      <a:r>
                        <a:rPr sz="750" dirty="0" smtClean="0">
                          <a:solidFill>
                            <a:srgbClr val="363639"/>
                          </a:solidFill>
                          <a:latin typeface="Arial"/>
                          <a:cs typeface="Arial"/>
                        </a:rPr>
                        <a:t>Eq.( )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580">
                      <a:solidFill>
                        <a:srgbClr val="231F20"/>
                      </a:solidFill>
                      <a:prstDash val="solid"/>
                    </a:lnL>
                    <a:lnR w="10580">
                      <a:solidFill>
                        <a:srgbClr val="231F20"/>
                      </a:solidFill>
                      <a:prstDash val="solid"/>
                    </a:lnR>
                    <a:lnT w="10580">
                      <a:solidFill>
                        <a:srgbClr val="231F20"/>
                      </a:solidFill>
                      <a:prstDash val="solid"/>
                    </a:lnT>
                    <a:lnB w="1058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10580">
                      <a:solidFill>
                        <a:srgbClr val="EF672D"/>
                      </a:solidFill>
                      <a:prstDash val="solid"/>
                    </a:lnT>
                  </a:tcPr>
                </a:tc>
              </a:tr>
              <a:tr h="165580"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</a:pPr>
                      <a:r>
                        <a:rPr sz="750" dirty="0" smtClean="0">
                          <a:solidFill>
                            <a:srgbClr val="EE5F2A"/>
                          </a:solidFill>
                          <a:latin typeface="Arial"/>
                          <a:cs typeface="Arial"/>
                        </a:rPr>
                        <a:t>Eq.(10)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580">
                      <a:solidFill>
                        <a:srgbClr val="231F20"/>
                      </a:solidFill>
                      <a:prstDash val="solid"/>
                    </a:lnL>
                    <a:lnR w="10580">
                      <a:solidFill>
                        <a:srgbClr val="231F20"/>
                      </a:solidFill>
                      <a:prstDash val="solid"/>
                    </a:lnR>
                    <a:lnT w="10580">
                      <a:solidFill>
                        <a:srgbClr val="231F20"/>
                      </a:solidFill>
                      <a:prstDash val="solid"/>
                    </a:lnT>
                    <a:lnB w="1058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10580">
                      <a:solidFill>
                        <a:srgbClr val="EF672D"/>
                      </a:solidFill>
                      <a:prstDash val="solid"/>
                    </a:lnT>
                  </a:tcPr>
                </a:tc>
              </a:tr>
              <a:tr h="151042">
                <a:tc>
                  <a:txBody>
                    <a:bodyPr/>
                    <a:lstStyle/>
                    <a:p>
                      <a:pPr marL="10795">
                        <a:lnSpc>
                          <a:spcPct val="100000"/>
                        </a:lnSpc>
                      </a:pPr>
                      <a:r>
                        <a:rPr sz="750" dirty="0" smtClean="0">
                          <a:solidFill>
                            <a:srgbClr val="363639"/>
                          </a:solidFill>
                          <a:latin typeface="Arial"/>
                          <a:cs typeface="Arial"/>
                        </a:rPr>
                        <a:t>Eq.( )</a:t>
                      </a:r>
                      <a:endParaRPr sz="75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580">
                      <a:solidFill>
                        <a:srgbClr val="231F20"/>
                      </a:solidFill>
                      <a:prstDash val="solid"/>
                    </a:lnL>
                    <a:lnR w="10580">
                      <a:solidFill>
                        <a:srgbClr val="231F20"/>
                      </a:solidFill>
                      <a:prstDash val="solid"/>
                    </a:lnR>
                    <a:lnT w="10580">
                      <a:solidFill>
                        <a:srgbClr val="231F20"/>
                      </a:solidFill>
                      <a:prstDash val="solid"/>
                    </a:lnT>
                    <a:lnB w="1058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10580">
                      <a:solidFill>
                        <a:srgbClr val="EF672D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2" name="object 4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92668968"/>
                  </p:ext>
                </p:extLst>
              </p:nvPr>
            </p:nvGraphicFramePr>
            <p:xfrm>
              <a:off x="2540887" y="801518"/>
              <a:ext cx="1600201" cy="18892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322974"/>
                    <a:gridCol w="361498"/>
                    <a:gridCol w="329369"/>
                    <a:gridCol w="586360"/>
                  </a:tblGrid>
                  <a:tr h="478253">
                    <a:tc>
                      <a:txBody>
                        <a:bodyPr/>
                        <a:lstStyle/>
                        <a:p>
                          <a:pPr marL="25400">
                            <a:lnSpc>
                              <a:spcPct val="100000"/>
                            </a:lnSpc>
                          </a:pPr>
                          <a:r>
                            <a:rPr sz="800" spc="-5" dirty="0" smtClean="0">
                              <a:solidFill>
                                <a:srgbClr val="FF0000"/>
                              </a:solidFill>
                              <a:latin typeface="Times New Roman"/>
                              <a:cs typeface="Times New Roman"/>
                            </a:rPr>
                            <a:t>1</a:t>
                          </a:r>
                          <a:r>
                            <a:rPr sz="800" spc="0" dirty="0" smtClean="0">
                              <a:solidFill>
                                <a:srgbClr val="FF0000"/>
                              </a:solidFill>
                              <a:latin typeface="Times New Roman"/>
                              <a:cs typeface="Times New Roman"/>
                            </a:rPr>
                            <a:t>:</a:t>
                          </a:r>
                          <a:endParaRPr sz="800" dirty="0">
                            <a:latin typeface="Times New Roman"/>
                            <a:cs typeface="Times New Roman"/>
                          </a:endParaRPr>
                        </a:p>
                        <a:p>
                          <a:pPr marL="25400">
                            <a:lnSpc>
                              <a:spcPts val="950"/>
                            </a:lnSpc>
                          </a:pPr>
                          <a:r>
                            <a:rPr sz="800" spc="-5" dirty="0" smtClean="0">
                              <a:latin typeface="Times New Roman"/>
                              <a:cs typeface="Times New Roman"/>
                            </a:rPr>
                            <a:t>?</a:t>
                          </a:r>
                          <a:r>
                            <a:rPr sz="800" spc="0" dirty="0" smtClean="0">
                              <a:latin typeface="Times New Roman"/>
                              <a:cs typeface="Times New Roman"/>
                            </a:rPr>
                            <a:t>:</a:t>
                          </a:r>
                          <a:endParaRPr sz="800" dirty="0">
                            <a:latin typeface="Times New Roman"/>
                            <a:cs typeface="Times New Roman"/>
                          </a:endParaRPr>
                        </a:p>
                        <a:p>
                          <a:pPr marL="25400">
                            <a:lnSpc>
                              <a:spcPts val="950"/>
                            </a:lnSpc>
                          </a:pPr>
                          <a:r>
                            <a:rPr sz="800" spc="-5" dirty="0" smtClean="0">
                              <a:latin typeface="Times New Roman"/>
                              <a:cs typeface="Times New Roman"/>
                            </a:rPr>
                            <a:t>?</a:t>
                          </a:r>
                          <a:r>
                            <a:rPr sz="800" spc="0" dirty="0" smtClean="0">
                              <a:latin typeface="Times New Roman"/>
                              <a:cs typeface="Times New Roman"/>
                            </a:rPr>
                            <a:t>:</a:t>
                          </a:r>
                          <a:endParaRPr sz="800" dirty="0">
                            <a:latin typeface="Times New Roman"/>
                            <a:cs typeface="Times New Roman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marL="76200" marR="94615" algn="just">
                            <a:lnSpc>
                              <a:spcPts val="950"/>
                            </a:lnSpc>
                          </a:pPr>
                          <a:r>
                            <a:rPr sz="800" spc="-5" dirty="0" smtClean="0">
                              <a:solidFill>
                                <a:srgbClr val="FF0000"/>
                              </a:solidFill>
                              <a:latin typeface="Times New Roman"/>
                              <a:cs typeface="Times New Roman"/>
                            </a:rPr>
                            <a:t>u</a:t>
                          </a:r>
                          <a:r>
                            <a:rPr sz="900" spc="0" baseline="-9259" dirty="0" smtClean="0">
                              <a:solidFill>
                                <a:srgbClr val="FF0000"/>
                              </a:solidFill>
                              <a:latin typeface="Times New Roman"/>
                              <a:cs typeface="Times New Roman"/>
                            </a:rPr>
                            <a:t>0 </a:t>
                          </a:r>
                          <a:r>
                            <a:rPr sz="800" spc="-5" dirty="0" smtClean="0">
                              <a:latin typeface="Times New Roman"/>
                              <a:cs typeface="Times New Roman"/>
                            </a:rPr>
                            <a:t>u</a:t>
                          </a:r>
                          <a:r>
                            <a:rPr sz="900" spc="0" baseline="-9259" dirty="0" smtClean="0">
                              <a:latin typeface="Times New Roman"/>
                              <a:cs typeface="Times New Roman"/>
                            </a:rPr>
                            <a:t>1 </a:t>
                          </a:r>
                          <a:r>
                            <a:rPr sz="800" spc="-5" dirty="0" smtClean="0">
                              <a:latin typeface="Times New Roman"/>
                              <a:cs typeface="Times New Roman"/>
                            </a:rPr>
                            <a:t>u</a:t>
                          </a:r>
                          <a:r>
                            <a:rPr sz="900" spc="0" baseline="-9259" dirty="0" smtClean="0">
                              <a:latin typeface="Times New Roman"/>
                              <a:cs typeface="Times New Roman"/>
                            </a:rPr>
                            <a:t>2</a:t>
                          </a:r>
                          <a:endParaRPr sz="900" baseline="-9259" dirty="0">
                            <a:latin typeface="Times New Roman"/>
                            <a:cs typeface="Times New Roman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marL="83820">
                            <a:lnSpc>
                              <a:spcPct val="100000"/>
                            </a:lnSpc>
                          </a:pPr>
                          <a:r>
                            <a:rPr sz="800" dirty="0" smtClean="0">
                              <a:latin typeface="Times New Roman"/>
                              <a:cs typeface="Times New Roman"/>
                            </a:rPr>
                            <a:t>=</a:t>
                          </a:r>
                          <a:endParaRPr sz="800">
                            <a:latin typeface="Times New Roman"/>
                            <a:cs typeface="Times New Roman"/>
                          </a:endParaRPr>
                        </a:p>
                        <a:p>
                          <a:pPr marL="83820">
                            <a:lnSpc>
                              <a:spcPts val="950"/>
                            </a:lnSpc>
                          </a:pPr>
                          <a:r>
                            <a:rPr sz="800" dirty="0" smtClean="0">
                              <a:latin typeface="Times New Roman"/>
                              <a:cs typeface="Times New Roman"/>
                            </a:rPr>
                            <a:t>=</a:t>
                          </a:r>
                          <a:endParaRPr sz="800">
                            <a:latin typeface="Times New Roman"/>
                            <a:cs typeface="Times New Roman"/>
                          </a:endParaRPr>
                        </a:p>
                        <a:p>
                          <a:pPr marL="83820">
                            <a:lnSpc>
                              <a:spcPts val="950"/>
                            </a:lnSpc>
                          </a:pPr>
                          <a:r>
                            <a:rPr sz="800" dirty="0" smtClean="0">
                              <a:latin typeface="Times New Roman"/>
                              <a:cs typeface="Times New Roman"/>
                            </a:rPr>
                            <a:t>=</a:t>
                          </a:r>
                          <a:endParaRPr sz="800">
                            <a:latin typeface="Times New Roman"/>
                            <a:cs typeface="Times New Roman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marL="74930" marR="97155">
                            <a:lnSpc>
                              <a:spcPts val="950"/>
                            </a:lnSpc>
                          </a:pPr>
                          <a:r>
                            <a:rPr sz="800" dirty="0" smtClean="0">
                              <a:solidFill>
                                <a:srgbClr val="0000FF"/>
                              </a:solidFill>
                              <a:latin typeface="Times New Roman"/>
                              <a:cs typeface="Times New Roman"/>
                            </a:rPr>
                            <a:t>f</a:t>
                          </a:r>
                          <a:r>
                            <a:rPr sz="800" spc="-30" dirty="0" smtClean="0">
                              <a:solidFill>
                                <a:srgbClr val="0000FF"/>
                              </a:solidFill>
                              <a:latin typeface="Times New Roman"/>
                              <a:cs typeface="Times New Roman"/>
                            </a:rPr>
                            <a:t> </a:t>
                          </a:r>
                          <a:r>
                            <a:rPr sz="800" spc="-10" dirty="0" smtClean="0">
                              <a:solidFill>
                                <a:srgbClr val="0000FF"/>
                              </a:solidFill>
                              <a:latin typeface="Times New Roman"/>
                              <a:cs typeface="Times New Roman"/>
                            </a:rPr>
                            <a:t>(</a:t>
                          </a:r>
                          <a:r>
                            <a:rPr sz="800" spc="50" dirty="0" smtClean="0">
                              <a:solidFill>
                                <a:srgbClr val="0000FF"/>
                              </a:solidFill>
                              <a:latin typeface="Times New Roman"/>
                              <a:cs typeface="Times New Roman"/>
                            </a:rPr>
                            <a:t>t</a:t>
                          </a:r>
                          <a:r>
                            <a:rPr sz="800" spc="0" dirty="0" smtClean="0">
                              <a:solidFill>
                                <a:srgbClr val="0000FF"/>
                              </a:solidFill>
                              <a:latin typeface="Times New Roman"/>
                              <a:cs typeface="Times New Roman"/>
                            </a:rPr>
                            <a:t>) </a:t>
                          </a:r>
                          <a:endParaRPr lang="en-US" sz="800" spc="0" dirty="0" smtClean="0">
                            <a:solidFill>
                              <a:srgbClr val="0000FF"/>
                            </a:solidFill>
                            <a:latin typeface="Times New Roman"/>
                            <a:cs typeface="Times New Roman"/>
                          </a:endParaRPr>
                        </a:p>
                        <a:p>
                          <a:pPr marL="74930" marR="97155">
                            <a:lnSpc>
                              <a:spcPts val="950"/>
                            </a:lnSpc>
                          </a:pPr>
                          <a:r>
                            <a:rPr sz="800" spc="0" dirty="0" smtClean="0">
                              <a:latin typeface="Times New Roman"/>
                              <a:cs typeface="Times New Roman"/>
                            </a:rPr>
                            <a:t>R</a:t>
                          </a:r>
                          <a:r>
                            <a:rPr sz="900" spc="0" baseline="-9259" dirty="0" smtClean="0">
                              <a:latin typeface="Times New Roman"/>
                              <a:cs typeface="Times New Roman"/>
                            </a:rPr>
                            <a:t>1 </a:t>
                          </a:r>
                          <a:r>
                            <a:rPr sz="900" spc="-104" baseline="-9259" dirty="0" smtClean="0">
                              <a:latin typeface="Times New Roman"/>
                              <a:cs typeface="Times New Roman"/>
                            </a:rPr>
                            <a:t> </a:t>
                          </a:r>
                          <a:r>
                            <a:rPr sz="800" spc="0" dirty="0" smtClean="0">
                              <a:latin typeface="Gulim"/>
                              <a:cs typeface="Gulim"/>
                            </a:rPr>
                            <a:t>·</a:t>
                          </a:r>
                          <a:r>
                            <a:rPr sz="800" spc="0" dirty="0" smtClean="0">
                              <a:latin typeface="Times New Roman"/>
                              <a:cs typeface="Times New Roman"/>
                            </a:rPr>
                            <a:t>i</a:t>
                          </a:r>
                          <a:r>
                            <a:rPr sz="900" spc="0" baseline="-9259" dirty="0" smtClean="0">
                              <a:latin typeface="Times New Roman"/>
                              <a:cs typeface="Times New Roman"/>
                            </a:rPr>
                            <a:t>1 </a:t>
                          </a:r>
                          <a:endParaRPr lang="en-US" sz="900" spc="0" baseline="-9259" dirty="0" smtClean="0">
                            <a:latin typeface="Times New Roman"/>
                            <a:cs typeface="Times New Roman"/>
                          </a:endParaRPr>
                        </a:p>
                        <a:p>
                          <a:pPr marL="74930" marR="97155">
                            <a:lnSpc>
                              <a:spcPts val="950"/>
                            </a:lnSpc>
                          </a:pPr>
                          <a:r>
                            <a:rPr sz="800" spc="0" dirty="0" smtClean="0">
                              <a:latin typeface="Times New Roman"/>
                              <a:cs typeface="Times New Roman"/>
                            </a:rPr>
                            <a:t>R</a:t>
                          </a:r>
                          <a:r>
                            <a:rPr sz="900" spc="0" baseline="-9259" dirty="0" smtClean="0">
                              <a:latin typeface="Times New Roman"/>
                              <a:cs typeface="Times New Roman"/>
                            </a:rPr>
                            <a:t>2 </a:t>
                          </a:r>
                          <a:r>
                            <a:rPr sz="900" spc="-104" baseline="-9259" dirty="0" smtClean="0">
                              <a:latin typeface="Times New Roman"/>
                              <a:cs typeface="Times New Roman"/>
                            </a:rPr>
                            <a:t> </a:t>
                          </a:r>
                          <a:r>
                            <a:rPr sz="800" spc="0" dirty="0" smtClean="0">
                              <a:latin typeface="Gulim"/>
                              <a:cs typeface="Gulim"/>
                            </a:rPr>
                            <a:t>·</a:t>
                          </a:r>
                          <a:r>
                            <a:rPr sz="800" spc="0" dirty="0" smtClean="0">
                              <a:latin typeface="Times New Roman"/>
                              <a:cs typeface="Times New Roman"/>
                            </a:rPr>
                            <a:t>i</a:t>
                          </a:r>
                          <a:r>
                            <a:rPr sz="900" spc="0" baseline="-9259" dirty="0" smtClean="0">
                              <a:latin typeface="Times New Roman"/>
                              <a:cs typeface="Times New Roman"/>
                            </a:rPr>
                            <a:t>2</a:t>
                          </a:r>
                          <a:endParaRPr sz="900" baseline="-9259" dirty="0">
                            <a:latin typeface="Times New Roman"/>
                            <a:cs typeface="Times New Roman"/>
                          </a:endParaRPr>
                        </a:p>
                      </a:txBody>
                      <a:tcPr marL="0" marR="0" marT="0" marB="0"/>
                    </a:tc>
                  </a:tr>
                  <a:tr h="225179">
                    <a:tc>
                      <a:txBody>
                        <a:bodyPr/>
                        <a:lstStyle/>
                        <a:p>
                          <a:pPr marL="25400">
                            <a:lnSpc>
                              <a:spcPct val="100000"/>
                            </a:lnSpc>
                          </a:pPr>
                          <a:r>
                            <a:rPr sz="800" spc="-5" dirty="0" smtClean="0">
                              <a:solidFill>
                                <a:srgbClr val="FF0000"/>
                              </a:solidFill>
                              <a:latin typeface="Times New Roman"/>
                              <a:cs typeface="Times New Roman"/>
                            </a:rPr>
                            <a:t>9</a:t>
                          </a:r>
                          <a:r>
                            <a:rPr sz="800" spc="0" dirty="0" smtClean="0">
                              <a:solidFill>
                                <a:srgbClr val="FF0000"/>
                              </a:solidFill>
                              <a:latin typeface="Times New Roman"/>
                              <a:cs typeface="Times New Roman"/>
                            </a:rPr>
                            <a:t>:</a:t>
                          </a:r>
                          <a:endParaRPr sz="800" dirty="0">
                            <a:latin typeface="Times New Roman"/>
                            <a:cs typeface="Times New Roman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76200">
                            <a:lnSpc>
                              <a:spcPct val="100000"/>
                            </a:lnSpc>
                          </a:pPr>
                          <a:r>
                            <a:rPr sz="800" spc="-5" dirty="0" smtClean="0">
                              <a:solidFill>
                                <a:srgbClr val="0000FF"/>
                              </a:solidFill>
                              <a:latin typeface="Times New Roman"/>
                              <a:cs typeface="Times New Roman"/>
                            </a:rPr>
                            <a:t>u</a:t>
                          </a:r>
                          <a:r>
                            <a:rPr sz="900" spc="0" baseline="-13888" dirty="0" smtClean="0">
                              <a:solidFill>
                                <a:srgbClr val="0000FF"/>
                              </a:solidFill>
                              <a:latin typeface="Times New Roman"/>
                              <a:cs typeface="Times New Roman"/>
                            </a:rPr>
                            <a:t>L</a:t>
                          </a:r>
                          <a:endParaRPr sz="900" baseline="-13888" dirty="0">
                            <a:latin typeface="Times New Roman"/>
                            <a:cs typeface="Times New Roman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83820" algn="l">
                            <a:lnSpc>
                              <a:spcPct val="100000"/>
                            </a:lnSpc>
                          </a:pPr>
                          <a:r>
                            <a:rPr sz="800" dirty="0" smtClean="0">
                              <a:latin typeface="Times New Roman"/>
                              <a:cs typeface="Times New Roman"/>
                            </a:rPr>
                            <a:t>=</a:t>
                          </a:r>
                          <a:endParaRPr sz="800" dirty="0">
                            <a:latin typeface="Times New Roman"/>
                            <a:cs typeface="Times New Roman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</a:pPr>
                          <a:r>
                            <a:rPr lang="en-US" sz="1100" baseline="-16666" dirty="0" smtClean="0">
                              <a:latin typeface="Times New Roman"/>
                              <a:cs typeface="Times New Roman"/>
                            </a:rPr>
                            <a:t>L</a:t>
                          </a:r>
                          <a:r>
                            <a:rPr lang="en-US" sz="1100" baseline="0" dirty="0" smtClean="0">
                              <a:latin typeface="Times New Roman"/>
                              <a:cs typeface="Times New Roman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900" i="1" baseline="0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∙</m:t>
                              </m:r>
                              <m:f>
                                <m:fPr>
                                  <m:ctrlPr>
                                    <a:rPr lang="en-US" sz="900" i="1" baseline="0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en-US" sz="900" i="1" baseline="0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𝑑</m:t>
                                  </m:r>
                                  <m:sSub>
                                    <m:sSubPr>
                                      <m:ctrlPr>
                                        <a:rPr lang="en-US" sz="900" b="0" i="1" baseline="0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900" b="0" i="1" baseline="0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𝑖</m:t>
                                      </m:r>
                                    </m:e>
                                    <m:sub>
                                      <m:r>
                                        <a:rPr lang="en-US" sz="900" b="0" i="1" baseline="0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𝐿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900" i="1" baseline="0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𝑑</m:t>
                                  </m:r>
                                  <m:r>
                                    <a:rPr lang="en-US" sz="900" b="0" i="1" baseline="0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𝑡</m:t>
                                  </m:r>
                                </m:den>
                              </m:f>
                            </m:oMath>
                          </a14:m>
                          <a:endParaRPr sz="900" baseline="-16666" dirty="0">
                            <a:latin typeface="Times New Roman"/>
                            <a:cs typeface="Times New Roman"/>
                          </a:endParaRPr>
                        </a:p>
                      </a:txBody>
                      <a:tcPr marL="0" marR="0" marT="0" marB="0" anchor="ctr"/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marL="25400">
                            <a:lnSpc>
                              <a:spcPct val="100000"/>
                            </a:lnSpc>
                          </a:pPr>
                          <a:r>
                            <a:rPr lang="en-US" sz="800" dirty="0" smtClean="0">
                              <a:solidFill>
                                <a:srgbClr val="FF0000"/>
                              </a:solidFill>
                              <a:latin typeface="Times New Roman"/>
                              <a:cs typeface="Times New Roman"/>
                            </a:rPr>
                            <a:t>8:</a:t>
                          </a:r>
                          <a:endParaRPr sz="800" dirty="0">
                            <a:solidFill>
                              <a:srgbClr val="FF0000"/>
                            </a:solidFill>
                            <a:latin typeface="Times New Roman"/>
                            <a:cs typeface="Times New Roman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76200">
                            <a:lnSpc>
                              <a:spcPct val="10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ja-JP" sz="1200" b="0" i="1" baseline="-13888" smtClean="0">
                                        <a:solidFill>
                                          <a:srgbClr val="0070C0"/>
                                        </a:solidFill>
                                        <a:latin typeface="Cambria Math"/>
                                        <a:cs typeface="Times New Roman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200" b="0" i="1" baseline="-13888" smtClean="0">
                                        <a:solidFill>
                                          <a:srgbClr val="0070C0"/>
                                        </a:solidFill>
                                        <a:latin typeface="Cambria Math"/>
                                        <a:cs typeface="Times New Roman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n-US" altLang="ja-JP" sz="1200" b="0" i="1" baseline="-13888" smtClean="0">
                                        <a:solidFill>
                                          <a:srgbClr val="0070C0"/>
                                        </a:solidFill>
                                        <a:latin typeface="Cambria Math"/>
                                        <a:cs typeface="Times New Roman"/>
                                      </a:rPr>
                                      <m:t>𝐶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sz="1200" baseline="-13888" dirty="0">
                            <a:latin typeface="Times New Roman"/>
                            <a:cs typeface="Times New Roman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marL="83820" algn="l">
                            <a:lnSpc>
                              <a:spcPct val="10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ja-JP" sz="80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endParaRPr sz="800" dirty="0">
                            <a:latin typeface="Times New Roman"/>
                            <a:cs typeface="Times New Roman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</a:pPr>
                          <a:r>
                            <a:rPr lang="en-US" sz="1100" baseline="-16666" dirty="0" smtClean="0">
                              <a:latin typeface="Times New Roman"/>
                              <a:cs typeface="Times New Roman"/>
                            </a:rPr>
                            <a:t>C</a:t>
                          </a:r>
                          <a14:m>
                            <m:oMath xmlns:m="http://schemas.openxmlformats.org/officeDocument/2006/math">
                              <m:r>
                                <a:rPr lang="en-US" sz="1200" i="1" baseline="-16666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∙</m:t>
                              </m:r>
                            </m:oMath>
                          </a14:m>
                          <a:endParaRPr sz="1100" baseline="-16666" dirty="0">
                            <a:latin typeface="Times New Roman"/>
                            <a:cs typeface="Times New Roman"/>
                          </a:endParaRPr>
                        </a:p>
                      </a:txBody>
                      <a:tcPr marL="0" marR="0" marT="0" marB="0"/>
                    </a:tc>
                  </a:tr>
                  <a:tr h="880988">
                    <a:tc>
                      <a:txBody>
                        <a:bodyPr/>
                        <a:lstStyle/>
                        <a:p>
                          <a:pPr marL="25400">
                            <a:lnSpc>
                              <a:spcPct val="100000"/>
                            </a:lnSpc>
                          </a:pPr>
                          <a:r>
                            <a:rPr sz="800" spc="-5" dirty="0" smtClean="0">
                              <a:latin typeface="Times New Roman"/>
                              <a:cs typeface="Times New Roman"/>
                            </a:rPr>
                            <a:t>?</a:t>
                          </a:r>
                          <a:r>
                            <a:rPr sz="800" spc="0" dirty="0" smtClean="0">
                              <a:latin typeface="Times New Roman"/>
                              <a:cs typeface="Times New Roman"/>
                            </a:rPr>
                            <a:t>:</a:t>
                          </a:r>
                          <a:endParaRPr sz="800" dirty="0">
                            <a:latin typeface="Times New Roman"/>
                            <a:cs typeface="Times New Roman"/>
                          </a:endParaRPr>
                        </a:p>
                        <a:p>
                          <a:pPr marL="25400">
                            <a:lnSpc>
                              <a:spcPts val="950"/>
                            </a:lnSpc>
                          </a:pPr>
                          <a:r>
                            <a:rPr sz="800" spc="-5" dirty="0" smtClean="0">
                              <a:latin typeface="Times New Roman"/>
                              <a:cs typeface="Times New Roman"/>
                            </a:rPr>
                            <a:t>?</a:t>
                          </a:r>
                          <a:r>
                            <a:rPr sz="800" spc="0" dirty="0" smtClean="0">
                              <a:latin typeface="Times New Roman"/>
                              <a:cs typeface="Times New Roman"/>
                            </a:rPr>
                            <a:t>:</a:t>
                          </a:r>
                          <a:endParaRPr sz="800" dirty="0">
                            <a:latin typeface="Times New Roman"/>
                            <a:cs typeface="Times New Roman"/>
                          </a:endParaRPr>
                        </a:p>
                        <a:p>
                          <a:pPr marL="25400">
                            <a:lnSpc>
                              <a:spcPts val="950"/>
                            </a:lnSpc>
                          </a:pPr>
                          <a:r>
                            <a:rPr sz="800" spc="-5" dirty="0" smtClean="0">
                              <a:latin typeface="Times New Roman"/>
                              <a:cs typeface="Times New Roman"/>
                            </a:rPr>
                            <a:t>?</a:t>
                          </a:r>
                          <a:r>
                            <a:rPr sz="800" spc="0" dirty="0" smtClean="0">
                              <a:latin typeface="Times New Roman"/>
                              <a:cs typeface="Times New Roman"/>
                            </a:rPr>
                            <a:t>:</a:t>
                          </a:r>
                          <a:endParaRPr sz="800" dirty="0">
                            <a:latin typeface="Times New Roman"/>
                            <a:cs typeface="Times New Roman"/>
                          </a:endParaRPr>
                        </a:p>
                        <a:p>
                          <a:pPr marL="25400">
                            <a:lnSpc>
                              <a:spcPts val="950"/>
                            </a:lnSpc>
                          </a:pPr>
                          <a:r>
                            <a:rPr sz="800" spc="-5" dirty="0" smtClean="0">
                              <a:solidFill>
                                <a:srgbClr val="FF0000"/>
                              </a:solidFill>
                              <a:latin typeface="Times New Roman"/>
                              <a:cs typeface="Times New Roman"/>
                            </a:rPr>
                            <a:t>10</a:t>
                          </a:r>
                          <a:r>
                            <a:rPr sz="800" spc="0" dirty="0" smtClean="0">
                              <a:solidFill>
                                <a:srgbClr val="FF0000"/>
                              </a:solidFill>
                              <a:latin typeface="Times New Roman"/>
                              <a:cs typeface="Times New Roman"/>
                            </a:rPr>
                            <a:t>:</a:t>
                          </a:r>
                          <a:endParaRPr sz="800" dirty="0">
                            <a:latin typeface="Times New Roman"/>
                            <a:cs typeface="Times New Roman"/>
                          </a:endParaRPr>
                        </a:p>
                        <a:p>
                          <a:pPr marL="25400">
                            <a:lnSpc>
                              <a:spcPts val="935"/>
                            </a:lnSpc>
                          </a:pPr>
                          <a:r>
                            <a:rPr sz="800" spc="-5" dirty="0" smtClean="0">
                              <a:latin typeface="Times New Roman"/>
                              <a:cs typeface="Times New Roman"/>
                            </a:rPr>
                            <a:t>?</a:t>
                          </a:r>
                          <a:r>
                            <a:rPr sz="800" spc="0" dirty="0" smtClean="0">
                              <a:latin typeface="Times New Roman"/>
                              <a:cs typeface="Times New Roman"/>
                            </a:rPr>
                            <a:t>:</a:t>
                          </a:r>
                          <a:endParaRPr sz="800" dirty="0">
                            <a:latin typeface="Times New Roman"/>
                            <a:cs typeface="Times New Roman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marL="76200" marR="83820" indent="0">
                            <a:lnSpc>
                              <a:spcPct val="98400"/>
                            </a:lnSpc>
                          </a:pPr>
                          <a:r>
                            <a:rPr sz="800" spc="-5" dirty="0" smtClean="0">
                              <a:solidFill>
                                <a:srgbClr val="0000FF"/>
                              </a:solidFill>
                              <a:latin typeface="Times New Roman"/>
                              <a:cs typeface="Times New Roman"/>
                            </a:rPr>
                            <a:t>u</a:t>
                          </a:r>
                          <a:r>
                            <a:rPr sz="900" spc="0" baseline="-9259" dirty="0" smtClean="0">
                              <a:solidFill>
                                <a:srgbClr val="0000FF"/>
                              </a:solidFill>
                              <a:latin typeface="Times New Roman"/>
                              <a:cs typeface="Times New Roman"/>
                            </a:rPr>
                            <a:t>0 </a:t>
                          </a:r>
                          <a:r>
                            <a:rPr sz="800" spc="-5" dirty="0" smtClean="0">
                              <a:solidFill>
                                <a:srgbClr val="0000FF"/>
                              </a:solidFill>
                              <a:latin typeface="Times New Roman"/>
                              <a:cs typeface="Times New Roman"/>
                            </a:rPr>
                            <a:t>u</a:t>
                          </a:r>
                          <a:r>
                            <a:rPr sz="900" spc="0" baseline="-13888" dirty="0" smtClean="0">
                              <a:solidFill>
                                <a:srgbClr val="0000FF"/>
                              </a:solidFill>
                              <a:latin typeface="Times New Roman"/>
                              <a:cs typeface="Times New Roman"/>
                            </a:rPr>
                            <a:t>C </a:t>
                          </a:r>
                          <a:r>
                            <a:rPr sz="800" spc="-5" dirty="0" err="1" smtClean="0">
                              <a:latin typeface="Times New Roman"/>
                              <a:cs typeface="Times New Roman"/>
                            </a:rPr>
                            <a:t>u</a:t>
                          </a:r>
                          <a:r>
                            <a:rPr sz="900" spc="0" baseline="-13888" dirty="0" err="1" smtClean="0">
                              <a:latin typeface="Times New Roman"/>
                              <a:cs typeface="Times New Roman"/>
                            </a:rPr>
                            <a:t>L</a:t>
                          </a:r>
                          <a:r>
                            <a:rPr sz="900" spc="0" baseline="-13888" dirty="0" smtClean="0">
                              <a:latin typeface="Times New Roman"/>
                              <a:cs typeface="Times New Roman"/>
                            </a:rPr>
                            <a:t> </a:t>
                          </a:r>
                          <a:endParaRPr lang="en-US" sz="900" spc="0" baseline="-13888" dirty="0" smtClean="0">
                            <a:latin typeface="Times New Roman"/>
                            <a:cs typeface="Times New Roman"/>
                          </a:endParaRPr>
                        </a:p>
                        <a:p>
                          <a:pPr marL="76200" marR="83820" indent="0">
                            <a:lnSpc>
                              <a:spcPct val="98400"/>
                            </a:lnSpc>
                          </a:pPr>
                          <a:r>
                            <a:rPr sz="800" spc="0" dirty="0" smtClean="0">
                              <a:solidFill>
                                <a:srgbClr val="FF0000"/>
                              </a:solidFill>
                              <a:latin typeface="Times New Roman"/>
                              <a:cs typeface="Times New Roman"/>
                            </a:rPr>
                            <a:t>i</a:t>
                          </a:r>
                          <a:r>
                            <a:rPr sz="900" spc="0" baseline="-9259" dirty="0" smtClean="0">
                              <a:solidFill>
                                <a:srgbClr val="FF0000"/>
                              </a:solidFill>
                              <a:latin typeface="Times New Roman"/>
                              <a:cs typeface="Times New Roman"/>
                            </a:rPr>
                            <a:t>0 </a:t>
                          </a:r>
                          <a:endParaRPr lang="en-US" sz="900" spc="0" baseline="-9259" dirty="0" smtClean="0">
                            <a:solidFill>
                              <a:srgbClr val="FF0000"/>
                            </a:solidFill>
                            <a:latin typeface="Times New Roman"/>
                            <a:cs typeface="Times New Roman"/>
                          </a:endParaRPr>
                        </a:p>
                        <a:p>
                          <a:pPr marL="76200" marR="83820" indent="0">
                            <a:lnSpc>
                              <a:spcPct val="98400"/>
                            </a:lnSpc>
                          </a:pPr>
                          <a:r>
                            <a:rPr sz="800" spc="0" dirty="0" smtClean="0">
                              <a:latin typeface="Times New Roman"/>
                              <a:cs typeface="Times New Roman"/>
                            </a:rPr>
                            <a:t>i</a:t>
                          </a:r>
                          <a:r>
                            <a:rPr sz="900" spc="0" baseline="-9259" dirty="0" smtClean="0">
                              <a:latin typeface="Times New Roman"/>
                              <a:cs typeface="Times New Roman"/>
                            </a:rPr>
                            <a:t>1</a:t>
                          </a:r>
                          <a:endParaRPr sz="900" baseline="-9259" dirty="0">
                            <a:latin typeface="Times New Roman"/>
                            <a:cs typeface="Times New Roman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marL="83820">
                            <a:lnSpc>
                              <a:spcPct val="100000"/>
                            </a:lnSpc>
                          </a:pPr>
                          <a:r>
                            <a:rPr sz="800" dirty="0" smtClean="0">
                              <a:latin typeface="Times New Roman"/>
                              <a:cs typeface="Times New Roman"/>
                            </a:rPr>
                            <a:t>=</a:t>
                          </a:r>
                          <a:endParaRPr sz="800">
                            <a:latin typeface="Times New Roman"/>
                            <a:cs typeface="Times New Roman"/>
                          </a:endParaRPr>
                        </a:p>
                        <a:p>
                          <a:pPr marL="83820">
                            <a:lnSpc>
                              <a:spcPts val="950"/>
                            </a:lnSpc>
                          </a:pPr>
                          <a:r>
                            <a:rPr sz="800" dirty="0" smtClean="0">
                              <a:latin typeface="Times New Roman"/>
                              <a:cs typeface="Times New Roman"/>
                            </a:rPr>
                            <a:t>=</a:t>
                          </a:r>
                          <a:endParaRPr sz="800">
                            <a:latin typeface="Times New Roman"/>
                            <a:cs typeface="Times New Roman"/>
                          </a:endParaRPr>
                        </a:p>
                        <a:p>
                          <a:pPr marL="83820">
                            <a:lnSpc>
                              <a:spcPts val="950"/>
                            </a:lnSpc>
                          </a:pPr>
                          <a:r>
                            <a:rPr sz="800" dirty="0" smtClean="0">
                              <a:latin typeface="Times New Roman"/>
                              <a:cs typeface="Times New Roman"/>
                            </a:rPr>
                            <a:t>=</a:t>
                          </a:r>
                          <a:endParaRPr sz="800">
                            <a:latin typeface="Times New Roman"/>
                            <a:cs typeface="Times New Roman"/>
                          </a:endParaRPr>
                        </a:p>
                        <a:p>
                          <a:pPr marL="83820">
                            <a:lnSpc>
                              <a:spcPts val="950"/>
                            </a:lnSpc>
                          </a:pPr>
                          <a:r>
                            <a:rPr sz="800" dirty="0" smtClean="0">
                              <a:latin typeface="Times New Roman"/>
                              <a:cs typeface="Times New Roman"/>
                            </a:rPr>
                            <a:t>=</a:t>
                          </a:r>
                          <a:endParaRPr sz="800">
                            <a:latin typeface="Times New Roman"/>
                            <a:cs typeface="Times New Roman"/>
                          </a:endParaRPr>
                        </a:p>
                        <a:p>
                          <a:pPr marL="83820">
                            <a:lnSpc>
                              <a:spcPts val="935"/>
                            </a:lnSpc>
                          </a:pPr>
                          <a:r>
                            <a:rPr sz="800" dirty="0" smtClean="0">
                              <a:latin typeface="Times New Roman"/>
                              <a:cs typeface="Times New Roman"/>
                            </a:rPr>
                            <a:t>=</a:t>
                          </a:r>
                          <a:endParaRPr sz="800">
                            <a:latin typeface="Times New Roman"/>
                            <a:cs typeface="Times New Roman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marL="74930" marR="25400" algn="just">
                            <a:lnSpc>
                              <a:spcPts val="950"/>
                            </a:lnSpc>
                          </a:pPr>
                          <a:r>
                            <a:rPr sz="800" spc="-5" dirty="0" smtClean="0">
                              <a:latin typeface="Times New Roman"/>
                              <a:cs typeface="Times New Roman"/>
                            </a:rPr>
                            <a:t>u</a:t>
                          </a:r>
                          <a:r>
                            <a:rPr sz="900" spc="0" baseline="-9259" dirty="0" smtClean="0">
                              <a:latin typeface="Times New Roman"/>
                              <a:cs typeface="Times New Roman"/>
                            </a:rPr>
                            <a:t>1 </a:t>
                          </a:r>
                          <a:r>
                            <a:rPr sz="900" spc="-82" baseline="-9259" dirty="0" smtClean="0">
                              <a:latin typeface="Times New Roman"/>
                              <a:cs typeface="Times New Roman"/>
                            </a:rPr>
                            <a:t> </a:t>
                          </a:r>
                          <a:r>
                            <a:rPr sz="800" spc="0" dirty="0" smtClean="0">
                              <a:latin typeface="Times New Roman"/>
                              <a:cs typeface="Times New Roman"/>
                            </a:rPr>
                            <a:t>+</a:t>
                          </a:r>
                          <a:r>
                            <a:rPr sz="800" spc="-20" dirty="0" smtClean="0">
                              <a:latin typeface="Times New Roman"/>
                              <a:cs typeface="Times New Roman"/>
                            </a:rPr>
                            <a:t> </a:t>
                          </a:r>
                          <a:r>
                            <a:rPr sz="800" spc="-5" dirty="0" err="1" smtClean="0">
                              <a:latin typeface="Times New Roman"/>
                              <a:cs typeface="Times New Roman"/>
                            </a:rPr>
                            <a:t>u</a:t>
                          </a:r>
                          <a:r>
                            <a:rPr sz="900" spc="0" baseline="-13888" dirty="0" err="1" smtClean="0">
                              <a:latin typeface="Times New Roman"/>
                              <a:cs typeface="Times New Roman"/>
                            </a:rPr>
                            <a:t>L</a:t>
                          </a:r>
                          <a:endParaRPr lang="en-US" sz="900" spc="0" baseline="-13888" dirty="0" smtClean="0">
                            <a:latin typeface="Times New Roman"/>
                            <a:cs typeface="Times New Roman"/>
                          </a:endParaRPr>
                        </a:p>
                        <a:p>
                          <a:pPr marL="74930" marR="25400" algn="just">
                            <a:lnSpc>
                              <a:spcPts val="950"/>
                            </a:lnSpc>
                          </a:pPr>
                          <a:r>
                            <a:rPr sz="900" spc="0" baseline="-13888" dirty="0" smtClean="0">
                              <a:latin typeface="Times New Roman"/>
                              <a:cs typeface="Times New Roman"/>
                            </a:rPr>
                            <a:t> </a:t>
                          </a:r>
                          <a:r>
                            <a:rPr sz="800" spc="-5" dirty="0" smtClean="0">
                              <a:latin typeface="Times New Roman"/>
                              <a:cs typeface="Times New Roman"/>
                            </a:rPr>
                            <a:t>u</a:t>
                          </a:r>
                          <a:r>
                            <a:rPr sz="900" spc="0" baseline="-9259" dirty="0" smtClean="0">
                              <a:latin typeface="Times New Roman"/>
                              <a:cs typeface="Times New Roman"/>
                            </a:rPr>
                            <a:t>1 </a:t>
                          </a:r>
                          <a:r>
                            <a:rPr sz="900" spc="-82" baseline="-9259" dirty="0" smtClean="0">
                              <a:latin typeface="Times New Roman"/>
                              <a:cs typeface="Times New Roman"/>
                            </a:rPr>
                            <a:t> </a:t>
                          </a:r>
                          <a:r>
                            <a:rPr sz="800" spc="0" dirty="0" smtClean="0">
                              <a:latin typeface="Times New Roman"/>
                              <a:cs typeface="Times New Roman"/>
                            </a:rPr>
                            <a:t>+</a:t>
                          </a:r>
                          <a:r>
                            <a:rPr sz="800" spc="-20" dirty="0" smtClean="0">
                              <a:latin typeface="Times New Roman"/>
                              <a:cs typeface="Times New Roman"/>
                            </a:rPr>
                            <a:t> </a:t>
                          </a:r>
                          <a:r>
                            <a:rPr sz="800" spc="-5" dirty="0" smtClean="0">
                              <a:latin typeface="Times New Roman"/>
                              <a:cs typeface="Times New Roman"/>
                            </a:rPr>
                            <a:t>u</a:t>
                          </a:r>
                          <a:r>
                            <a:rPr sz="900" spc="0" baseline="-9259" dirty="0" smtClean="0">
                              <a:latin typeface="Times New Roman"/>
                              <a:cs typeface="Times New Roman"/>
                            </a:rPr>
                            <a:t>2</a:t>
                          </a:r>
                          <a:endParaRPr lang="en-US" sz="900" spc="0" baseline="-9259" dirty="0" smtClean="0">
                            <a:latin typeface="Times New Roman"/>
                            <a:cs typeface="Times New Roman"/>
                          </a:endParaRPr>
                        </a:p>
                        <a:p>
                          <a:pPr marL="74930" marR="25400" algn="just">
                            <a:lnSpc>
                              <a:spcPts val="950"/>
                            </a:lnSpc>
                          </a:pPr>
                          <a:r>
                            <a:rPr sz="900" spc="0" baseline="-9259" dirty="0" smtClean="0">
                              <a:latin typeface="Times New Roman"/>
                              <a:cs typeface="Times New Roman"/>
                            </a:rPr>
                            <a:t> </a:t>
                          </a:r>
                          <a:r>
                            <a:rPr sz="800" spc="-5" dirty="0" smtClean="0">
                              <a:latin typeface="Times New Roman"/>
                              <a:cs typeface="Times New Roman"/>
                            </a:rPr>
                            <a:t>u</a:t>
                          </a:r>
                          <a:r>
                            <a:rPr sz="900" spc="0" baseline="-9259" dirty="0" smtClean="0">
                              <a:latin typeface="Times New Roman"/>
                              <a:cs typeface="Times New Roman"/>
                            </a:rPr>
                            <a:t>2</a:t>
                          </a:r>
                          <a:endParaRPr sz="900" baseline="-9259" dirty="0">
                            <a:latin typeface="Times New Roman"/>
                            <a:cs typeface="Times New Roman"/>
                          </a:endParaRPr>
                        </a:p>
                        <a:p>
                          <a:pPr marL="74930" marR="75565" algn="just">
                            <a:lnSpc>
                              <a:spcPts val="919"/>
                            </a:lnSpc>
                          </a:pPr>
                          <a:r>
                            <a:rPr sz="800" dirty="0" smtClean="0">
                              <a:solidFill>
                                <a:srgbClr val="0000FF"/>
                              </a:solidFill>
                              <a:latin typeface="Times New Roman"/>
                              <a:cs typeface="Times New Roman"/>
                            </a:rPr>
                            <a:t>i</a:t>
                          </a:r>
                          <a:r>
                            <a:rPr sz="900" baseline="-9259" dirty="0" smtClean="0">
                              <a:solidFill>
                                <a:srgbClr val="0000FF"/>
                              </a:solidFill>
                              <a:latin typeface="Times New Roman"/>
                              <a:cs typeface="Times New Roman"/>
                            </a:rPr>
                            <a:t>1 </a:t>
                          </a:r>
                          <a:r>
                            <a:rPr sz="900" spc="-104" baseline="-9259" dirty="0" smtClean="0">
                              <a:solidFill>
                                <a:srgbClr val="0000FF"/>
                              </a:solidFill>
                              <a:latin typeface="Times New Roman"/>
                              <a:cs typeface="Times New Roman"/>
                            </a:rPr>
                            <a:t> </a:t>
                          </a:r>
                          <a:r>
                            <a:rPr sz="800" spc="0" dirty="0" smtClean="0">
                              <a:latin typeface="Times New Roman"/>
                              <a:cs typeface="Times New Roman"/>
                            </a:rPr>
                            <a:t>+</a:t>
                          </a:r>
                          <a:r>
                            <a:rPr sz="800" spc="-10" dirty="0" smtClean="0">
                              <a:latin typeface="Times New Roman"/>
                              <a:cs typeface="Times New Roman"/>
                            </a:rPr>
                            <a:t> </a:t>
                          </a:r>
                          <a:r>
                            <a:rPr sz="800" spc="0" dirty="0" smtClean="0">
                              <a:solidFill>
                                <a:srgbClr val="0000FF"/>
                              </a:solidFill>
                              <a:latin typeface="Times New Roman"/>
                              <a:cs typeface="Times New Roman"/>
                            </a:rPr>
                            <a:t>i</a:t>
                          </a:r>
                          <a:r>
                            <a:rPr sz="900" spc="0" baseline="-13888" dirty="0" smtClean="0">
                              <a:solidFill>
                                <a:srgbClr val="0000FF"/>
                              </a:solidFill>
                              <a:latin typeface="Times New Roman"/>
                              <a:cs typeface="Times New Roman"/>
                            </a:rPr>
                            <a:t>C</a:t>
                          </a:r>
                          <a:endParaRPr sz="900" baseline="-13888" dirty="0">
                            <a:latin typeface="Times New Roman"/>
                            <a:cs typeface="Times New Roman"/>
                          </a:endParaRPr>
                        </a:p>
                        <a:p>
                          <a:pPr marL="74930" marR="83185" algn="just">
                            <a:lnSpc>
                              <a:spcPts val="935"/>
                            </a:lnSpc>
                          </a:pPr>
                          <a:r>
                            <a:rPr sz="800" dirty="0" smtClean="0">
                              <a:latin typeface="Times New Roman"/>
                              <a:cs typeface="Times New Roman"/>
                            </a:rPr>
                            <a:t>i</a:t>
                          </a:r>
                          <a:r>
                            <a:rPr sz="900" baseline="-9259" dirty="0" smtClean="0">
                              <a:latin typeface="Times New Roman"/>
                              <a:cs typeface="Times New Roman"/>
                            </a:rPr>
                            <a:t>2 </a:t>
                          </a:r>
                          <a:r>
                            <a:rPr sz="900" spc="-104" baseline="-9259" dirty="0" smtClean="0">
                              <a:latin typeface="Times New Roman"/>
                              <a:cs typeface="Times New Roman"/>
                            </a:rPr>
                            <a:t> </a:t>
                          </a:r>
                          <a:r>
                            <a:rPr sz="800" spc="0" dirty="0" smtClean="0">
                              <a:latin typeface="Times New Roman"/>
                              <a:cs typeface="Times New Roman"/>
                            </a:rPr>
                            <a:t>+</a:t>
                          </a:r>
                          <a:r>
                            <a:rPr sz="800" spc="-10" dirty="0" smtClean="0">
                              <a:latin typeface="Times New Roman"/>
                              <a:cs typeface="Times New Roman"/>
                            </a:rPr>
                            <a:t> </a:t>
                          </a:r>
                          <a:r>
                            <a:rPr sz="800" spc="0" dirty="0" smtClean="0">
                              <a:solidFill>
                                <a:srgbClr val="0000FF"/>
                              </a:solidFill>
                              <a:latin typeface="Times New Roman"/>
                              <a:cs typeface="Times New Roman"/>
                            </a:rPr>
                            <a:t>i</a:t>
                          </a:r>
                          <a:r>
                            <a:rPr sz="900" spc="0" baseline="-13888" dirty="0" smtClean="0">
                              <a:solidFill>
                                <a:srgbClr val="0000FF"/>
                              </a:solidFill>
                              <a:latin typeface="Times New Roman"/>
                              <a:cs typeface="Times New Roman"/>
                            </a:rPr>
                            <a:t>L</a:t>
                          </a:r>
                          <a:endParaRPr sz="900" baseline="-13888" dirty="0">
                            <a:latin typeface="Times New Roman"/>
                            <a:cs typeface="Times New Roman"/>
                          </a:endParaRPr>
                        </a:p>
                      </a:txBody>
                      <a:tcPr marL="0" marR="0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2" name="object 4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92668968"/>
                  </p:ext>
                </p:extLst>
              </p:nvPr>
            </p:nvGraphicFramePr>
            <p:xfrm>
              <a:off x="2540887" y="801518"/>
              <a:ext cx="1600201" cy="18892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322974"/>
                    <a:gridCol w="361498"/>
                    <a:gridCol w="329369"/>
                    <a:gridCol w="586360"/>
                  </a:tblGrid>
                  <a:tr h="478253">
                    <a:tc>
                      <a:txBody>
                        <a:bodyPr/>
                        <a:lstStyle/>
                        <a:p>
                          <a:pPr marL="25400">
                            <a:lnSpc>
                              <a:spcPct val="100000"/>
                            </a:lnSpc>
                          </a:pPr>
                          <a:r>
                            <a:rPr sz="800" spc="-5" dirty="0" smtClean="0">
                              <a:solidFill>
                                <a:srgbClr val="FF0000"/>
                              </a:solidFill>
                              <a:latin typeface="Times New Roman"/>
                              <a:cs typeface="Times New Roman"/>
                            </a:rPr>
                            <a:t>1</a:t>
                          </a:r>
                          <a:r>
                            <a:rPr sz="800" spc="0" dirty="0" smtClean="0">
                              <a:solidFill>
                                <a:srgbClr val="FF0000"/>
                              </a:solidFill>
                              <a:latin typeface="Times New Roman"/>
                              <a:cs typeface="Times New Roman"/>
                            </a:rPr>
                            <a:t>:</a:t>
                          </a:r>
                          <a:endParaRPr sz="800" dirty="0">
                            <a:latin typeface="Times New Roman"/>
                            <a:cs typeface="Times New Roman"/>
                          </a:endParaRPr>
                        </a:p>
                        <a:p>
                          <a:pPr marL="25400">
                            <a:lnSpc>
                              <a:spcPts val="950"/>
                            </a:lnSpc>
                          </a:pPr>
                          <a:r>
                            <a:rPr sz="800" spc="-5" dirty="0" smtClean="0">
                              <a:latin typeface="Times New Roman"/>
                              <a:cs typeface="Times New Roman"/>
                            </a:rPr>
                            <a:t>?</a:t>
                          </a:r>
                          <a:r>
                            <a:rPr sz="800" spc="0" dirty="0" smtClean="0">
                              <a:latin typeface="Times New Roman"/>
                              <a:cs typeface="Times New Roman"/>
                            </a:rPr>
                            <a:t>:</a:t>
                          </a:r>
                          <a:endParaRPr sz="800" dirty="0">
                            <a:latin typeface="Times New Roman"/>
                            <a:cs typeface="Times New Roman"/>
                          </a:endParaRPr>
                        </a:p>
                        <a:p>
                          <a:pPr marL="25400">
                            <a:lnSpc>
                              <a:spcPts val="950"/>
                            </a:lnSpc>
                          </a:pPr>
                          <a:r>
                            <a:rPr sz="800" spc="-5" dirty="0" smtClean="0">
                              <a:latin typeface="Times New Roman"/>
                              <a:cs typeface="Times New Roman"/>
                            </a:rPr>
                            <a:t>?</a:t>
                          </a:r>
                          <a:r>
                            <a:rPr sz="800" spc="0" dirty="0" smtClean="0">
                              <a:latin typeface="Times New Roman"/>
                              <a:cs typeface="Times New Roman"/>
                            </a:rPr>
                            <a:t>:</a:t>
                          </a:r>
                          <a:endParaRPr sz="800" dirty="0">
                            <a:latin typeface="Times New Roman"/>
                            <a:cs typeface="Times New Roman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marL="76200" marR="94615" algn="just">
                            <a:lnSpc>
                              <a:spcPts val="950"/>
                            </a:lnSpc>
                          </a:pPr>
                          <a:r>
                            <a:rPr sz="800" spc="-5" dirty="0" smtClean="0">
                              <a:solidFill>
                                <a:srgbClr val="FF0000"/>
                              </a:solidFill>
                              <a:latin typeface="Times New Roman"/>
                              <a:cs typeface="Times New Roman"/>
                            </a:rPr>
                            <a:t>u</a:t>
                          </a:r>
                          <a:r>
                            <a:rPr sz="900" spc="0" baseline="-9259" dirty="0" smtClean="0">
                              <a:solidFill>
                                <a:srgbClr val="FF0000"/>
                              </a:solidFill>
                              <a:latin typeface="Times New Roman"/>
                              <a:cs typeface="Times New Roman"/>
                            </a:rPr>
                            <a:t>0 </a:t>
                          </a:r>
                          <a:r>
                            <a:rPr sz="800" spc="-5" dirty="0" smtClean="0">
                              <a:latin typeface="Times New Roman"/>
                              <a:cs typeface="Times New Roman"/>
                            </a:rPr>
                            <a:t>u</a:t>
                          </a:r>
                          <a:r>
                            <a:rPr sz="900" spc="0" baseline="-9259" dirty="0" smtClean="0">
                              <a:latin typeface="Times New Roman"/>
                              <a:cs typeface="Times New Roman"/>
                            </a:rPr>
                            <a:t>1 </a:t>
                          </a:r>
                          <a:r>
                            <a:rPr sz="800" spc="-5" dirty="0" smtClean="0">
                              <a:latin typeface="Times New Roman"/>
                              <a:cs typeface="Times New Roman"/>
                            </a:rPr>
                            <a:t>u</a:t>
                          </a:r>
                          <a:r>
                            <a:rPr sz="900" spc="0" baseline="-9259" dirty="0" smtClean="0">
                              <a:latin typeface="Times New Roman"/>
                              <a:cs typeface="Times New Roman"/>
                            </a:rPr>
                            <a:t>2</a:t>
                          </a:r>
                          <a:endParaRPr sz="900" baseline="-9259" dirty="0">
                            <a:latin typeface="Times New Roman"/>
                            <a:cs typeface="Times New Roman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marL="83820">
                            <a:lnSpc>
                              <a:spcPct val="100000"/>
                            </a:lnSpc>
                          </a:pPr>
                          <a:r>
                            <a:rPr sz="800" dirty="0" smtClean="0">
                              <a:latin typeface="Times New Roman"/>
                              <a:cs typeface="Times New Roman"/>
                            </a:rPr>
                            <a:t>=</a:t>
                          </a:r>
                          <a:endParaRPr sz="800">
                            <a:latin typeface="Times New Roman"/>
                            <a:cs typeface="Times New Roman"/>
                          </a:endParaRPr>
                        </a:p>
                        <a:p>
                          <a:pPr marL="83820">
                            <a:lnSpc>
                              <a:spcPts val="950"/>
                            </a:lnSpc>
                          </a:pPr>
                          <a:r>
                            <a:rPr sz="800" dirty="0" smtClean="0">
                              <a:latin typeface="Times New Roman"/>
                              <a:cs typeface="Times New Roman"/>
                            </a:rPr>
                            <a:t>=</a:t>
                          </a:r>
                          <a:endParaRPr sz="800">
                            <a:latin typeface="Times New Roman"/>
                            <a:cs typeface="Times New Roman"/>
                          </a:endParaRPr>
                        </a:p>
                        <a:p>
                          <a:pPr marL="83820">
                            <a:lnSpc>
                              <a:spcPts val="950"/>
                            </a:lnSpc>
                          </a:pPr>
                          <a:r>
                            <a:rPr sz="800" dirty="0" smtClean="0">
                              <a:latin typeface="Times New Roman"/>
                              <a:cs typeface="Times New Roman"/>
                            </a:rPr>
                            <a:t>=</a:t>
                          </a:r>
                          <a:endParaRPr sz="800">
                            <a:latin typeface="Times New Roman"/>
                            <a:cs typeface="Times New Roman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marL="74930" marR="97155">
                            <a:lnSpc>
                              <a:spcPts val="950"/>
                            </a:lnSpc>
                          </a:pPr>
                          <a:r>
                            <a:rPr sz="800" dirty="0" smtClean="0">
                              <a:solidFill>
                                <a:srgbClr val="0000FF"/>
                              </a:solidFill>
                              <a:latin typeface="Times New Roman"/>
                              <a:cs typeface="Times New Roman"/>
                            </a:rPr>
                            <a:t>f</a:t>
                          </a:r>
                          <a:r>
                            <a:rPr sz="800" spc="-30" dirty="0" smtClean="0">
                              <a:solidFill>
                                <a:srgbClr val="0000FF"/>
                              </a:solidFill>
                              <a:latin typeface="Times New Roman"/>
                              <a:cs typeface="Times New Roman"/>
                            </a:rPr>
                            <a:t> </a:t>
                          </a:r>
                          <a:r>
                            <a:rPr sz="800" spc="-10" dirty="0" smtClean="0">
                              <a:solidFill>
                                <a:srgbClr val="0000FF"/>
                              </a:solidFill>
                              <a:latin typeface="Times New Roman"/>
                              <a:cs typeface="Times New Roman"/>
                            </a:rPr>
                            <a:t>(</a:t>
                          </a:r>
                          <a:r>
                            <a:rPr sz="800" spc="50" dirty="0" smtClean="0">
                              <a:solidFill>
                                <a:srgbClr val="0000FF"/>
                              </a:solidFill>
                              <a:latin typeface="Times New Roman"/>
                              <a:cs typeface="Times New Roman"/>
                            </a:rPr>
                            <a:t>t</a:t>
                          </a:r>
                          <a:r>
                            <a:rPr sz="800" spc="0" dirty="0" smtClean="0">
                              <a:solidFill>
                                <a:srgbClr val="0000FF"/>
                              </a:solidFill>
                              <a:latin typeface="Times New Roman"/>
                              <a:cs typeface="Times New Roman"/>
                            </a:rPr>
                            <a:t>) </a:t>
                          </a:r>
                          <a:endParaRPr lang="en-US" sz="800" spc="0" dirty="0" smtClean="0">
                            <a:solidFill>
                              <a:srgbClr val="0000FF"/>
                            </a:solidFill>
                            <a:latin typeface="Times New Roman"/>
                            <a:cs typeface="Times New Roman"/>
                          </a:endParaRPr>
                        </a:p>
                        <a:p>
                          <a:pPr marL="74930" marR="97155">
                            <a:lnSpc>
                              <a:spcPts val="950"/>
                            </a:lnSpc>
                          </a:pPr>
                          <a:r>
                            <a:rPr sz="800" spc="0" dirty="0" smtClean="0">
                              <a:latin typeface="Times New Roman"/>
                              <a:cs typeface="Times New Roman"/>
                            </a:rPr>
                            <a:t>R</a:t>
                          </a:r>
                          <a:r>
                            <a:rPr sz="900" spc="0" baseline="-9259" dirty="0" smtClean="0">
                              <a:latin typeface="Times New Roman"/>
                              <a:cs typeface="Times New Roman"/>
                            </a:rPr>
                            <a:t>1 </a:t>
                          </a:r>
                          <a:r>
                            <a:rPr sz="900" spc="-104" baseline="-9259" dirty="0" smtClean="0">
                              <a:latin typeface="Times New Roman"/>
                              <a:cs typeface="Times New Roman"/>
                            </a:rPr>
                            <a:t> </a:t>
                          </a:r>
                          <a:r>
                            <a:rPr sz="800" spc="0" dirty="0" smtClean="0">
                              <a:latin typeface="Gulim"/>
                              <a:cs typeface="Gulim"/>
                            </a:rPr>
                            <a:t>·</a:t>
                          </a:r>
                          <a:r>
                            <a:rPr sz="800" spc="0" dirty="0" smtClean="0">
                              <a:latin typeface="Times New Roman"/>
                              <a:cs typeface="Times New Roman"/>
                            </a:rPr>
                            <a:t>i</a:t>
                          </a:r>
                          <a:r>
                            <a:rPr sz="900" spc="0" baseline="-9259" dirty="0" smtClean="0">
                              <a:latin typeface="Times New Roman"/>
                              <a:cs typeface="Times New Roman"/>
                            </a:rPr>
                            <a:t>1 </a:t>
                          </a:r>
                          <a:endParaRPr lang="en-US" sz="900" spc="0" baseline="-9259" dirty="0" smtClean="0">
                            <a:latin typeface="Times New Roman"/>
                            <a:cs typeface="Times New Roman"/>
                          </a:endParaRPr>
                        </a:p>
                        <a:p>
                          <a:pPr marL="74930" marR="97155">
                            <a:lnSpc>
                              <a:spcPts val="950"/>
                            </a:lnSpc>
                          </a:pPr>
                          <a:r>
                            <a:rPr sz="800" spc="0" dirty="0" smtClean="0">
                              <a:latin typeface="Times New Roman"/>
                              <a:cs typeface="Times New Roman"/>
                            </a:rPr>
                            <a:t>R</a:t>
                          </a:r>
                          <a:r>
                            <a:rPr sz="900" spc="0" baseline="-9259" dirty="0" smtClean="0">
                              <a:latin typeface="Times New Roman"/>
                              <a:cs typeface="Times New Roman"/>
                            </a:rPr>
                            <a:t>2 </a:t>
                          </a:r>
                          <a:r>
                            <a:rPr sz="900" spc="-104" baseline="-9259" dirty="0" smtClean="0">
                              <a:latin typeface="Times New Roman"/>
                              <a:cs typeface="Times New Roman"/>
                            </a:rPr>
                            <a:t> </a:t>
                          </a:r>
                          <a:r>
                            <a:rPr sz="800" spc="0" dirty="0" smtClean="0">
                              <a:latin typeface="Gulim"/>
                              <a:cs typeface="Gulim"/>
                            </a:rPr>
                            <a:t>·</a:t>
                          </a:r>
                          <a:r>
                            <a:rPr sz="800" spc="0" dirty="0" smtClean="0">
                              <a:latin typeface="Times New Roman"/>
                              <a:cs typeface="Times New Roman"/>
                            </a:rPr>
                            <a:t>i</a:t>
                          </a:r>
                          <a:r>
                            <a:rPr sz="900" spc="0" baseline="-9259" dirty="0" smtClean="0">
                              <a:latin typeface="Times New Roman"/>
                              <a:cs typeface="Times New Roman"/>
                            </a:rPr>
                            <a:t>2</a:t>
                          </a:r>
                          <a:endParaRPr sz="900" baseline="-9259" dirty="0">
                            <a:latin typeface="Times New Roman"/>
                            <a:cs typeface="Times New Roman"/>
                          </a:endParaRPr>
                        </a:p>
                      </a:txBody>
                      <a:tcPr marL="0" marR="0" marT="0" marB="0"/>
                    </a:tc>
                  </a:tr>
                  <a:tr h="225179">
                    <a:tc>
                      <a:txBody>
                        <a:bodyPr/>
                        <a:lstStyle/>
                        <a:p>
                          <a:pPr marL="25400">
                            <a:lnSpc>
                              <a:spcPct val="100000"/>
                            </a:lnSpc>
                          </a:pPr>
                          <a:r>
                            <a:rPr sz="800" spc="-5" dirty="0" smtClean="0">
                              <a:solidFill>
                                <a:srgbClr val="FF0000"/>
                              </a:solidFill>
                              <a:latin typeface="Times New Roman"/>
                              <a:cs typeface="Times New Roman"/>
                            </a:rPr>
                            <a:t>9</a:t>
                          </a:r>
                          <a:r>
                            <a:rPr sz="800" spc="0" dirty="0" smtClean="0">
                              <a:solidFill>
                                <a:srgbClr val="FF0000"/>
                              </a:solidFill>
                              <a:latin typeface="Times New Roman"/>
                              <a:cs typeface="Times New Roman"/>
                            </a:rPr>
                            <a:t>:</a:t>
                          </a:r>
                          <a:endParaRPr sz="800" dirty="0">
                            <a:latin typeface="Times New Roman"/>
                            <a:cs typeface="Times New Roman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76200">
                            <a:lnSpc>
                              <a:spcPct val="100000"/>
                            </a:lnSpc>
                          </a:pPr>
                          <a:r>
                            <a:rPr sz="800" spc="-5" dirty="0" smtClean="0">
                              <a:solidFill>
                                <a:srgbClr val="0000FF"/>
                              </a:solidFill>
                              <a:latin typeface="Times New Roman"/>
                              <a:cs typeface="Times New Roman"/>
                            </a:rPr>
                            <a:t>u</a:t>
                          </a:r>
                          <a:r>
                            <a:rPr sz="900" spc="0" baseline="-13888" dirty="0" smtClean="0">
                              <a:solidFill>
                                <a:srgbClr val="0000FF"/>
                              </a:solidFill>
                              <a:latin typeface="Times New Roman"/>
                              <a:cs typeface="Times New Roman"/>
                            </a:rPr>
                            <a:t>L</a:t>
                          </a:r>
                          <a:endParaRPr sz="900" baseline="-13888" dirty="0">
                            <a:latin typeface="Times New Roman"/>
                            <a:cs typeface="Times New Roman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83820" algn="l">
                            <a:lnSpc>
                              <a:spcPct val="100000"/>
                            </a:lnSpc>
                          </a:pPr>
                          <a:r>
                            <a:rPr sz="800" dirty="0" smtClean="0">
                              <a:latin typeface="Times New Roman"/>
                              <a:cs typeface="Times New Roman"/>
                            </a:rPr>
                            <a:t>=</a:t>
                          </a:r>
                          <a:endParaRPr sz="800" dirty="0">
                            <a:latin typeface="Times New Roman"/>
                            <a:cs typeface="Times New Roman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0" marR="0" marT="0" marB="0" anchor="ctr">
                        <a:blipFill rotWithShape="1">
                          <a:blip r:embed="rId2"/>
                          <a:stretch>
                            <a:fillRect l="-173958" t="-224324" r="-1042" b="-529730"/>
                          </a:stretch>
                        </a:blipFill>
                      </a:tcPr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marL="25400">
                            <a:lnSpc>
                              <a:spcPct val="100000"/>
                            </a:lnSpc>
                          </a:pPr>
                          <a:r>
                            <a:rPr lang="en-US" sz="800" dirty="0" smtClean="0">
                              <a:solidFill>
                                <a:srgbClr val="FF0000"/>
                              </a:solidFill>
                              <a:latin typeface="Times New Roman"/>
                              <a:cs typeface="Times New Roman"/>
                            </a:rPr>
                            <a:t>8:</a:t>
                          </a:r>
                          <a:endParaRPr sz="800" dirty="0">
                            <a:solidFill>
                              <a:srgbClr val="FF0000"/>
                            </a:solidFill>
                            <a:latin typeface="Times New Roman"/>
                            <a:cs typeface="Times New Roman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0" marR="0" marT="0" marB="0">
                        <a:blipFill rotWithShape="1">
                          <a:blip r:embed="rId2"/>
                          <a:stretch>
                            <a:fillRect l="-91525" t="-240000" r="-255932" b="-29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0" marR="0" marT="0" marB="0" anchor="ctr">
                        <a:blipFill rotWithShape="1">
                          <a:blip r:embed="rId2"/>
                          <a:stretch>
                            <a:fillRect l="-209259" t="-240000" r="-179630" b="-29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0" marR="0" marT="0" marB="0">
                        <a:blipFill rotWithShape="1">
                          <a:blip r:embed="rId2"/>
                          <a:stretch>
                            <a:fillRect l="-173958" t="-240000" r="-1042" b="-292000"/>
                          </a:stretch>
                        </a:blipFill>
                      </a:tcPr>
                    </a:tc>
                  </a:tr>
                  <a:tr h="880988">
                    <a:tc>
                      <a:txBody>
                        <a:bodyPr/>
                        <a:lstStyle/>
                        <a:p>
                          <a:pPr marL="25400">
                            <a:lnSpc>
                              <a:spcPct val="100000"/>
                            </a:lnSpc>
                          </a:pPr>
                          <a:r>
                            <a:rPr sz="800" spc="-5" dirty="0" smtClean="0">
                              <a:latin typeface="Times New Roman"/>
                              <a:cs typeface="Times New Roman"/>
                            </a:rPr>
                            <a:t>?</a:t>
                          </a:r>
                          <a:r>
                            <a:rPr sz="800" spc="0" dirty="0" smtClean="0">
                              <a:latin typeface="Times New Roman"/>
                              <a:cs typeface="Times New Roman"/>
                            </a:rPr>
                            <a:t>:</a:t>
                          </a:r>
                          <a:endParaRPr sz="800" dirty="0">
                            <a:latin typeface="Times New Roman"/>
                            <a:cs typeface="Times New Roman"/>
                          </a:endParaRPr>
                        </a:p>
                        <a:p>
                          <a:pPr marL="25400">
                            <a:lnSpc>
                              <a:spcPts val="950"/>
                            </a:lnSpc>
                          </a:pPr>
                          <a:r>
                            <a:rPr sz="800" spc="-5" dirty="0" smtClean="0">
                              <a:latin typeface="Times New Roman"/>
                              <a:cs typeface="Times New Roman"/>
                            </a:rPr>
                            <a:t>?</a:t>
                          </a:r>
                          <a:r>
                            <a:rPr sz="800" spc="0" dirty="0" smtClean="0">
                              <a:latin typeface="Times New Roman"/>
                              <a:cs typeface="Times New Roman"/>
                            </a:rPr>
                            <a:t>:</a:t>
                          </a:r>
                          <a:endParaRPr sz="800" dirty="0">
                            <a:latin typeface="Times New Roman"/>
                            <a:cs typeface="Times New Roman"/>
                          </a:endParaRPr>
                        </a:p>
                        <a:p>
                          <a:pPr marL="25400">
                            <a:lnSpc>
                              <a:spcPts val="950"/>
                            </a:lnSpc>
                          </a:pPr>
                          <a:r>
                            <a:rPr sz="800" spc="-5" dirty="0" smtClean="0">
                              <a:latin typeface="Times New Roman"/>
                              <a:cs typeface="Times New Roman"/>
                            </a:rPr>
                            <a:t>?</a:t>
                          </a:r>
                          <a:r>
                            <a:rPr sz="800" spc="0" dirty="0" smtClean="0">
                              <a:latin typeface="Times New Roman"/>
                              <a:cs typeface="Times New Roman"/>
                            </a:rPr>
                            <a:t>:</a:t>
                          </a:r>
                          <a:endParaRPr sz="800" dirty="0">
                            <a:latin typeface="Times New Roman"/>
                            <a:cs typeface="Times New Roman"/>
                          </a:endParaRPr>
                        </a:p>
                        <a:p>
                          <a:pPr marL="25400">
                            <a:lnSpc>
                              <a:spcPts val="950"/>
                            </a:lnSpc>
                          </a:pPr>
                          <a:r>
                            <a:rPr sz="800" spc="-5" dirty="0" smtClean="0">
                              <a:solidFill>
                                <a:srgbClr val="FF0000"/>
                              </a:solidFill>
                              <a:latin typeface="Times New Roman"/>
                              <a:cs typeface="Times New Roman"/>
                            </a:rPr>
                            <a:t>10</a:t>
                          </a:r>
                          <a:r>
                            <a:rPr sz="800" spc="0" dirty="0" smtClean="0">
                              <a:solidFill>
                                <a:srgbClr val="FF0000"/>
                              </a:solidFill>
                              <a:latin typeface="Times New Roman"/>
                              <a:cs typeface="Times New Roman"/>
                            </a:rPr>
                            <a:t>:</a:t>
                          </a:r>
                          <a:endParaRPr sz="800" dirty="0">
                            <a:latin typeface="Times New Roman"/>
                            <a:cs typeface="Times New Roman"/>
                          </a:endParaRPr>
                        </a:p>
                        <a:p>
                          <a:pPr marL="25400">
                            <a:lnSpc>
                              <a:spcPts val="935"/>
                            </a:lnSpc>
                          </a:pPr>
                          <a:r>
                            <a:rPr sz="800" spc="-5" dirty="0" smtClean="0">
                              <a:latin typeface="Times New Roman"/>
                              <a:cs typeface="Times New Roman"/>
                            </a:rPr>
                            <a:t>?</a:t>
                          </a:r>
                          <a:r>
                            <a:rPr sz="800" spc="0" dirty="0" smtClean="0">
                              <a:latin typeface="Times New Roman"/>
                              <a:cs typeface="Times New Roman"/>
                            </a:rPr>
                            <a:t>:</a:t>
                          </a:r>
                          <a:endParaRPr sz="800" dirty="0">
                            <a:latin typeface="Times New Roman"/>
                            <a:cs typeface="Times New Roman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marL="76200" marR="83820" indent="0">
                            <a:lnSpc>
                              <a:spcPct val="98400"/>
                            </a:lnSpc>
                          </a:pPr>
                          <a:r>
                            <a:rPr sz="800" spc="-5" dirty="0" smtClean="0">
                              <a:solidFill>
                                <a:srgbClr val="0000FF"/>
                              </a:solidFill>
                              <a:latin typeface="Times New Roman"/>
                              <a:cs typeface="Times New Roman"/>
                            </a:rPr>
                            <a:t>u</a:t>
                          </a:r>
                          <a:r>
                            <a:rPr sz="900" spc="0" baseline="-9259" dirty="0" smtClean="0">
                              <a:solidFill>
                                <a:srgbClr val="0000FF"/>
                              </a:solidFill>
                              <a:latin typeface="Times New Roman"/>
                              <a:cs typeface="Times New Roman"/>
                            </a:rPr>
                            <a:t>0 </a:t>
                          </a:r>
                          <a:r>
                            <a:rPr sz="800" spc="-5" dirty="0" smtClean="0">
                              <a:solidFill>
                                <a:srgbClr val="0000FF"/>
                              </a:solidFill>
                              <a:latin typeface="Times New Roman"/>
                              <a:cs typeface="Times New Roman"/>
                            </a:rPr>
                            <a:t>u</a:t>
                          </a:r>
                          <a:r>
                            <a:rPr sz="900" spc="0" baseline="-13888" dirty="0" smtClean="0">
                              <a:solidFill>
                                <a:srgbClr val="0000FF"/>
                              </a:solidFill>
                              <a:latin typeface="Times New Roman"/>
                              <a:cs typeface="Times New Roman"/>
                            </a:rPr>
                            <a:t>C </a:t>
                          </a:r>
                          <a:r>
                            <a:rPr sz="800" spc="-5" dirty="0" err="1" smtClean="0">
                              <a:latin typeface="Times New Roman"/>
                              <a:cs typeface="Times New Roman"/>
                            </a:rPr>
                            <a:t>u</a:t>
                          </a:r>
                          <a:r>
                            <a:rPr sz="900" spc="0" baseline="-13888" dirty="0" err="1" smtClean="0">
                              <a:latin typeface="Times New Roman"/>
                              <a:cs typeface="Times New Roman"/>
                            </a:rPr>
                            <a:t>L</a:t>
                          </a:r>
                          <a:r>
                            <a:rPr sz="900" spc="0" baseline="-13888" dirty="0" smtClean="0">
                              <a:latin typeface="Times New Roman"/>
                              <a:cs typeface="Times New Roman"/>
                            </a:rPr>
                            <a:t> </a:t>
                          </a:r>
                          <a:endParaRPr lang="en-US" sz="900" spc="0" baseline="-13888" dirty="0" smtClean="0">
                            <a:latin typeface="Times New Roman"/>
                            <a:cs typeface="Times New Roman"/>
                          </a:endParaRPr>
                        </a:p>
                        <a:p>
                          <a:pPr marL="76200" marR="83820" indent="0">
                            <a:lnSpc>
                              <a:spcPct val="98400"/>
                            </a:lnSpc>
                          </a:pPr>
                          <a:r>
                            <a:rPr sz="800" spc="0" dirty="0" smtClean="0">
                              <a:solidFill>
                                <a:srgbClr val="FF0000"/>
                              </a:solidFill>
                              <a:latin typeface="Times New Roman"/>
                              <a:cs typeface="Times New Roman"/>
                            </a:rPr>
                            <a:t>i</a:t>
                          </a:r>
                          <a:r>
                            <a:rPr sz="900" spc="0" baseline="-9259" dirty="0" smtClean="0">
                              <a:solidFill>
                                <a:srgbClr val="FF0000"/>
                              </a:solidFill>
                              <a:latin typeface="Times New Roman"/>
                              <a:cs typeface="Times New Roman"/>
                            </a:rPr>
                            <a:t>0 </a:t>
                          </a:r>
                          <a:endParaRPr lang="en-US" sz="900" spc="0" baseline="-9259" dirty="0" smtClean="0">
                            <a:solidFill>
                              <a:srgbClr val="FF0000"/>
                            </a:solidFill>
                            <a:latin typeface="Times New Roman"/>
                            <a:cs typeface="Times New Roman"/>
                          </a:endParaRPr>
                        </a:p>
                        <a:p>
                          <a:pPr marL="76200" marR="83820" indent="0">
                            <a:lnSpc>
                              <a:spcPct val="98400"/>
                            </a:lnSpc>
                          </a:pPr>
                          <a:r>
                            <a:rPr sz="800" spc="0" dirty="0" smtClean="0">
                              <a:latin typeface="Times New Roman"/>
                              <a:cs typeface="Times New Roman"/>
                            </a:rPr>
                            <a:t>i</a:t>
                          </a:r>
                          <a:r>
                            <a:rPr sz="900" spc="0" baseline="-9259" dirty="0" smtClean="0">
                              <a:latin typeface="Times New Roman"/>
                              <a:cs typeface="Times New Roman"/>
                            </a:rPr>
                            <a:t>1</a:t>
                          </a:r>
                          <a:endParaRPr sz="900" baseline="-9259" dirty="0">
                            <a:latin typeface="Times New Roman"/>
                            <a:cs typeface="Times New Roman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marL="83820">
                            <a:lnSpc>
                              <a:spcPct val="100000"/>
                            </a:lnSpc>
                          </a:pPr>
                          <a:r>
                            <a:rPr sz="800" dirty="0" smtClean="0">
                              <a:latin typeface="Times New Roman"/>
                              <a:cs typeface="Times New Roman"/>
                            </a:rPr>
                            <a:t>=</a:t>
                          </a:r>
                          <a:endParaRPr sz="800">
                            <a:latin typeface="Times New Roman"/>
                            <a:cs typeface="Times New Roman"/>
                          </a:endParaRPr>
                        </a:p>
                        <a:p>
                          <a:pPr marL="83820">
                            <a:lnSpc>
                              <a:spcPts val="950"/>
                            </a:lnSpc>
                          </a:pPr>
                          <a:r>
                            <a:rPr sz="800" dirty="0" smtClean="0">
                              <a:latin typeface="Times New Roman"/>
                              <a:cs typeface="Times New Roman"/>
                            </a:rPr>
                            <a:t>=</a:t>
                          </a:r>
                          <a:endParaRPr sz="800">
                            <a:latin typeface="Times New Roman"/>
                            <a:cs typeface="Times New Roman"/>
                          </a:endParaRPr>
                        </a:p>
                        <a:p>
                          <a:pPr marL="83820">
                            <a:lnSpc>
                              <a:spcPts val="950"/>
                            </a:lnSpc>
                          </a:pPr>
                          <a:r>
                            <a:rPr sz="800" dirty="0" smtClean="0">
                              <a:latin typeface="Times New Roman"/>
                              <a:cs typeface="Times New Roman"/>
                            </a:rPr>
                            <a:t>=</a:t>
                          </a:r>
                          <a:endParaRPr sz="800">
                            <a:latin typeface="Times New Roman"/>
                            <a:cs typeface="Times New Roman"/>
                          </a:endParaRPr>
                        </a:p>
                        <a:p>
                          <a:pPr marL="83820">
                            <a:lnSpc>
                              <a:spcPts val="950"/>
                            </a:lnSpc>
                          </a:pPr>
                          <a:r>
                            <a:rPr sz="800" dirty="0" smtClean="0">
                              <a:latin typeface="Times New Roman"/>
                              <a:cs typeface="Times New Roman"/>
                            </a:rPr>
                            <a:t>=</a:t>
                          </a:r>
                          <a:endParaRPr sz="800">
                            <a:latin typeface="Times New Roman"/>
                            <a:cs typeface="Times New Roman"/>
                          </a:endParaRPr>
                        </a:p>
                        <a:p>
                          <a:pPr marL="83820">
                            <a:lnSpc>
                              <a:spcPts val="935"/>
                            </a:lnSpc>
                          </a:pPr>
                          <a:r>
                            <a:rPr sz="800" dirty="0" smtClean="0">
                              <a:latin typeface="Times New Roman"/>
                              <a:cs typeface="Times New Roman"/>
                            </a:rPr>
                            <a:t>=</a:t>
                          </a:r>
                          <a:endParaRPr sz="800">
                            <a:latin typeface="Times New Roman"/>
                            <a:cs typeface="Times New Roman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marL="74930" marR="25400" algn="just">
                            <a:lnSpc>
                              <a:spcPts val="950"/>
                            </a:lnSpc>
                          </a:pPr>
                          <a:r>
                            <a:rPr sz="800" spc="-5" dirty="0" smtClean="0">
                              <a:latin typeface="Times New Roman"/>
                              <a:cs typeface="Times New Roman"/>
                            </a:rPr>
                            <a:t>u</a:t>
                          </a:r>
                          <a:r>
                            <a:rPr sz="900" spc="0" baseline="-9259" dirty="0" smtClean="0">
                              <a:latin typeface="Times New Roman"/>
                              <a:cs typeface="Times New Roman"/>
                            </a:rPr>
                            <a:t>1 </a:t>
                          </a:r>
                          <a:r>
                            <a:rPr sz="900" spc="-82" baseline="-9259" dirty="0" smtClean="0">
                              <a:latin typeface="Times New Roman"/>
                              <a:cs typeface="Times New Roman"/>
                            </a:rPr>
                            <a:t> </a:t>
                          </a:r>
                          <a:r>
                            <a:rPr sz="800" spc="0" dirty="0" smtClean="0">
                              <a:latin typeface="Times New Roman"/>
                              <a:cs typeface="Times New Roman"/>
                            </a:rPr>
                            <a:t>+</a:t>
                          </a:r>
                          <a:r>
                            <a:rPr sz="800" spc="-20" dirty="0" smtClean="0">
                              <a:latin typeface="Times New Roman"/>
                              <a:cs typeface="Times New Roman"/>
                            </a:rPr>
                            <a:t> </a:t>
                          </a:r>
                          <a:r>
                            <a:rPr sz="800" spc="-5" dirty="0" err="1" smtClean="0">
                              <a:latin typeface="Times New Roman"/>
                              <a:cs typeface="Times New Roman"/>
                            </a:rPr>
                            <a:t>u</a:t>
                          </a:r>
                          <a:r>
                            <a:rPr sz="900" spc="0" baseline="-13888" dirty="0" err="1" smtClean="0">
                              <a:latin typeface="Times New Roman"/>
                              <a:cs typeface="Times New Roman"/>
                            </a:rPr>
                            <a:t>L</a:t>
                          </a:r>
                          <a:endParaRPr lang="en-US" sz="900" spc="0" baseline="-13888" dirty="0" smtClean="0">
                            <a:latin typeface="Times New Roman"/>
                            <a:cs typeface="Times New Roman"/>
                          </a:endParaRPr>
                        </a:p>
                        <a:p>
                          <a:pPr marL="74930" marR="25400" algn="just">
                            <a:lnSpc>
                              <a:spcPts val="950"/>
                            </a:lnSpc>
                          </a:pPr>
                          <a:r>
                            <a:rPr sz="900" spc="0" baseline="-13888" dirty="0" smtClean="0">
                              <a:latin typeface="Times New Roman"/>
                              <a:cs typeface="Times New Roman"/>
                            </a:rPr>
                            <a:t> </a:t>
                          </a:r>
                          <a:r>
                            <a:rPr sz="800" spc="-5" dirty="0" smtClean="0">
                              <a:latin typeface="Times New Roman"/>
                              <a:cs typeface="Times New Roman"/>
                            </a:rPr>
                            <a:t>u</a:t>
                          </a:r>
                          <a:r>
                            <a:rPr sz="900" spc="0" baseline="-9259" dirty="0" smtClean="0">
                              <a:latin typeface="Times New Roman"/>
                              <a:cs typeface="Times New Roman"/>
                            </a:rPr>
                            <a:t>1 </a:t>
                          </a:r>
                          <a:r>
                            <a:rPr sz="900" spc="-82" baseline="-9259" dirty="0" smtClean="0">
                              <a:latin typeface="Times New Roman"/>
                              <a:cs typeface="Times New Roman"/>
                            </a:rPr>
                            <a:t> </a:t>
                          </a:r>
                          <a:r>
                            <a:rPr sz="800" spc="0" dirty="0" smtClean="0">
                              <a:latin typeface="Times New Roman"/>
                              <a:cs typeface="Times New Roman"/>
                            </a:rPr>
                            <a:t>+</a:t>
                          </a:r>
                          <a:r>
                            <a:rPr sz="800" spc="-20" dirty="0" smtClean="0">
                              <a:latin typeface="Times New Roman"/>
                              <a:cs typeface="Times New Roman"/>
                            </a:rPr>
                            <a:t> </a:t>
                          </a:r>
                          <a:r>
                            <a:rPr sz="800" spc="-5" dirty="0" smtClean="0">
                              <a:latin typeface="Times New Roman"/>
                              <a:cs typeface="Times New Roman"/>
                            </a:rPr>
                            <a:t>u</a:t>
                          </a:r>
                          <a:r>
                            <a:rPr sz="900" spc="0" baseline="-9259" dirty="0" smtClean="0">
                              <a:latin typeface="Times New Roman"/>
                              <a:cs typeface="Times New Roman"/>
                            </a:rPr>
                            <a:t>2</a:t>
                          </a:r>
                          <a:endParaRPr lang="en-US" sz="900" spc="0" baseline="-9259" dirty="0" smtClean="0">
                            <a:latin typeface="Times New Roman"/>
                            <a:cs typeface="Times New Roman"/>
                          </a:endParaRPr>
                        </a:p>
                        <a:p>
                          <a:pPr marL="74930" marR="25400" algn="just">
                            <a:lnSpc>
                              <a:spcPts val="950"/>
                            </a:lnSpc>
                          </a:pPr>
                          <a:r>
                            <a:rPr sz="900" spc="0" baseline="-9259" dirty="0" smtClean="0">
                              <a:latin typeface="Times New Roman"/>
                              <a:cs typeface="Times New Roman"/>
                            </a:rPr>
                            <a:t> </a:t>
                          </a:r>
                          <a:r>
                            <a:rPr sz="800" spc="-5" dirty="0" smtClean="0">
                              <a:latin typeface="Times New Roman"/>
                              <a:cs typeface="Times New Roman"/>
                            </a:rPr>
                            <a:t>u</a:t>
                          </a:r>
                          <a:r>
                            <a:rPr sz="900" spc="0" baseline="-9259" dirty="0" smtClean="0">
                              <a:latin typeface="Times New Roman"/>
                              <a:cs typeface="Times New Roman"/>
                            </a:rPr>
                            <a:t>2</a:t>
                          </a:r>
                          <a:endParaRPr sz="900" baseline="-9259" dirty="0">
                            <a:latin typeface="Times New Roman"/>
                            <a:cs typeface="Times New Roman"/>
                          </a:endParaRPr>
                        </a:p>
                        <a:p>
                          <a:pPr marL="74930" marR="75565" algn="just">
                            <a:lnSpc>
                              <a:spcPts val="919"/>
                            </a:lnSpc>
                          </a:pPr>
                          <a:r>
                            <a:rPr sz="800" dirty="0" smtClean="0">
                              <a:solidFill>
                                <a:srgbClr val="0000FF"/>
                              </a:solidFill>
                              <a:latin typeface="Times New Roman"/>
                              <a:cs typeface="Times New Roman"/>
                            </a:rPr>
                            <a:t>i</a:t>
                          </a:r>
                          <a:r>
                            <a:rPr sz="900" baseline="-9259" dirty="0" smtClean="0">
                              <a:solidFill>
                                <a:srgbClr val="0000FF"/>
                              </a:solidFill>
                              <a:latin typeface="Times New Roman"/>
                              <a:cs typeface="Times New Roman"/>
                            </a:rPr>
                            <a:t>1 </a:t>
                          </a:r>
                          <a:r>
                            <a:rPr sz="900" spc="-104" baseline="-9259" dirty="0" smtClean="0">
                              <a:solidFill>
                                <a:srgbClr val="0000FF"/>
                              </a:solidFill>
                              <a:latin typeface="Times New Roman"/>
                              <a:cs typeface="Times New Roman"/>
                            </a:rPr>
                            <a:t> </a:t>
                          </a:r>
                          <a:r>
                            <a:rPr sz="800" spc="0" dirty="0" smtClean="0">
                              <a:latin typeface="Times New Roman"/>
                              <a:cs typeface="Times New Roman"/>
                            </a:rPr>
                            <a:t>+</a:t>
                          </a:r>
                          <a:r>
                            <a:rPr sz="800" spc="-10" dirty="0" smtClean="0">
                              <a:latin typeface="Times New Roman"/>
                              <a:cs typeface="Times New Roman"/>
                            </a:rPr>
                            <a:t> </a:t>
                          </a:r>
                          <a:r>
                            <a:rPr sz="800" spc="0" dirty="0" smtClean="0">
                              <a:solidFill>
                                <a:srgbClr val="0000FF"/>
                              </a:solidFill>
                              <a:latin typeface="Times New Roman"/>
                              <a:cs typeface="Times New Roman"/>
                            </a:rPr>
                            <a:t>i</a:t>
                          </a:r>
                          <a:r>
                            <a:rPr sz="900" spc="0" baseline="-13888" dirty="0" smtClean="0">
                              <a:solidFill>
                                <a:srgbClr val="0000FF"/>
                              </a:solidFill>
                              <a:latin typeface="Times New Roman"/>
                              <a:cs typeface="Times New Roman"/>
                            </a:rPr>
                            <a:t>C</a:t>
                          </a:r>
                          <a:endParaRPr sz="900" baseline="-13888" dirty="0">
                            <a:latin typeface="Times New Roman"/>
                            <a:cs typeface="Times New Roman"/>
                          </a:endParaRPr>
                        </a:p>
                        <a:p>
                          <a:pPr marL="74930" marR="83185" algn="just">
                            <a:lnSpc>
                              <a:spcPts val="935"/>
                            </a:lnSpc>
                          </a:pPr>
                          <a:r>
                            <a:rPr sz="800" dirty="0" smtClean="0">
                              <a:latin typeface="Times New Roman"/>
                              <a:cs typeface="Times New Roman"/>
                            </a:rPr>
                            <a:t>i</a:t>
                          </a:r>
                          <a:r>
                            <a:rPr sz="900" baseline="-9259" dirty="0" smtClean="0">
                              <a:latin typeface="Times New Roman"/>
                              <a:cs typeface="Times New Roman"/>
                            </a:rPr>
                            <a:t>2 </a:t>
                          </a:r>
                          <a:r>
                            <a:rPr sz="900" spc="-104" baseline="-9259" dirty="0" smtClean="0">
                              <a:latin typeface="Times New Roman"/>
                              <a:cs typeface="Times New Roman"/>
                            </a:rPr>
                            <a:t> </a:t>
                          </a:r>
                          <a:r>
                            <a:rPr sz="800" spc="0" dirty="0" smtClean="0">
                              <a:latin typeface="Times New Roman"/>
                              <a:cs typeface="Times New Roman"/>
                            </a:rPr>
                            <a:t>+</a:t>
                          </a:r>
                          <a:r>
                            <a:rPr sz="800" spc="-10" dirty="0" smtClean="0">
                              <a:latin typeface="Times New Roman"/>
                              <a:cs typeface="Times New Roman"/>
                            </a:rPr>
                            <a:t> </a:t>
                          </a:r>
                          <a:r>
                            <a:rPr sz="800" spc="0" dirty="0" smtClean="0">
                              <a:solidFill>
                                <a:srgbClr val="0000FF"/>
                              </a:solidFill>
                              <a:latin typeface="Times New Roman"/>
                              <a:cs typeface="Times New Roman"/>
                            </a:rPr>
                            <a:t>i</a:t>
                          </a:r>
                          <a:r>
                            <a:rPr sz="900" spc="0" baseline="-13888" dirty="0" smtClean="0">
                              <a:solidFill>
                                <a:srgbClr val="0000FF"/>
                              </a:solidFill>
                              <a:latin typeface="Times New Roman"/>
                              <a:cs typeface="Times New Roman"/>
                            </a:rPr>
                            <a:t>L</a:t>
                          </a:r>
                          <a:endParaRPr sz="900" baseline="-13888" dirty="0">
                            <a:latin typeface="Times New Roman"/>
                            <a:cs typeface="Times New Roman"/>
                          </a:endParaRPr>
                        </a:p>
                      </a:txBody>
                      <a:tcPr marL="0" marR="0" marT="0" marB="0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/>
              <p:cNvSpPr txBox="1"/>
              <p:nvPr/>
            </p:nvSpPr>
            <p:spPr>
              <a:xfrm>
                <a:off x="3670300" y="1494615"/>
                <a:ext cx="359201" cy="2969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7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kumimoji="1" lang="en-US" altLang="ja-JP" sz="7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𝑑</m:t>
                          </m:r>
                          <m:sSub>
                            <m:sSubPr>
                              <m:ctrlPr>
                                <a:rPr kumimoji="1" lang="en-US" altLang="ja-JP" sz="7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7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𝑢</m:t>
                              </m:r>
                            </m:e>
                            <m:sub>
                              <m:r>
                                <a:rPr kumimoji="1" lang="en-US" altLang="ja-JP" sz="7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𝐶</m:t>
                              </m:r>
                            </m:sub>
                          </m:sSub>
                        </m:num>
                        <m:den>
                          <m:r>
                            <a:rPr kumimoji="1" lang="en-US" altLang="ja-JP" sz="7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kumimoji="1" lang="en-US" altLang="ja-JP" sz="7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kumimoji="1" lang="ja-JP" altLang="en-US" sz="700" dirty="0"/>
              </a:p>
            </p:txBody>
          </p:sp>
        </mc:Choice>
        <mc:Fallback xmlns="">
          <p:sp>
            <p:nvSpPr>
              <p:cNvPr id="44" name="テキスト ボックス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0300" y="1494615"/>
                <a:ext cx="359201" cy="29694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503" y="0"/>
            <a:ext cx="2896235" cy="7105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9380" marR="1233170" indent="-106680">
              <a:lnSpc>
                <a:spcPct val="138300"/>
              </a:lnSpc>
            </a:pPr>
            <a:endParaRPr lang="en-US" sz="600" spc="20" dirty="0" smtClean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marL="119380" marR="1233170" indent="-106680">
              <a:lnSpc>
                <a:spcPct val="138300"/>
              </a:lnSpc>
            </a:pPr>
            <a:r>
              <a:rPr sz="600" spc="20" dirty="0" smtClean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600" spc="-15" dirty="0" smtClean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600" spc="30" dirty="0" smtClean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600" spc="20" dirty="0" smtClean="0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sz="600" spc="30" dirty="0" smtClean="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sz="600" spc="-15" dirty="0" smtClean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600" spc="15" dirty="0" smtClean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600" spc="25" dirty="0" smtClean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600" spc="-15" dirty="0" smtClean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600" spc="65" dirty="0" smtClean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600" spc="-15" dirty="0" smtClean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600" spc="25" dirty="0" smtClean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600" spc="15" dirty="0" smtClean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endParaRPr sz="600" dirty="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33"/>
              </a:spcBef>
            </a:pPr>
            <a:endParaRPr sz="750" dirty="0"/>
          </a:p>
          <a:p>
            <a:pPr marL="12700">
              <a:lnSpc>
                <a:spcPct val="100000"/>
              </a:lnSpc>
            </a:pPr>
            <a:r>
              <a:rPr sz="1400" dirty="0" smtClean="0">
                <a:latin typeface="Times New Roman"/>
                <a:cs typeface="Times New Roman"/>
              </a:rPr>
              <a:t>S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ru</a:t>
            </a:r>
            <a:r>
              <a:rPr sz="1400" spc="-5" dirty="0" smtClean="0">
                <a:latin typeface="Times New Roman"/>
                <a:cs typeface="Times New Roman"/>
              </a:rPr>
              <a:t>c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ur</a:t>
            </a:r>
            <a:r>
              <a:rPr sz="1400" spc="45" dirty="0" smtClean="0">
                <a:latin typeface="Times New Roman"/>
                <a:cs typeface="Times New Roman"/>
              </a:rPr>
              <a:t>a</a:t>
            </a:r>
            <a:r>
              <a:rPr sz="1400" spc="-65" dirty="0" smtClean="0">
                <a:latin typeface="Times New Roman"/>
                <a:cs typeface="Times New Roman"/>
              </a:rPr>
              <a:t>l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ngu</a:t>
            </a:r>
            <a:r>
              <a:rPr sz="1400" spc="-60" dirty="0" smtClean="0">
                <a:latin typeface="Times New Roman"/>
                <a:cs typeface="Times New Roman"/>
              </a:rPr>
              <a:t>l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5" dirty="0" smtClean="0">
                <a:latin typeface="Times New Roman"/>
                <a:cs typeface="Times New Roman"/>
              </a:rPr>
              <a:t>r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75" dirty="0" smtClean="0">
                <a:latin typeface="Times New Roman"/>
                <a:cs typeface="Times New Roman"/>
              </a:rPr>
              <a:t>t</a:t>
            </a:r>
            <a:r>
              <a:rPr sz="1400" spc="-65" dirty="0" smtClean="0">
                <a:latin typeface="Times New Roman"/>
                <a:cs typeface="Times New Roman"/>
              </a:rPr>
              <a:t>y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30" dirty="0" smtClean="0">
                <a:latin typeface="Times New Roman"/>
                <a:cs typeface="Times New Roman"/>
              </a:rPr>
              <a:t>E</a:t>
            </a:r>
            <a:r>
              <a:rPr sz="1400" spc="-60" dirty="0" smtClean="0">
                <a:latin typeface="Times New Roman"/>
                <a:cs typeface="Times New Roman"/>
              </a:rPr>
              <a:t>li</a:t>
            </a:r>
            <a:r>
              <a:rPr sz="1400" spc="15" dirty="0" smtClean="0">
                <a:latin typeface="Times New Roman"/>
                <a:cs typeface="Times New Roman"/>
              </a:rPr>
              <a:t>m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n</a:t>
            </a:r>
            <a:r>
              <a:rPr sz="1400" spc="45" dirty="0" smtClean="0">
                <a:latin typeface="Times New Roman"/>
                <a:cs typeface="Times New Roman"/>
              </a:rPr>
              <a:t>a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10" dirty="0" smtClean="0">
                <a:latin typeface="Times New Roman"/>
                <a:cs typeface="Times New Roman"/>
              </a:rPr>
              <a:t>n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0" dirty="0" smtClean="0">
                <a:latin typeface="Times New Roman"/>
                <a:cs typeface="Times New Roman"/>
              </a:rPr>
              <a:t>XV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71931" y="3083687"/>
            <a:ext cx="3738245" cy="2641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65100" marR="12700" indent="-152400">
              <a:lnSpc>
                <a:spcPts val="950"/>
              </a:lnSpc>
            </a:pPr>
            <a:r>
              <a:rPr sz="1200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 </a:t>
            </a:r>
            <a:r>
              <a:rPr sz="1200" spc="75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 </a:t>
            </a:r>
            <a:r>
              <a:rPr sz="800" spc="-1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t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h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10" dirty="0" smtClean="0">
                <a:solidFill>
                  <a:srgbClr val="31CD31"/>
                </a:solidFill>
                <a:latin typeface="Times New Roman"/>
                <a:cs typeface="Times New Roman"/>
              </a:rPr>
              <a:t>p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c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ss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0" dirty="0" smtClean="0">
                <a:solidFill>
                  <a:srgbClr val="31CD31"/>
                </a:solidFill>
                <a:latin typeface="Times New Roman"/>
                <a:cs typeface="Times New Roman"/>
              </a:rPr>
              <a:t>f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-15" dirty="0" smtClean="0">
                <a:solidFill>
                  <a:srgbClr val="31CD31"/>
                </a:solidFill>
                <a:latin typeface="Times New Roman"/>
                <a:cs typeface="Times New Roman"/>
              </a:rPr>
              <a:t>f</a:t>
            </a:r>
            <a:r>
              <a:rPr sz="800" spc="-10" dirty="0" smtClean="0">
                <a:solidFill>
                  <a:srgbClr val="31CD31"/>
                </a:solidFill>
                <a:latin typeface="Times New Roman"/>
                <a:cs typeface="Times New Roman"/>
              </a:rPr>
              <a:t>f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,</a:t>
            </a:r>
            <a:r>
              <a:rPr sz="800" spc="7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w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 </a:t>
            </a:r>
            <a:r>
              <a:rPr sz="800" spc="-10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du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c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-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y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10" dirty="0" smtClean="0">
                <a:solidFill>
                  <a:srgbClr val="31CD31"/>
                </a:solidFill>
                <a:latin typeface="Times New Roman"/>
                <a:cs typeface="Times New Roman"/>
              </a:rPr>
              <a:t>w</a:t>
            </a:r>
            <a:r>
              <a:rPr sz="800" spc="9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-10" dirty="0" smtClean="0">
                <a:solidFill>
                  <a:srgbClr val="31CD31"/>
                </a:solidFill>
                <a:latin typeface="Times New Roman"/>
                <a:cs typeface="Times New Roman"/>
              </a:rPr>
              <a:t>v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b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l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s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,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r>
              <a:rPr sz="900" spc="-150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. </a:t>
            </a:r>
            <a:r>
              <a:rPr sz="800" spc="-1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W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ee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t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9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-15" dirty="0" smtClean="0">
                <a:solidFill>
                  <a:srgbClr val="31CD31"/>
                </a:solidFill>
                <a:latin typeface="Times New Roman"/>
                <a:cs typeface="Times New Roman"/>
              </a:rPr>
              <a:t>f</a:t>
            </a:r>
            <a:r>
              <a:rPr sz="800" spc="-10" dirty="0" smtClean="0">
                <a:solidFill>
                  <a:srgbClr val="31CD31"/>
                </a:solidFill>
                <a:latin typeface="Times New Roman"/>
                <a:cs typeface="Times New Roman"/>
              </a:rPr>
              <a:t>f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7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h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 </a:t>
            </a:r>
            <a:r>
              <a:rPr sz="800" spc="-10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qu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on</a:t>
            </a:r>
            <a:r>
              <a:rPr sz="800" spc="8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-15" dirty="0" smtClean="0">
                <a:solidFill>
                  <a:srgbClr val="31CD31"/>
                </a:solidFill>
                <a:latin typeface="Times New Roman"/>
                <a:cs typeface="Times New Roman"/>
              </a:rPr>
              <a:t>fi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ng</a:t>
            </a:r>
            <a:r>
              <a:rPr sz="800" spc="9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r>
              <a:rPr sz="900" spc="-150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.</a:t>
            </a:r>
            <a:endParaRPr sz="800">
              <a:latin typeface="Times New Roman"/>
              <a:cs typeface="Times New Roman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0" y="911551"/>
            <a:ext cx="1304925" cy="1331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900" y="819150"/>
            <a:ext cx="1566862" cy="2187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1842867" y="1273126"/>
                <a:ext cx="3796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/>
                        </a:rPr>
                        <m:t>⟹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2867" y="1273126"/>
                <a:ext cx="379633" cy="369332"/>
              </a:xfrm>
              <a:prstGeom prst="rect">
                <a:avLst/>
              </a:prstGeom>
              <a:blipFill rotWithShape="1">
                <a:blip r:embed="rId4"/>
                <a:stretch>
                  <a:fillRect r="-1269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503" y="0"/>
            <a:ext cx="2949575" cy="7105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33"/>
              </a:spcBef>
            </a:pPr>
            <a:endParaRPr lang="en-US" sz="750" dirty="0" smtClean="0"/>
          </a:p>
          <a:p>
            <a:pPr>
              <a:lnSpc>
                <a:spcPts val="750"/>
              </a:lnSpc>
              <a:spcBef>
                <a:spcPts val="33"/>
              </a:spcBef>
            </a:pPr>
            <a:endParaRPr lang="en-US" sz="750" dirty="0"/>
          </a:p>
          <a:p>
            <a:pPr>
              <a:lnSpc>
                <a:spcPts val="750"/>
              </a:lnSpc>
              <a:spcBef>
                <a:spcPts val="33"/>
              </a:spcBef>
            </a:pPr>
            <a:endParaRPr sz="750" dirty="0"/>
          </a:p>
          <a:p>
            <a:pPr marL="12700">
              <a:lnSpc>
                <a:spcPct val="100000"/>
              </a:lnSpc>
            </a:pPr>
            <a:r>
              <a:rPr sz="1400" dirty="0" smtClean="0">
                <a:latin typeface="Times New Roman"/>
                <a:cs typeface="Times New Roman"/>
              </a:rPr>
              <a:t>S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ru</a:t>
            </a:r>
            <a:r>
              <a:rPr sz="1400" spc="-5" dirty="0" smtClean="0">
                <a:latin typeface="Times New Roman"/>
                <a:cs typeface="Times New Roman"/>
              </a:rPr>
              <a:t>c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ur</a:t>
            </a:r>
            <a:r>
              <a:rPr sz="1400" spc="45" dirty="0" smtClean="0">
                <a:latin typeface="Times New Roman"/>
                <a:cs typeface="Times New Roman"/>
              </a:rPr>
              <a:t>a</a:t>
            </a:r>
            <a:r>
              <a:rPr sz="1400" spc="-65" dirty="0" smtClean="0">
                <a:latin typeface="Times New Roman"/>
                <a:cs typeface="Times New Roman"/>
              </a:rPr>
              <a:t>l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ngu</a:t>
            </a:r>
            <a:r>
              <a:rPr sz="1400" spc="-60" dirty="0" smtClean="0">
                <a:latin typeface="Times New Roman"/>
                <a:cs typeface="Times New Roman"/>
              </a:rPr>
              <a:t>l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5" dirty="0" smtClean="0">
                <a:latin typeface="Times New Roman"/>
                <a:cs typeface="Times New Roman"/>
              </a:rPr>
              <a:t>r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75" dirty="0" smtClean="0">
                <a:latin typeface="Times New Roman"/>
                <a:cs typeface="Times New Roman"/>
              </a:rPr>
              <a:t>t</a:t>
            </a:r>
            <a:r>
              <a:rPr sz="1400" spc="-65" dirty="0" smtClean="0">
                <a:latin typeface="Times New Roman"/>
                <a:cs typeface="Times New Roman"/>
              </a:rPr>
              <a:t>y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30" dirty="0" smtClean="0">
                <a:latin typeface="Times New Roman"/>
                <a:cs typeface="Times New Roman"/>
              </a:rPr>
              <a:t>E</a:t>
            </a:r>
            <a:r>
              <a:rPr sz="1400" spc="-60" dirty="0" smtClean="0">
                <a:latin typeface="Times New Roman"/>
                <a:cs typeface="Times New Roman"/>
              </a:rPr>
              <a:t>li</a:t>
            </a:r>
            <a:r>
              <a:rPr sz="1400" spc="15" dirty="0" smtClean="0">
                <a:latin typeface="Times New Roman"/>
                <a:cs typeface="Times New Roman"/>
              </a:rPr>
              <a:t>m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n</a:t>
            </a:r>
            <a:r>
              <a:rPr sz="1400" spc="45" dirty="0" smtClean="0">
                <a:latin typeface="Times New Roman"/>
                <a:cs typeface="Times New Roman"/>
              </a:rPr>
              <a:t>a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10" dirty="0" smtClean="0">
                <a:latin typeface="Times New Roman"/>
                <a:cs typeface="Times New Roman"/>
              </a:rPr>
              <a:t>n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0" dirty="0" smtClean="0">
                <a:latin typeface="Times New Roman"/>
                <a:cs typeface="Times New Roman"/>
              </a:rPr>
              <a:t>XV</a:t>
            </a:r>
            <a:r>
              <a:rPr sz="1400" spc="-55" dirty="0" smtClean="0">
                <a:latin typeface="Times New Roman"/>
                <a:cs typeface="Times New Roman"/>
              </a:rPr>
              <a:t>I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096515" y="1513459"/>
            <a:ext cx="133350" cy="1193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940"/>
              </a:lnSpc>
            </a:pPr>
            <a:r>
              <a:rPr sz="800" spc="40" dirty="0" smtClean="0">
                <a:latin typeface="Gulim"/>
                <a:cs typeface="Gulim"/>
              </a:rPr>
              <a:t>⇒</a:t>
            </a:r>
            <a:endParaRPr sz="800">
              <a:latin typeface="Gulim"/>
              <a:cs typeface="Gulim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71931" y="3086735"/>
            <a:ext cx="3784600" cy="25272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65100" marR="12700" indent="-152400">
              <a:lnSpc>
                <a:spcPts val="950"/>
              </a:lnSpc>
            </a:pPr>
            <a:r>
              <a:rPr sz="1200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 </a:t>
            </a:r>
            <a:r>
              <a:rPr sz="1200" spc="75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 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W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nd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u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p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0" dirty="0" smtClean="0">
                <a:solidFill>
                  <a:srgbClr val="31CD31"/>
                </a:solidFill>
                <a:latin typeface="Times New Roman"/>
                <a:cs typeface="Times New Roman"/>
              </a:rPr>
              <a:t>w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h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1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7</a:t>
            </a:r>
            <a:r>
              <a:rPr sz="800" spc="9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qu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s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8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1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7</a:t>
            </a:r>
            <a:r>
              <a:rPr sz="800" spc="9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un</a:t>
            </a:r>
            <a:r>
              <a:rPr sz="800" spc="15" dirty="0" smtClean="0">
                <a:solidFill>
                  <a:srgbClr val="31CD31"/>
                </a:solidFill>
                <a:latin typeface="Times New Roman"/>
                <a:cs typeface="Times New Roman"/>
              </a:rPr>
              <a:t>k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15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0" dirty="0" smtClean="0">
                <a:solidFill>
                  <a:srgbClr val="31CD31"/>
                </a:solidFill>
                <a:latin typeface="Times New Roman"/>
                <a:cs typeface="Times New Roman"/>
              </a:rPr>
              <a:t>w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s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, </a:t>
            </a:r>
            <a:r>
              <a:rPr sz="800" spc="-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c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ng</a:t>
            </a:r>
            <a:r>
              <a:rPr sz="800" spc="9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l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g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10" dirty="0" smtClean="0">
                <a:solidFill>
                  <a:srgbClr val="31CD31"/>
                </a:solidFill>
                <a:latin typeface="Times New Roman"/>
                <a:cs typeface="Times New Roman"/>
              </a:rPr>
              <a:t>b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30" dirty="0" smtClean="0">
                <a:solidFill>
                  <a:srgbClr val="31CD31"/>
                </a:solidFill>
                <a:latin typeface="Times New Roman"/>
                <a:cs typeface="Times New Roman"/>
              </a:rPr>
              <a:t>c</a:t>
            </a:r>
            <a:r>
              <a:rPr sz="800" spc="8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l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op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0" dirty="0" smtClean="0">
                <a:solidFill>
                  <a:srgbClr val="31CD31"/>
                </a:solidFill>
                <a:latin typeface="Times New Roman"/>
                <a:cs typeface="Times New Roman"/>
              </a:rPr>
              <a:t>f</a:t>
            </a:r>
            <a:r>
              <a:rPr sz="800" spc="8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1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1</a:t>
            </a:r>
            <a:r>
              <a:rPr sz="800" spc="9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qu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s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1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1</a:t>
            </a:r>
            <a:r>
              <a:rPr sz="800" spc="8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un</a:t>
            </a:r>
            <a:r>
              <a:rPr sz="800" spc="15" dirty="0" smtClean="0">
                <a:solidFill>
                  <a:srgbClr val="31CD31"/>
                </a:solidFill>
                <a:latin typeface="Times New Roman"/>
                <a:cs typeface="Times New Roman"/>
              </a:rPr>
              <a:t>k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15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0" dirty="0" smtClean="0">
                <a:solidFill>
                  <a:srgbClr val="31CD31"/>
                </a:solidFill>
                <a:latin typeface="Times New Roman"/>
                <a:cs typeface="Times New Roman"/>
              </a:rPr>
              <a:t>w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s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.</a:t>
            </a:r>
            <a:endParaRPr sz="800">
              <a:latin typeface="Times New Roman"/>
              <a:cs typeface="Times New Roman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0" y="832332"/>
            <a:ext cx="1415272" cy="2039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2100" y="671059"/>
            <a:ext cx="151130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503" y="0"/>
            <a:ext cx="4082415" cy="11385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33"/>
              </a:spcBef>
            </a:pPr>
            <a:endParaRPr lang="en-US" sz="750" dirty="0" smtClean="0"/>
          </a:p>
          <a:p>
            <a:pPr>
              <a:lnSpc>
                <a:spcPts val="750"/>
              </a:lnSpc>
              <a:spcBef>
                <a:spcPts val="33"/>
              </a:spcBef>
            </a:pPr>
            <a:endParaRPr lang="en-US" sz="750" dirty="0"/>
          </a:p>
          <a:p>
            <a:pPr>
              <a:lnSpc>
                <a:spcPts val="750"/>
              </a:lnSpc>
              <a:spcBef>
                <a:spcPts val="33"/>
              </a:spcBef>
            </a:pPr>
            <a:endParaRPr sz="750" dirty="0"/>
          </a:p>
          <a:p>
            <a:pPr marL="12700">
              <a:lnSpc>
                <a:spcPct val="100000"/>
              </a:lnSpc>
            </a:pPr>
            <a:r>
              <a:rPr sz="1400" spc="-30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e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5" dirty="0" smtClean="0">
                <a:latin typeface="Times New Roman"/>
                <a:cs typeface="Times New Roman"/>
              </a:rPr>
              <a:t>r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g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0" dirty="0" smtClean="0">
                <a:latin typeface="Times New Roman"/>
                <a:cs typeface="Times New Roman"/>
              </a:rPr>
              <a:t>A</a:t>
            </a:r>
            <a:r>
              <a:rPr sz="1400" spc="-60" dirty="0" smtClean="0">
                <a:latin typeface="Times New Roman"/>
                <a:cs typeface="Times New Roman"/>
              </a:rPr>
              <a:t>l</a:t>
            </a:r>
            <a:r>
              <a:rPr sz="1400" spc="5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e</a:t>
            </a:r>
            <a:r>
              <a:rPr sz="1400" spc="-30" dirty="0" smtClean="0">
                <a:latin typeface="Times New Roman"/>
                <a:cs typeface="Times New Roman"/>
              </a:rPr>
              <a:t>b</a:t>
            </a:r>
            <a:r>
              <a:rPr sz="1400" spc="5" dirty="0" smtClean="0">
                <a:latin typeface="Times New Roman"/>
                <a:cs typeface="Times New Roman"/>
              </a:rPr>
              <a:t>r</a:t>
            </a:r>
            <a:r>
              <a:rPr sz="1400" spc="45" dirty="0" smtClean="0">
                <a:latin typeface="Times New Roman"/>
                <a:cs typeface="Times New Roman"/>
              </a:rPr>
              <a:t>a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10" dirty="0" smtClean="0">
                <a:latin typeface="Times New Roman"/>
                <a:cs typeface="Times New Roman"/>
              </a:rPr>
              <a:t>L</a:t>
            </a:r>
            <a:r>
              <a:rPr sz="1400" spc="40" dirty="0" smtClean="0">
                <a:latin typeface="Times New Roman"/>
                <a:cs typeface="Times New Roman"/>
              </a:rPr>
              <a:t>o</a:t>
            </a:r>
            <a:r>
              <a:rPr sz="1400" spc="5" dirty="0" smtClean="0">
                <a:latin typeface="Times New Roman"/>
                <a:cs typeface="Times New Roman"/>
              </a:rPr>
              <a:t>op</a:t>
            </a:r>
            <a:r>
              <a:rPr sz="1400" spc="-15" dirty="0" smtClean="0">
                <a:latin typeface="Times New Roman"/>
                <a:cs typeface="Times New Roman"/>
              </a:rPr>
              <a:t>s</a:t>
            </a:r>
            <a:endParaRPr sz="1400" dirty="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3"/>
              </a:spcBef>
            </a:pPr>
            <a:endParaRPr sz="5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264160" marR="12700" indent="0">
              <a:lnSpc>
                <a:spcPts val="950"/>
              </a:lnSpc>
            </a:pPr>
            <a:r>
              <a:rPr sz="800" spc="-35" dirty="0" smtClean="0">
                <a:latin typeface="Times New Roman"/>
                <a:cs typeface="Times New Roman"/>
              </a:rPr>
              <a:t>L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35" dirty="0" smtClean="0">
                <a:latin typeface="Times New Roman"/>
                <a:cs typeface="Times New Roman"/>
              </a:rPr>
              <a:t>o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10" dirty="0" smtClean="0">
                <a:latin typeface="Times New Roman"/>
                <a:cs typeface="Times New Roman"/>
              </a:rPr>
              <a:t>k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80" dirty="0" smtClean="0">
                <a:latin typeface="Times New Roman"/>
                <a:cs typeface="Times New Roman"/>
              </a:rPr>
              <a:t>t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5" dirty="0" smtClean="0">
                <a:latin typeface="Times New Roman"/>
                <a:cs typeface="Times New Roman"/>
              </a:rPr>
              <a:t>g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5" dirty="0" smtClean="0">
                <a:latin typeface="Times New Roman"/>
                <a:cs typeface="Times New Roman"/>
              </a:rPr>
              <a:t>b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c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35" dirty="0" smtClean="0">
                <a:latin typeface="Times New Roman"/>
                <a:cs typeface="Times New Roman"/>
              </a:rPr>
              <a:t>o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5" dirty="0" smtClean="0">
                <a:latin typeface="Times New Roman"/>
                <a:cs typeface="Times New Roman"/>
              </a:rPr>
              <a:t>p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qu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10" dirty="0" smtClean="0">
                <a:latin typeface="Times New Roman"/>
                <a:cs typeface="Times New Roman"/>
              </a:rPr>
              <a:t>s </a:t>
            </a:r>
            <a:r>
              <a:rPr sz="800" spc="-90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10" dirty="0" smtClean="0">
                <a:latin typeface="Times New Roman"/>
                <a:cs typeface="Times New Roman"/>
              </a:rPr>
              <a:t>f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20" dirty="0" smtClean="0">
                <a:latin typeface="Times New Roman"/>
                <a:cs typeface="Times New Roman"/>
              </a:rPr>
              <a:t>r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0" dirty="0" smtClean="0">
                <a:latin typeface="Times New Roman"/>
                <a:cs typeface="Times New Roman"/>
              </a:rPr>
              <a:t>ec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20" dirty="0" smtClean="0">
                <a:latin typeface="Times New Roman"/>
                <a:cs typeface="Times New Roman"/>
              </a:rPr>
              <a:t>o</a:t>
            </a:r>
            <a:r>
              <a:rPr sz="800" spc="-15" dirty="0" smtClean="0">
                <a:latin typeface="Times New Roman"/>
                <a:cs typeface="Times New Roman"/>
              </a:rPr>
              <a:t>f</a:t>
            </a:r>
            <a:r>
              <a:rPr sz="800" spc="90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 t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20" dirty="0" smtClean="0">
                <a:latin typeface="Times New Roman"/>
                <a:cs typeface="Times New Roman"/>
              </a:rPr>
              <a:t>a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20" dirty="0" smtClean="0">
                <a:latin typeface="Times New Roman"/>
                <a:cs typeface="Times New Roman"/>
              </a:rPr>
              <a:t>g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20" dirty="0" smtClean="0">
                <a:latin typeface="Times New Roman"/>
                <a:cs typeface="Times New Roman"/>
              </a:rPr>
              <a:t>a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b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70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35" dirty="0" smtClean="0">
                <a:latin typeface="Times New Roman"/>
                <a:cs typeface="Times New Roman"/>
              </a:rPr>
              <a:t>d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25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du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l </a:t>
            </a:r>
            <a:r>
              <a:rPr sz="800" spc="-100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qu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10" dirty="0" smtClean="0">
                <a:latin typeface="Times New Roman"/>
                <a:cs typeface="Times New Roman"/>
              </a:rPr>
              <a:t>: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93490" y="1278116"/>
            <a:ext cx="245745" cy="11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0" dirty="0" smtClean="0">
                <a:solidFill>
                  <a:srgbClr val="363639"/>
                </a:solidFill>
                <a:latin typeface="Arial"/>
                <a:cs typeface="Arial"/>
              </a:rPr>
              <a:t>Eq.( )</a:t>
            </a:r>
            <a:endParaRPr sz="7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896529" y="1268193"/>
            <a:ext cx="434655" cy="127486"/>
          </a:xfrm>
          <a:custGeom>
            <a:avLst/>
            <a:gdLst/>
            <a:ahLst/>
            <a:cxnLst/>
            <a:rect l="l" t="t" r="r" b="b"/>
            <a:pathLst>
              <a:path w="434655" h="127486">
                <a:moveTo>
                  <a:pt x="0" y="127486"/>
                </a:moveTo>
                <a:lnTo>
                  <a:pt x="434655" y="127486"/>
                </a:lnTo>
                <a:lnTo>
                  <a:pt x="434655" y="0"/>
                </a:lnTo>
                <a:lnTo>
                  <a:pt x="0" y="0"/>
                </a:lnTo>
                <a:lnTo>
                  <a:pt x="0" y="127486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889198" y="1435570"/>
            <a:ext cx="245745" cy="11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0" dirty="0" smtClean="0">
                <a:solidFill>
                  <a:srgbClr val="363639"/>
                </a:solidFill>
                <a:latin typeface="Arial"/>
                <a:cs typeface="Arial"/>
              </a:rPr>
              <a:t>Eq.( )</a:t>
            </a:r>
            <a:endParaRPr sz="7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895508" y="1425662"/>
            <a:ext cx="434649" cy="127492"/>
          </a:xfrm>
          <a:custGeom>
            <a:avLst/>
            <a:gdLst/>
            <a:ahLst/>
            <a:cxnLst/>
            <a:rect l="l" t="t" r="r" b="b"/>
            <a:pathLst>
              <a:path w="434649" h="127492">
                <a:moveTo>
                  <a:pt x="0" y="127492"/>
                </a:moveTo>
                <a:lnTo>
                  <a:pt x="434649" y="127492"/>
                </a:lnTo>
                <a:lnTo>
                  <a:pt x="434649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893490" y="1596835"/>
            <a:ext cx="245745" cy="11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0" dirty="0" smtClean="0">
                <a:solidFill>
                  <a:srgbClr val="363639"/>
                </a:solidFill>
                <a:latin typeface="Arial"/>
                <a:cs typeface="Arial"/>
              </a:rPr>
              <a:t>Eq.( )</a:t>
            </a:r>
            <a:endParaRPr sz="7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896529" y="1586931"/>
            <a:ext cx="434655" cy="127492"/>
          </a:xfrm>
          <a:custGeom>
            <a:avLst/>
            <a:gdLst/>
            <a:ahLst/>
            <a:cxnLst/>
            <a:rect l="l" t="t" r="r" b="b"/>
            <a:pathLst>
              <a:path w="434655" h="127492">
                <a:moveTo>
                  <a:pt x="0" y="127492"/>
                </a:moveTo>
                <a:lnTo>
                  <a:pt x="434655" y="127492"/>
                </a:lnTo>
                <a:lnTo>
                  <a:pt x="434655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901288" y="1752308"/>
            <a:ext cx="245745" cy="11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0" dirty="0" smtClean="0">
                <a:solidFill>
                  <a:srgbClr val="363639"/>
                </a:solidFill>
                <a:latin typeface="Arial"/>
                <a:cs typeface="Arial"/>
              </a:rPr>
              <a:t>Eq.( )</a:t>
            </a:r>
            <a:endParaRPr sz="7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897535" y="1742395"/>
            <a:ext cx="434649" cy="127492"/>
          </a:xfrm>
          <a:custGeom>
            <a:avLst/>
            <a:gdLst/>
            <a:ahLst/>
            <a:cxnLst/>
            <a:rect l="l" t="t" r="r" b="b"/>
            <a:pathLst>
              <a:path w="434649" h="127492">
                <a:moveTo>
                  <a:pt x="0" y="127492"/>
                </a:moveTo>
                <a:lnTo>
                  <a:pt x="434649" y="127492"/>
                </a:lnTo>
                <a:lnTo>
                  <a:pt x="434649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893490" y="1909775"/>
            <a:ext cx="245745" cy="11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0" dirty="0" smtClean="0">
                <a:solidFill>
                  <a:srgbClr val="363639"/>
                </a:solidFill>
                <a:latin typeface="Arial"/>
                <a:cs typeface="Arial"/>
              </a:rPr>
              <a:t>Eq.( )</a:t>
            </a:r>
            <a:endParaRPr sz="7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896529" y="1899856"/>
            <a:ext cx="434655" cy="127486"/>
          </a:xfrm>
          <a:custGeom>
            <a:avLst/>
            <a:gdLst/>
            <a:ahLst/>
            <a:cxnLst/>
            <a:rect l="l" t="t" r="r" b="b"/>
            <a:pathLst>
              <a:path w="434655" h="127486">
                <a:moveTo>
                  <a:pt x="0" y="127486"/>
                </a:moveTo>
                <a:lnTo>
                  <a:pt x="434655" y="127486"/>
                </a:lnTo>
                <a:lnTo>
                  <a:pt x="434655" y="0"/>
                </a:lnTo>
                <a:lnTo>
                  <a:pt x="0" y="0"/>
                </a:lnTo>
                <a:lnTo>
                  <a:pt x="0" y="127486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891293" y="2070735"/>
            <a:ext cx="346075" cy="11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0" dirty="0" smtClean="0">
                <a:solidFill>
                  <a:srgbClr val="ED6126"/>
                </a:solidFill>
                <a:latin typeface="Arial"/>
                <a:cs typeface="Arial"/>
              </a:rPr>
              <a:t>Res.Eq.</a:t>
            </a:r>
            <a:endParaRPr sz="7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897535" y="2061215"/>
            <a:ext cx="434649" cy="127492"/>
          </a:xfrm>
          <a:custGeom>
            <a:avLst/>
            <a:gdLst/>
            <a:ahLst/>
            <a:cxnLst/>
            <a:rect l="l" t="t" r="r" b="b"/>
            <a:pathLst>
              <a:path w="434649" h="127492">
                <a:moveTo>
                  <a:pt x="0" y="127492"/>
                </a:moveTo>
                <a:lnTo>
                  <a:pt x="434649" y="127492"/>
                </a:lnTo>
                <a:lnTo>
                  <a:pt x="434649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895598" y="2226699"/>
            <a:ext cx="245745" cy="11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0" dirty="0" smtClean="0">
                <a:solidFill>
                  <a:srgbClr val="363639"/>
                </a:solidFill>
                <a:latin typeface="Arial"/>
                <a:cs typeface="Arial"/>
              </a:rPr>
              <a:t>Eq.( )</a:t>
            </a:r>
            <a:endParaRPr sz="7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898556" y="2216182"/>
            <a:ext cx="434649" cy="127492"/>
          </a:xfrm>
          <a:custGeom>
            <a:avLst/>
            <a:gdLst/>
            <a:ahLst/>
            <a:cxnLst/>
            <a:rect l="l" t="t" r="r" b="b"/>
            <a:pathLst>
              <a:path w="434649" h="127492">
                <a:moveTo>
                  <a:pt x="0" y="127492"/>
                </a:moveTo>
                <a:lnTo>
                  <a:pt x="434649" y="127492"/>
                </a:lnTo>
                <a:lnTo>
                  <a:pt x="434649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2897999" y="2383666"/>
            <a:ext cx="245745" cy="11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0" dirty="0" smtClean="0">
                <a:solidFill>
                  <a:srgbClr val="363639"/>
                </a:solidFill>
                <a:latin typeface="Arial"/>
                <a:cs typeface="Arial"/>
              </a:rPr>
              <a:t>Eq.( )</a:t>
            </a:r>
            <a:endParaRPr sz="7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897535" y="2374147"/>
            <a:ext cx="434649" cy="127486"/>
          </a:xfrm>
          <a:custGeom>
            <a:avLst/>
            <a:gdLst/>
            <a:ahLst/>
            <a:cxnLst/>
            <a:rect l="l" t="t" r="r" b="b"/>
            <a:pathLst>
              <a:path w="434649" h="127486">
                <a:moveTo>
                  <a:pt x="0" y="127486"/>
                </a:moveTo>
                <a:lnTo>
                  <a:pt x="434649" y="127486"/>
                </a:lnTo>
                <a:lnTo>
                  <a:pt x="434649" y="0"/>
                </a:lnTo>
                <a:lnTo>
                  <a:pt x="0" y="0"/>
                </a:lnTo>
                <a:lnTo>
                  <a:pt x="0" y="127486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2890493" y="2537625"/>
            <a:ext cx="245745" cy="11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0" dirty="0" smtClean="0">
                <a:solidFill>
                  <a:srgbClr val="363639"/>
                </a:solidFill>
                <a:latin typeface="Arial"/>
                <a:cs typeface="Arial"/>
              </a:rPr>
              <a:t>Eq.( )</a:t>
            </a:r>
            <a:endParaRPr sz="7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896712" y="2528114"/>
            <a:ext cx="434649" cy="127486"/>
          </a:xfrm>
          <a:custGeom>
            <a:avLst/>
            <a:gdLst/>
            <a:ahLst/>
            <a:cxnLst/>
            <a:rect l="l" t="t" r="r" b="b"/>
            <a:pathLst>
              <a:path w="434649" h="127486">
                <a:moveTo>
                  <a:pt x="0" y="127486"/>
                </a:moveTo>
                <a:lnTo>
                  <a:pt x="434649" y="127486"/>
                </a:lnTo>
                <a:lnTo>
                  <a:pt x="434649" y="0"/>
                </a:lnTo>
                <a:lnTo>
                  <a:pt x="0" y="0"/>
                </a:lnTo>
                <a:lnTo>
                  <a:pt x="0" y="127486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2894798" y="2693591"/>
            <a:ext cx="245745" cy="11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0" dirty="0" smtClean="0">
                <a:solidFill>
                  <a:srgbClr val="363639"/>
                </a:solidFill>
                <a:latin typeface="Arial"/>
                <a:cs typeface="Arial"/>
              </a:rPr>
              <a:t>Eq.( )</a:t>
            </a:r>
            <a:endParaRPr sz="7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897733" y="2683073"/>
            <a:ext cx="434649" cy="127492"/>
          </a:xfrm>
          <a:custGeom>
            <a:avLst/>
            <a:gdLst/>
            <a:ahLst/>
            <a:cxnLst/>
            <a:rect l="l" t="t" r="r" b="b"/>
            <a:pathLst>
              <a:path w="434649" h="127492">
                <a:moveTo>
                  <a:pt x="0" y="127492"/>
                </a:moveTo>
                <a:lnTo>
                  <a:pt x="434649" y="127492"/>
                </a:lnTo>
                <a:lnTo>
                  <a:pt x="434649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2897199" y="2850557"/>
            <a:ext cx="245745" cy="11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0" dirty="0" smtClean="0">
                <a:solidFill>
                  <a:srgbClr val="363639"/>
                </a:solidFill>
                <a:latin typeface="Arial"/>
                <a:cs typeface="Arial"/>
              </a:rPr>
              <a:t>Eq.( )</a:t>
            </a:r>
            <a:endParaRPr sz="7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896712" y="2841038"/>
            <a:ext cx="434649" cy="127492"/>
          </a:xfrm>
          <a:custGeom>
            <a:avLst/>
            <a:gdLst/>
            <a:ahLst/>
            <a:cxnLst/>
            <a:rect l="l" t="t" r="r" b="b"/>
            <a:pathLst>
              <a:path w="434649" h="127492">
                <a:moveTo>
                  <a:pt x="0" y="127492"/>
                </a:moveTo>
                <a:lnTo>
                  <a:pt x="434649" y="127492"/>
                </a:lnTo>
                <a:lnTo>
                  <a:pt x="434649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007175" y="1261811"/>
            <a:ext cx="168066" cy="127497"/>
          </a:xfrm>
          <a:custGeom>
            <a:avLst/>
            <a:gdLst/>
            <a:ahLst/>
            <a:cxnLst/>
            <a:rect l="l" t="t" r="r" b="b"/>
            <a:pathLst>
              <a:path w="168066" h="127497">
                <a:moveTo>
                  <a:pt x="59893" y="0"/>
                </a:moveTo>
                <a:lnTo>
                  <a:pt x="44941" y="1730"/>
                </a:lnTo>
                <a:lnTo>
                  <a:pt x="31372" y="6634"/>
                </a:lnTo>
                <a:lnTo>
                  <a:pt x="3659" y="36072"/>
                </a:lnTo>
                <a:lnTo>
                  <a:pt x="0" y="72450"/>
                </a:lnTo>
                <a:lnTo>
                  <a:pt x="1883" y="86197"/>
                </a:lnTo>
                <a:lnTo>
                  <a:pt x="26370" y="118072"/>
                </a:lnTo>
                <a:lnTo>
                  <a:pt x="108173" y="127497"/>
                </a:lnTo>
                <a:lnTo>
                  <a:pt x="123127" y="125767"/>
                </a:lnTo>
                <a:lnTo>
                  <a:pt x="157809" y="103265"/>
                </a:lnTo>
                <a:lnTo>
                  <a:pt x="168066" y="55062"/>
                </a:lnTo>
                <a:lnTo>
                  <a:pt x="166184" y="41315"/>
                </a:lnTo>
                <a:lnTo>
                  <a:pt x="141702" y="9433"/>
                </a:lnTo>
                <a:lnTo>
                  <a:pt x="114382" y="292"/>
                </a:lnTo>
                <a:lnTo>
                  <a:pt x="59893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001383" y="1579961"/>
            <a:ext cx="173857" cy="121706"/>
          </a:xfrm>
          <a:custGeom>
            <a:avLst/>
            <a:gdLst/>
            <a:ahLst/>
            <a:cxnLst/>
            <a:rect l="l" t="t" r="r" b="b"/>
            <a:pathLst>
              <a:path w="173857" h="121706">
                <a:moveTo>
                  <a:pt x="59893" y="0"/>
                </a:moveTo>
                <a:lnTo>
                  <a:pt x="44941" y="1730"/>
                </a:lnTo>
                <a:lnTo>
                  <a:pt x="31372" y="6634"/>
                </a:lnTo>
                <a:lnTo>
                  <a:pt x="3659" y="36072"/>
                </a:lnTo>
                <a:lnTo>
                  <a:pt x="0" y="66644"/>
                </a:lnTo>
                <a:lnTo>
                  <a:pt x="1882" y="80395"/>
                </a:lnTo>
                <a:lnTo>
                  <a:pt x="26364" y="112277"/>
                </a:lnTo>
                <a:lnTo>
                  <a:pt x="113979" y="121706"/>
                </a:lnTo>
                <a:lnTo>
                  <a:pt x="128933" y="119976"/>
                </a:lnTo>
                <a:lnTo>
                  <a:pt x="163605" y="97470"/>
                </a:lnTo>
                <a:lnTo>
                  <a:pt x="173857" y="55062"/>
                </a:lnTo>
                <a:lnTo>
                  <a:pt x="171975" y="41314"/>
                </a:lnTo>
                <a:lnTo>
                  <a:pt x="147497" y="9429"/>
                </a:lnTo>
                <a:lnTo>
                  <a:pt x="120176" y="291"/>
                </a:lnTo>
                <a:lnTo>
                  <a:pt x="59893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007175" y="1905137"/>
            <a:ext cx="173857" cy="121705"/>
          </a:xfrm>
          <a:custGeom>
            <a:avLst/>
            <a:gdLst/>
            <a:ahLst/>
            <a:cxnLst/>
            <a:rect l="l" t="t" r="r" b="b"/>
            <a:pathLst>
              <a:path w="173857" h="121705">
                <a:moveTo>
                  <a:pt x="59877" y="0"/>
                </a:moveTo>
                <a:lnTo>
                  <a:pt x="45491" y="1740"/>
                </a:lnTo>
                <a:lnTo>
                  <a:pt x="32366" y="6683"/>
                </a:lnTo>
                <a:lnTo>
                  <a:pt x="4712" y="36565"/>
                </a:lnTo>
                <a:lnTo>
                  <a:pt x="0" y="61822"/>
                </a:lnTo>
                <a:lnTo>
                  <a:pt x="1739" y="76209"/>
                </a:lnTo>
                <a:lnTo>
                  <a:pt x="24505" y="110143"/>
                </a:lnTo>
                <a:lnTo>
                  <a:pt x="113964" y="121705"/>
                </a:lnTo>
                <a:lnTo>
                  <a:pt x="128350" y="119965"/>
                </a:lnTo>
                <a:lnTo>
                  <a:pt x="162289" y="97201"/>
                </a:lnTo>
                <a:lnTo>
                  <a:pt x="173857" y="59888"/>
                </a:lnTo>
                <a:lnTo>
                  <a:pt x="172118" y="45504"/>
                </a:lnTo>
                <a:lnTo>
                  <a:pt x="149350" y="11570"/>
                </a:lnTo>
                <a:lnTo>
                  <a:pt x="123710" y="789"/>
                </a:lnTo>
                <a:lnTo>
                  <a:pt x="59877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012951" y="2217920"/>
            <a:ext cx="150677" cy="115913"/>
          </a:xfrm>
          <a:custGeom>
            <a:avLst/>
            <a:gdLst/>
            <a:ahLst/>
            <a:cxnLst/>
            <a:rect l="l" t="t" r="r" b="b"/>
            <a:pathLst>
              <a:path w="150677" h="115913">
                <a:moveTo>
                  <a:pt x="59893" y="0"/>
                </a:moveTo>
                <a:lnTo>
                  <a:pt x="44592" y="1718"/>
                </a:lnTo>
                <a:lnTo>
                  <a:pt x="30754" y="6580"/>
                </a:lnTo>
                <a:lnTo>
                  <a:pt x="3068" y="35636"/>
                </a:lnTo>
                <a:lnTo>
                  <a:pt x="0" y="63758"/>
                </a:lnTo>
                <a:lnTo>
                  <a:pt x="1973" y="77083"/>
                </a:lnTo>
                <a:lnTo>
                  <a:pt x="27538" y="107653"/>
                </a:lnTo>
                <a:lnTo>
                  <a:pt x="90799" y="115913"/>
                </a:lnTo>
                <a:lnTo>
                  <a:pt x="106102" y="114194"/>
                </a:lnTo>
                <a:lnTo>
                  <a:pt x="141200" y="91927"/>
                </a:lnTo>
                <a:lnTo>
                  <a:pt x="150677" y="52161"/>
                </a:lnTo>
                <a:lnTo>
                  <a:pt x="148705" y="38832"/>
                </a:lnTo>
                <a:lnTo>
                  <a:pt x="123145" y="8257"/>
                </a:lnTo>
                <a:lnTo>
                  <a:pt x="94780" y="113"/>
                </a:lnTo>
                <a:lnTo>
                  <a:pt x="59893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001383" y="2520999"/>
            <a:ext cx="168066" cy="104316"/>
          </a:xfrm>
          <a:custGeom>
            <a:avLst/>
            <a:gdLst/>
            <a:ahLst/>
            <a:cxnLst/>
            <a:rect l="l" t="t" r="r" b="b"/>
            <a:pathLst>
              <a:path w="168066" h="104316">
                <a:moveTo>
                  <a:pt x="59877" y="0"/>
                </a:moveTo>
                <a:lnTo>
                  <a:pt x="44575" y="1718"/>
                </a:lnTo>
                <a:lnTo>
                  <a:pt x="30739" y="6581"/>
                </a:lnTo>
                <a:lnTo>
                  <a:pt x="3063" y="35645"/>
                </a:lnTo>
                <a:lnTo>
                  <a:pt x="0" y="52161"/>
                </a:lnTo>
                <a:lnTo>
                  <a:pt x="1973" y="65489"/>
                </a:lnTo>
                <a:lnTo>
                  <a:pt x="27535" y="96060"/>
                </a:lnTo>
                <a:lnTo>
                  <a:pt x="108173" y="104316"/>
                </a:lnTo>
                <a:lnTo>
                  <a:pt x="123475" y="102597"/>
                </a:lnTo>
                <a:lnTo>
                  <a:pt x="158580" y="80336"/>
                </a:lnTo>
                <a:lnTo>
                  <a:pt x="168066" y="52161"/>
                </a:lnTo>
                <a:lnTo>
                  <a:pt x="166093" y="38834"/>
                </a:lnTo>
                <a:lnTo>
                  <a:pt x="140530" y="8261"/>
                </a:lnTo>
                <a:lnTo>
                  <a:pt x="112167" y="114"/>
                </a:lnTo>
                <a:lnTo>
                  <a:pt x="59877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978919" y="2822984"/>
            <a:ext cx="307162" cy="121699"/>
          </a:xfrm>
          <a:custGeom>
            <a:avLst/>
            <a:gdLst/>
            <a:ahLst/>
            <a:cxnLst/>
            <a:rect l="l" t="t" r="r" b="b"/>
            <a:pathLst>
              <a:path w="307162" h="121699">
                <a:moveTo>
                  <a:pt x="59893" y="0"/>
                </a:moveTo>
                <a:lnTo>
                  <a:pt x="45507" y="1739"/>
                </a:lnTo>
                <a:lnTo>
                  <a:pt x="32380" y="6680"/>
                </a:lnTo>
                <a:lnTo>
                  <a:pt x="4716" y="36553"/>
                </a:lnTo>
                <a:lnTo>
                  <a:pt x="0" y="61816"/>
                </a:lnTo>
                <a:lnTo>
                  <a:pt x="1739" y="76201"/>
                </a:lnTo>
                <a:lnTo>
                  <a:pt x="24509" y="110133"/>
                </a:lnTo>
                <a:lnTo>
                  <a:pt x="247268" y="121699"/>
                </a:lnTo>
                <a:lnTo>
                  <a:pt x="261655" y="119959"/>
                </a:lnTo>
                <a:lnTo>
                  <a:pt x="295593" y="97195"/>
                </a:lnTo>
                <a:lnTo>
                  <a:pt x="307162" y="59882"/>
                </a:lnTo>
                <a:lnTo>
                  <a:pt x="305422" y="45497"/>
                </a:lnTo>
                <a:lnTo>
                  <a:pt x="282652" y="11564"/>
                </a:lnTo>
                <a:lnTo>
                  <a:pt x="257009" y="788"/>
                </a:lnTo>
                <a:lnTo>
                  <a:pt x="59893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981525" y="1423659"/>
            <a:ext cx="230063" cy="120441"/>
          </a:xfrm>
          <a:custGeom>
            <a:avLst/>
            <a:gdLst/>
            <a:ahLst/>
            <a:cxnLst/>
            <a:rect l="l" t="t" r="r" b="b"/>
            <a:pathLst>
              <a:path w="230063" h="120441">
                <a:moveTo>
                  <a:pt x="59877" y="0"/>
                </a:moveTo>
                <a:lnTo>
                  <a:pt x="45492" y="1740"/>
                </a:lnTo>
                <a:lnTo>
                  <a:pt x="32367" y="6682"/>
                </a:lnTo>
                <a:lnTo>
                  <a:pt x="4713" y="36564"/>
                </a:lnTo>
                <a:lnTo>
                  <a:pt x="0" y="60563"/>
                </a:lnTo>
                <a:lnTo>
                  <a:pt x="1739" y="74951"/>
                </a:lnTo>
                <a:lnTo>
                  <a:pt x="24507" y="108883"/>
                </a:lnTo>
                <a:lnTo>
                  <a:pt x="170185" y="120441"/>
                </a:lnTo>
                <a:lnTo>
                  <a:pt x="184572" y="118702"/>
                </a:lnTo>
                <a:lnTo>
                  <a:pt x="218505" y="95934"/>
                </a:lnTo>
                <a:lnTo>
                  <a:pt x="230063" y="59893"/>
                </a:lnTo>
                <a:lnTo>
                  <a:pt x="228323" y="45506"/>
                </a:lnTo>
                <a:lnTo>
                  <a:pt x="205561" y="11567"/>
                </a:lnTo>
                <a:lnTo>
                  <a:pt x="179922" y="788"/>
                </a:lnTo>
                <a:lnTo>
                  <a:pt x="59877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984619" y="2060019"/>
            <a:ext cx="230078" cy="120437"/>
          </a:xfrm>
          <a:custGeom>
            <a:avLst/>
            <a:gdLst/>
            <a:ahLst/>
            <a:cxnLst/>
            <a:rect l="l" t="t" r="r" b="b"/>
            <a:pathLst>
              <a:path w="230078" h="120437">
                <a:moveTo>
                  <a:pt x="59893" y="0"/>
                </a:moveTo>
                <a:lnTo>
                  <a:pt x="45507" y="1739"/>
                </a:lnTo>
                <a:lnTo>
                  <a:pt x="32380" y="6680"/>
                </a:lnTo>
                <a:lnTo>
                  <a:pt x="4716" y="36553"/>
                </a:lnTo>
                <a:lnTo>
                  <a:pt x="0" y="60554"/>
                </a:lnTo>
                <a:lnTo>
                  <a:pt x="1739" y="74939"/>
                </a:lnTo>
                <a:lnTo>
                  <a:pt x="24509" y="108871"/>
                </a:lnTo>
                <a:lnTo>
                  <a:pt x="170185" y="120437"/>
                </a:lnTo>
                <a:lnTo>
                  <a:pt x="184571" y="118697"/>
                </a:lnTo>
                <a:lnTo>
                  <a:pt x="218509" y="95933"/>
                </a:lnTo>
                <a:lnTo>
                  <a:pt x="230078" y="59882"/>
                </a:lnTo>
                <a:lnTo>
                  <a:pt x="228338" y="45497"/>
                </a:lnTo>
                <a:lnTo>
                  <a:pt x="205568" y="11564"/>
                </a:lnTo>
                <a:lnTo>
                  <a:pt x="179926" y="788"/>
                </a:lnTo>
                <a:lnTo>
                  <a:pt x="59893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987728" y="2664279"/>
            <a:ext cx="230063" cy="120443"/>
          </a:xfrm>
          <a:custGeom>
            <a:avLst/>
            <a:gdLst/>
            <a:ahLst/>
            <a:cxnLst/>
            <a:rect l="l" t="t" r="r" b="b"/>
            <a:pathLst>
              <a:path w="230063" h="120443">
                <a:moveTo>
                  <a:pt x="59877" y="0"/>
                </a:moveTo>
                <a:lnTo>
                  <a:pt x="45490" y="1739"/>
                </a:lnTo>
                <a:lnTo>
                  <a:pt x="32364" y="6681"/>
                </a:lnTo>
                <a:lnTo>
                  <a:pt x="4710" y="36562"/>
                </a:lnTo>
                <a:lnTo>
                  <a:pt x="0" y="60554"/>
                </a:lnTo>
                <a:lnTo>
                  <a:pt x="1739" y="74941"/>
                </a:lnTo>
                <a:lnTo>
                  <a:pt x="24503" y="108878"/>
                </a:lnTo>
                <a:lnTo>
                  <a:pt x="170185" y="120443"/>
                </a:lnTo>
                <a:lnTo>
                  <a:pt x="184566" y="118703"/>
                </a:lnTo>
                <a:lnTo>
                  <a:pt x="218497" y="95932"/>
                </a:lnTo>
                <a:lnTo>
                  <a:pt x="230063" y="59882"/>
                </a:lnTo>
                <a:lnTo>
                  <a:pt x="228322" y="45495"/>
                </a:lnTo>
                <a:lnTo>
                  <a:pt x="205550" y="11561"/>
                </a:lnTo>
                <a:lnTo>
                  <a:pt x="179911" y="786"/>
                </a:lnTo>
                <a:lnTo>
                  <a:pt x="59877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984619" y="1742892"/>
            <a:ext cx="230078" cy="120441"/>
          </a:xfrm>
          <a:custGeom>
            <a:avLst/>
            <a:gdLst/>
            <a:ahLst/>
            <a:cxnLst/>
            <a:rect l="l" t="t" r="r" b="b"/>
            <a:pathLst>
              <a:path w="230078" h="120441">
                <a:moveTo>
                  <a:pt x="59893" y="0"/>
                </a:moveTo>
                <a:lnTo>
                  <a:pt x="45506" y="1739"/>
                </a:lnTo>
                <a:lnTo>
                  <a:pt x="32379" y="6679"/>
                </a:lnTo>
                <a:lnTo>
                  <a:pt x="4715" y="36551"/>
                </a:lnTo>
                <a:lnTo>
                  <a:pt x="0" y="60548"/>
                </a:lnTo>
                <a:lnTo>
                  <a:pt x="1739" y="74933"/>
                </a:lnTo>
                <a:lnTo>
                  <a:pt x="24505" y="108870"/>
                </a:lnTo>
                <a:lnTo>
                  <a:pt x="170185" y="120441"/>
                </a:lnTo>
                <a:lnTo>
                  <a:pt x="184569" y="118702"/>
                </a:lnTo>
                <a:lnTo>
                  <a:pt x="218506" y="95935"/>
                </a:lnTo>
                <a:lnTo>
                  <a:pt x="230078" y="59877"/>
                </a:lnTo>
                <a:lnTo>
                  <a:pt x="228338" y="45492"/>
                </a:lnTo>
                <a:lnTo>
                  <a:pt x="205566" y="11562"/>
                </a:lnTo>
                <a:lnTo>
                  <a:pt x="179922" y="787"/>
                </a:lnTo>
                <a:lnTo>
                  <a:pt x="59893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4001730" y="1211334"/>
            <a:ext cx="266700" cy="17348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99695" indent="3810" algn="ctr">
              <a:lnSpc>
                <a:spcPct val="149100"/>
              </a:lnSpc>
            </a:pPr>
            <a:r>
              <a:rPr sz="700" spc="0" dirty="0" smtClean="0">
                <a:solidFill>
                  <a:srgbClr val="363639"/>
                </a:solidFill>
                <a:latin typeface="Arial"/>
                <a:cs typeface="Arial"/>
              </a:rPr>
              <a:t>u1 du1 i1 di1 u2 du2 i2 di2</a:t>
            </a:r>
            <a:endParaRPr sz="700">
              <a:latin typeface="Arial"/>
              <a:cs typeface="Arial"/>
            </a:endParaRPr>
          </a:p>
          <a:p>
            <a:pPr marR="90805" algn="ctr">
              <a:lnSpc>
                <a:spcPct val="100000"/>
              </a:lnSpc>
              <a:spcBef>
                <a:spcPts val="235"/>
              </a:spcBef>
            </a:pPr>
            <a:r>
              <a:rPr sz="700" spc="0" dirty="0" smtClean="0">
                <a:solidFill>
                  <a:srgbClr val="363639"/>
                </a:solidFill>
                <a:latin typeface="Arial"/>
                <a:cs typeface="Arial"/>
              </a:rPr>
              <a:t>uL</a:t>
            </a:r>
            <a:endParaRPr sz="700">
              <a:latin typeface="Arial"/>
              <a:cs typeface="Arial"/>
            </a:endParaRPr>
          </a:p>
          <a:p>
            <a:pPr marL="33020" marR="12700" indent="-14604">
              <a:lnSpc>
                <a:spcPct val="144300"/>
              </a:lnSpc>
              <a:spcBef>
                <a:spcPts val="40"/>
              </a:spcBef>
            </a:pPr>
            <a:r>
              <a:rPr sz="700" spc="0" dirty="0" smtClean="0">
                <a:solidFill>
                  <a:srgbClr val="363639"/>
                </a:solidFill>
                <a:latin typeface="Arial"/>
                <a:cs typeface="Arial"/>
              </a:rPr>
              <a:t>duL diL/dt</a:t>
            </a:r>
            <a:endParaRPr sz="700">
              <a:latin typeface="Arial"/>
              <a:cs typeface="Aria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3987728" y="2368349"/>
            <a:ext cx="230063" cy="120437"/>
          </a:xfrm>
          <a:custGeom>
            <a:avLst/>
            <a:gdLst/>
            <a:ahLst/>
            <a:cxnLst/>
            <a:rect l="l" t="t" r="r" b="b"/>
            <a:pathLst>
              <a:path w="230063" h="120437">
                <a:moveTo>
                  <a:pt x="59877" y="0"/>
                </a:moveTo>
                <a:lnTo>
                  <a:pt x="45490" y="1739"/>
                </a:lnTo>
                <a:lnTo>
                  <a:pt x="32364" y="6681"/>
                </a:lnTo>
                <a:lnTo>
                  <a:pt x="4710" y="36562"/>
                </a:lnTo>
                <a:lnTo>
                  <a:pt x="0" y="60556"/>
                </a:lnTo>
                <a:lnTo>
                  <a:pt x="1739" y="74942"/>
                </a:lnTo>
                <a:lnTo>
                  <a:pt x="24506" y="108876"/>
                </a:lnTo>
                <a:lnTo>
                  <a:pt x="170185" y="120437"/>
                </a:lnTo>
                <a:lnTo>
                  <a:pt x="184567" y="118697"/>
                </a:lnTo>
                <a:lnTo>
                  <a:pt x="218499" y="95928"/>
                </a:lnTo>
                <a:lnTo>
                  <a:pt x="230063" y="59882"/>
                </a:lnTo>
                <a:lnTo>
                  <a:pt x="228322" y="45495"/>
                </a:lnTo>
                <a:lnTo>
                  <a:pt x="205550" y="11561"/>
                </a:lnTo>
                <a:lnTo>
                  <a:pt x="179911" y="786"/>
                </a:lnTo>
                <a:lnTo>
                  <a:pt x="59877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340501" y="1330193"/>
            <a:ext cx="658962" cy="0"/>
          </a:xfrm>
          <a:custGeom>
            <a:avLst/>
            <a:gdLst/>
            <a:ahLst/>
            <a:cxnLst/>
            <a:rect l="l" t="t" r="r" b="b"/>
            <a:pathLst>
              <a:path w="658962">
                <a:moveTo>
                  <a:pt x="0" y="0"/>
                </a:moveTo>
                <a:lnTo>
                  <a:pt x="658962" y="0"/>
                </a:lnTo>
              </a:path>
            </a:pathLst>
          </a:custGeom>
          <a:ln w="7498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340501" y="1335969"/>
            <a:ext cx="653186" cy="1225410"/>
          </a:xfrm>
          <a:custGeom>
            <a:avLst/>
            <a:gdLst/>
            <a:ahLst/>
            <a:cxnLst/>
            <a:rect l="l" t="t" r="r" b="b"/>
            <a:pathLst>
              <a:path w="653186" h="1225410">
                <a:moveTo>
                  <a:pt x="0" y="0"/>
                </a:moveTo>
                <a:lnTo>
                  <a:pt x="653186" y="1225410"/>
                </a:lnTo>
              </a:path>
            </a:pathLst>
          </a:custGeom>
          <a:ln w="7498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334725" y="1492026"/>
            <a:ext cx="653171" cy="0"/>
          </a:xfrm>
          <a:custGeom>
            <a:avLst/>
            <a:gdLst/>
            <a:ahLst/>
            <a:cxnLst/>
            <a:rect l="l" t="t" r="r" b="b"/>
            <a:pathLst>
              <a:path w="653171">
                <a:moveTo>
                  <a:pt x="0" y="0"/>
                </a:moveTo>
                <a:lnTo>
                  <a:pt x="653171" y="0"/>
                </a:lnTo>
              </a:path>
            </a:pathLst>
          </a:custGeom>
          <a:ln w="7498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340501" y="1492041"/>
            <a:ext cx="641603" cy="1213850"/>
          </a:xfrm>
          <a:custGeom>
            <a:avLst/>
            <a:gdLst/>
            <a:ahLst/>
            <a:cxnLst/>
            <a:rect l="l" t="t" r="r" b="b"/>
            <a:pathLst>
              <a:path w="641603" h="1213850">
                <a:moveTo>
                  <a:pt x="0" y="0"/>
                </a:moveTo>
                <a:lnTo>
                  <a:pt x="641603" y="1213850"/>
                </a:lnTo>
              </a:path>
            </a:pathLst>
          </a:custGeom>
          <a:ln w="7498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334725" y="1653890"/>
            <a:ext cx="664738" cy="306348"/>
          </a:xfrm>
          <a:custGeom>
            <a:avLst/>
            <a:gdLst/>
            <a:ahLst/>
            <a:cxnLst/>
            <a:rect l="l" t="t" r="r" b="b"/>
            <a:pathLst>
              <a:path w="664738" h="306348">
                <a:moveTo>
                  <a:pt x="0" y="0"/>
                </a:moveTo>
                <a:lnTo>
                  <a:pt x="664738" y="306348"/>
                </a:lnTo>
              </a:path>
            </a:pathLst>
          </a:custGeom>
          <a:ln w="7498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328949" y="1659666"/>
            <a:ext cx="676290" cy="601146"/>
          </a:xfrm>
          <a:custGeom>
            <a:avLst/>
            <a:gdLst/>
            <a:ahLst/>
            <a:cxnLst/>
            <a:rect l="l" t="t" r="r" b="b"/>
            <a:pathLst>
              <a:path w="676290" h="601146">
                <a:moveTo>
                  <a:pt x="0" y="0"/>
                </a:moveTo>
                <a:lnTo>
                  <a:pt x="676290" y="601146"/>
                </a:lnTo>
              </a:path>
            </a:pathLst>
          </a:custGeom>
          <a:ln w="7498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334725" y="1809948"/>
            <a:ext cx="641603" cy="300576"/>
          </a:xfrm>
          <a:custGeom>
            <a:avLst/>
            <a:gdLst/>
            <a:ahLst/>
            <a:cxnLst/>
            <a:rect l="l" t="t" r="r" b="b"/>
            <a:pathLst>
              <a:path w="641603" h="300576">
                <a:moveTo>
                  <a:pt x="0" y="0"/>
                </a:moveTo>
                <a:lnTo>
                  <a:pt x="641603" y="300576"/>
                </a:lnTo>
              </a:path>
            </a:pathLst>
          </a:custGeom>
          <a:ln w="7498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340501" y="1815739"/>
            <a:ext cx="647395" cy="606926"/>
          </a:xfrm>
          <a:custGeom>
            <a:avLst/>
            <a:gdLst/>
            <a:ahLst/>
            <a:cxnLst/>
            <a:rect l="l" t="t" r="r" b="b"/>
            <a:pathLst>
              <a:path w="647395" h="606926">
                <a:moveTo>
                  <a:pt x="0" y="0"/>
                </a:moveTo>
                <a:lnTo>
                  <a:pt x="647395" y="606926"/>
                </a:lnTo>
              </a:path>
            </a:pathLst>
          </a:custGeom>
          <a:ln w="7498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334725" y="1648114"/>
            <a:ext cx="658962" cy="317904"/>
          </a:xfrm>
          <a:custGeom>
            <a:avLst/>
            <a:gdLst/>
            <a:ahLst/>
            <a:cxnLst/>
            <a:rect l="l" t="t" r="r" b="b"/>
            <a:pathLst>
              <a:path w="658962" h="317904">
                <a:moveTo>
                  <a:pt x="0" y="317904"/>
                </a:moveTo>
                <a:lnTo>
                  <a:pt x="658962" y="0"/>
                </a:lnTo>
              </a:path>
            </a:pathLst>
          </a:custGeom>
          <a:ln w="7498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334725" y="1971799"/>
            <a:ext cx="670514" cy="294793"/>
          </a:xfrm>
          <a:custGeom>
            <a:avLst/>
            <a:gdLst/>
            <a:ahLst/>
            <a:cxnLst/>
            <a:rect l="l" t="t" r="r" b="b"/>
            <a:pathLst>
              <a:path w="670514" h="294793">
                <a:moveTo>
                  <a:pt x="0" y="0"/>
                </a:moveTo>
                <a:lnTo>
                  <a:pt x="670514" y="294793"/>
                </a:lnTo>
              </a:path>
            </a:pathLst>
          </a:custGeom>
          <a:ln w="7498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334725" y="1809948"/>
            <a:ext cx="647379" cy="317924"/>
          </a:xfrm>
          <a:custGeom>
            <a:avLst/>
            <a:gdLst/>
            <a:ahLst/>
            <a:cxnLst/>
            <a:rect l="l" t="t" r="r" b="b"/>
            <a:pathLst>
              <a:path w="647379" h="317924">
                <a:moveTo>
                  <a:pt x="0" y="317924"/>
                </a:moveTo>
                <a:lnTo>
                  <a:pt x="647379" y="0"/>
                </a:lnTo>
              </a:path>
            </a:pathLst>
          </a:custGeom>
          <a:ln w="9997">
            <a:solidFill>
              <a:srgbClr val="513B9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334725" y="2133647"/>
            <a:ext cx="653171" cy="283226"/>
          </a:xfrm>
          <a:custGeom>
            <a:avLst/>
            <a:gdLst/>
            <a:ahLst/>
            <a:cxnLst/>
            <a:rect l="l" t="t" r="r" b="b"/>
            <a:pathLst>
              <a:path w="653171" h="283226">
                <a:moveTo>
                  <a:pt x="0" y="0"/>
                </a:moveTo>
                <a:lnTo>
                  <a:pt x="653171" y="283226"/>
                </a:lnTo>
              </a:path>
            </a:pathLst>
          </a:custGeom>
          <a:ln w="9997">
            <a:solidFill>
              <a:srgbClr val="4E38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328949" y="2139427"/>
            <a:ext cx="641603" cy="734092"/>
          </a:xfrm>
          <a:custGeom>
            <a:avLst/>
            <a:gdLst/>
            <a:ahLst/>
            <a:cxnLst/>
            <a:rect l="l" t="t" r="r" b="b"/>
            <a:pathLst>
              <a:path w="641603" h="734092">
                <a:moveTo>
                  <a:pt x="0" y="0"/>
                </a:moveTo>
                <a:lnTo>
                  <a:pt x="641603" y="734092"/>
                </a:lnTo>
              </a:path>
            </a:pathLst>
          </a:custGeom>
          <a:ln w="9997">
            <a:solidFill>
              <a:srgbClr val="EC682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328949" y="1960239"/>
            <a:ext cx="676290" cy="323696"/>
          </a:xfrm>
          <a:custGeom>
            <a:avLst/>
            <a:gdLst/>
            <a:ahLst/>
            <a:cxnLst/>
            <a:rect l="l" t="t" r="r" b="b"/>
            <a:pathLst>
              <a:path w="676290" h="323696">
                <a:moveTo>
                  <a:pt x="0" y="323696"/>
                </a:moveTo>
                <a:lnTo>
                  <a:pt x="676290" y="0"/>
                </a:lnTo>
              </a:path>
            </a:pathLst>
          </a:custGeom>
          <a:ln w="7498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334725" y="2283935"/>
            <a:ext cx="653171" cy="277444"/>
          </a:xfrm>
          <a:custGeom>
            <a:avLst/>
            <a:gdLst/>
            <a:ahLst/>
            <a:cxnLst/>
            <a:rect l="l" t="t" r="r" b="b"/>
            <a:pathLst>
              <a:path w="653171" h="277444">
                <a:moveTo>
                  <a:pt x="0" y="0"/>
                </a:moveTo>
                <a:lnTo>
                  <a:pt x="653171" y="277444"/>
                </a:lnTo>
              </a:path>
            </a:pathLst>
          </a:custGeom>
          <a:ln w="7498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340501" y="2116305"/>
            <a:ext cx="635828" cy="317915"/>
          </a:xfrm>
          <a:custGeom>
            <a:avLst/>
            <a:gdLst/>
            <a:ahLst/>
            <a:cxnLst/>
            <a:rect l="l" t="t" r="r" b="b"/>
            <a:pathLst>
              <a:path w="635828" h="317915">
                <a:moveTo>
                  <a:pt x="0" y="317915"/>
                </a:moveTo>
                <a:lnTo>
                  <a:pt x="635828" y="0"/>
                </a:lnTo>
              </a:path>
            </a:pathLst>
          </a:custGeom>
          <a:ln w="7498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340501" y="2434221"/>
            <a:ext cx="641603" cy="289011"/>
          </a:xfrm>
          <a:custGeom>
            <a:avLst/>
            <a:gdLst/>
            <a:ahLst/>
            <a:cxnLst/>
            <a:rect l="l" t="t" r="r" b="b"/>
            <a:pathLst>
              <a:path w="641603" h="289011">
                <a:moveTo>
                  <a:pt x="0" y="0"/>
                </a:moveTo>
                <a:lnTo>
                  <a:pt x="641603" y="289011"/>
                </a:lnTo>
              </a:path>
            </a:pathLst>
          </a:custGeom>
          <a:ln w="7498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340501" y="1642323"/>
            <a:ext cx="664738" cy="953738"/>
          </a:xfrm>
          <a:custGeom>
            <a:avLst/>
            <a:gdLst/>
            <a:ahLst/>
            <a:cxnLst/>
            <a:rect l="l" t="t" r="r" b="b"/>
            <a:pathLst>
              <a:path w="664738" h="953738">
                <a:moveTo>
                  <a:pt x="0" y="953738"/>
                </a:moveTo>
                <a:lnTo>
                  <a:pt x="664738" y="0"/>
                </a:lnTo>
              </a:path>
            </a:pathLst>
          </a:custGeom>
          <a:ln w="7498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3340501" y="1335969"/>
            <a:ext cx="658962" cy="1265873"/>
          </a:xfrm>
          <a:custGeom>
            <a:avLst/>
            <a:gdLst/>
            <a:ahLst/>
            <a:cxnLst/>
            <a:rect l="l" t="t" r="r" b="b"/>
            <a:pathLst>
              <a:path w="658962" h="1265873">
                <a:moveTo>
                  <a:pt x="0" y="1265873"/>
                </a:moveTo>
                <a:lnTo>
                  <a:pt x="658962" y="0"/>
                </a:lnTo>
              </a:path>
            </a:pathLst>
          </a:custGeom>
          <a:ln w="7498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3334725" y="1503608"/>
            <a:ext cx="647379" cy="1248520"/>
          </a:xfrm>
          <a:custGeom>
            <a:avLst/>
            <a:gdLst/>
            <a:ahLst/>
            <a:cxnLst/>
            <a:rect l="l" t="t" r="r" b="b"/>
            <a:pathLst>
              <a:path w="647379" h="1248520">
                <a:moveTo>
                  <a:pt x="0" y="1248520"/>
                </a:moveTo>
                <a:lnTo>
                  <a:pt x="647379" y="0"/>
                </a:lnTo>
              </a:path>
            </a:pathLst>
          </a:custGeom>
          <a:ln w="7498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3334725" y="1804172"/>
            <a:ext cx="647379" cy="953743"/>
          </a:xfrm>
          <a:custGeom>
            <a:avLst/>
            <a:gdLst/>
            <a:ahLst/>
            <a:cxnLst/>
            <a:rect l="l" t="t" r="r" b="b"/>
            <a:pathLst>
              <a:path w="647379" h="953743">
                <a:moveTo>
                  <a:pt x="0" y="953743"/>
                </a:moveTo>
                <a:lnTo>
                  <a:pt x="647379" y="0"/>
                </a:lnTo>
              </a:path>
            </a:pathLst>
          </a:custGeom>
          <a:ln w="7498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334725" y="2885081"/>
            <a:ext cx="641603" cy="23122"/>
          </a:xfrm>
          <a:custGeom>
            <a:avLst/>
            <a:gdLst/>
            <a:ahLst/>
            <a:cxnLst/>
            <a:rect l="l" t="t" r="r" b="b"/>
            <a:pathLst>
              <a:path w="641603" h="23122">
                <a:moveTo>
                  <a:pt x="0" y="23122"/>
                </a:moveTo>
                <a:lnTo>
                  <a:pt x="641603" y="0"/>
                </a:lnTo>
              </a:path>
            </a:pathLst>
          </a:custGeom>
          <a:ln w="9997">
            <a:solidFill>
              <a:srgbClr val="55409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334725" y="2567159"/>
            <a:ext cx="653171" cy="341043"/>
          </a:xfrm>
          <a:custGeom>
            <a:avLst/>
            <a:gdLst/>
            <a:ahLst/>
            <a:cxnLst/>
            <a:rect l="l" t="t" r="r" b="b"/>
            <a:pathLst>
              <a:path w="653171" h="341043">
                <a:moveTo>
                  <a:pt x="0" y="341043"/>
                </a:moveTo>
                <a:lnTo>
                  <a:pt x="653171" y="0"/>
                </a:lnTo>
              </a:path>
            </a:pathLst>
          </a:custGeom>
          <a:ln w="7498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0" y="1245635"/>
            <a:ext cx="1694388" cy="1595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503" y="0"/>
            <a:ext cx="4108197" cy="10179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9380" marR="314325" indent="-106680">
              <a:lnSpc>
                <a:spcPct val="138300"/>
              </a:lnSpc>
            </a:pPr>
            <a:r>
              <a:rPr sz="600" spc="40" dirty="0" smtClean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600" spc="30" dirty="0" smtClean="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sz="600" spc="40" dirty="0" smtClean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600" spc="25" dirty="0" smtClean="0">
                <a:solidFill>
                  <a:srgbClr val="FFFFFF"/>
                </a:solidFill>
                <a:latin typeface="Times New Roman"/>
                <a:cs typeface="Times New Roman"/>
              </a:rPr>
              <a:t>er</a:t>
            </a:r>
            <a:r>
              <a:rPr sz="600" spc="-15" dirty="0" smtClean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600" spc="15" dirty="0" smtClean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600" spc="40" dirty="0" smtClean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600" spc="-15" dirty="0" smtClean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600" spc="65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20" dirty="0" smtClean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600" spc="-15" dirty="0" smtClean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600" spc="40" dirty="0" smtClean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600" spc="30" dirty="0" smtClean="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sz="600" spc="-15" dirty="0" smtClean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600" spc="40" dirty="0" smtClean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600" spc="65" dirty="0" smtClean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600" spc="-15" dirty="0" smtClean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600" spc="20" dirty="0" smtClean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600" spc="30" dirty="0" smtClean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600" spc="65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20" dirty="0" smtClean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600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f </a:t>
            </a:r>
            <a:r>
              <a:rPr sz="600" spc="-7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40" dirty="0" smtClean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sz="600" spc="-5" dirty="0" smtClean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sz="600" spc="30" dirty="0" smtClean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600" spc="40" dirty="0" smtClean="0">
                <a:solidFill>
                  <a:srgbClr val="FFFFFF"/>
                </a:solidFill>
                <a:latin typeface="Times New Roman"/>
                <a:cs typeface="Times New Roman"/>
              </a:rPr>
              <a:t>am</a:t>
            </a:r>
            <a:r>
              <a:rPr sz="600" spc="-15" dirty="0" smtClean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600" spc="20" dirty="0" smtClean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600" spc="6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20" dirty="0" smtClean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600" spc="-5" dirty="0" smtClean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sz="600" spc="15" dirty="0" smtClean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600" spc="65" dirty="0" smtClean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600" spc="25" dirty="0" smtClean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600" spc="40" dirty="0" smtClean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600" spc="15" dirty="0" smtClean="0">
                <a:solidFill>
                  <a:srgbClr val="FFFFFF"/>
                </a:solidFill>
                <a:latin typeface="Times New Roman"/>
                <a:cs typeface="Times New Roman"/>
              </a:rPr>
              <a:t>s </a:t>
            </a:r>
            <a:r>
              <a:rPr sz="600" spc="-75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5" dirty="0" smtClean="0">
                <a:solidFill>
                  <a:srgbClr val="FFFFFF"/>
                </a:solidFill>
                <a:latin typeface="Times New Roman"/>
                <a:cs typeface="Times New Roman"/>
              </a:rPr>
              <a:t>XV</a:t>
            </a:r>
            <a:r>
              <a:rPr sz="600" spc="-5" dirty="0" smtClean="0">
                <a:solidFill>
                  <a:srgbClr val="FFFFFF"/>
                </a:solidFill>
                <a:latin typeface="Times New Roman"/>
                <a:cs typeface="Times New Roman"/>
              </a:rPr>
              <a:t>I </a:t>
            </a:r>
            <a:r>
              <a:rPr sz="600" spc="40" dirty="0" smtClean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sz="600" spc="-15" dirty="0" smtClean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600" spc="-10" dirty="0" smtClean="0">
                <a:solidFill>
                  <a:srgbClr val="FFFFFF"/>
                </a:solidFill>
                <a:latin typeface="Times New Roman"/>
                <a:cs typeface="Times New Roman"/>
              </a:rPr>
              <a:t>ff</a:t>
            </a:r>
            <a:r>
              <a:rPr sz="600" spc="25" dirty="0" smtClean="0">
                <a:solidFill>
                  <a:srgbClr val="FFFFFF"/>
                </a:solidFill>
                <a:latin typeface="Times New Roman"/>
                <a:cs typeface="Times New Roman"/>
              </a:rPr>
              <a:t>ere</a:t>
            </a:r>
            <a:r>
              <a:rPr sz="600" spc="30" dirty="0" smtClean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600" spc="65" dirty="0" smtClean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600" spc="-15" dirty="0" smtClean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600" spc="40" dirty="0" smtClean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600" spc="-15" dirty="0" smtClean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600" spc="55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5" dirty="0" smtClean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600" spc="-15" dirty="0" smtClean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600" spc="20" dirty="0" smtClean="0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sz="600" spc="25" dirty="0" smtClean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600" spc="5" dirty="0" smtClean="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sz="600" spc="25" dirty="0" smtClean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600" spc="40" dirty="0" smtClean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600" spc="-15" dirty="0" smtClean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600" spc="20" dirty="0" smtClean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600" spc="7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10" dirty="0" smtClean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600" spc="30" dirty="0" smtClean="0">
                <a:solidFill>
                  <a:srgbClr val="FFFFFF"/>
                </a:solidFill>
                <a:latin typeface="Times New Roman"/>
                <a:cs typeface="Times New Roman"/>
              </a:rPr>
              <a:t>qu</a:t>
            </a:r>
            <a:r>
              <a:rPr sz="600" spc="40" dirty="0" smtClean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600" spc="65" dirty="0" smtClean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600" spc="-15" dirty="0" smtClean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600" spc="20" dirty="0" smtClean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600" spc="30" dirty="0" smtClean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600" spc="15" dirty="0" smtClean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600" spc="65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10" dirty="0" smtClean="0">
                <a:solidFill>
                  <a:srgbClr val="FFFFFF"/>
                </a:solidFill>
                <a:latin typeface="Times New Roman"/>
                <a:cs typeface="Times New Roman"/>
              </a:rPr>
              <a:t>II</a:t>
            </a:r>
            <a:r>
              <a:rPr sz="600" spc="-5" dirty="0" smtClean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endParaRPr sz="600" dirty="0">
              <a:latin typeface="Times New Roman"/>
              <a:cs typeface="Times New Roman"/>
            </a:endParaRPr>
          </a:p>
          <a:p>
            <a:pPr marL="212090">
              <a:lnSpc>
                <a:spcPct val="100000"/>
              </a:lnSpc>
              <a:spcBef>
                <a:spcPts val="275"/>
              </a:spcBef>
            </a:pPr>
            <a:r>
              <a:rPr sz="600" spc="10" dirty="0" smtClean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600" spc="25" dirty="0" smtClean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600" spc="15" dirty="0" smtClean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600" spc="25" dirty="0" smtClean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600" spc="-15" dirty="0" smtClean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600" spc="30" dirty="0" smtClean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600" spc="25" dirty="0" smtClean="0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sz="600" spc="7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5" dirty="0" smtClean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600" spc="-15" dirty="0" smtClean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600" spc="20" dirty="0" smtClean="0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sz="600" spc="25" dirty="0" smtClean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600" spc="5" dirty="0" smtClean="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sz="600" spc="25" dirty="0" smtClean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600" spc="40" dirty="0" smtClean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600" spc="-15" dirty="0" smtClean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600" spc="20" dirty="0" smtClean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600" spc="7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-25" dirty="0" smtClean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600" spc="40" dirty="0" smtClean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600" spc="20" dirty="0" smtClean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600" spc="30" dirty="0" smtClean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600" spc="15" dirty="0" smtClean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endParaRPr sz="600" dirty="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33"/>
              </a:spcBef>
            </a:pPr>
            <a:endParaRPr sz="750" dirty="0"/>
          </a:p>
          <a:p>
            <a:pPr marL="12700">
              <a:lnSpc>
                <a:spcPct val="100000"/>
              </a:lnSpc>
            </a:pPr>
            <a:r>
              <a:rPr sz="1400" spc="-30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e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5" dirty="0" smtClean="0">
                <a:latin typeface="Times New Roman"/>
                <a:cs typeface="Times New Roman"/>
              </a:rPr>
              <a:t>r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g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0" dirty="0" smtClean="0">
                <a:latin typeface="Times New Roman"/>
                <a:cs typeface="Times New Roman"/>
              </a:rPr>
              <a:t>A</a:t>
            </a:r>
            <a:r>
              <a:rPr sz="1400" spc="-60" dirty="0" smtClean="0">
                <a:latin typeface="Times New Roman"/>
                <a:cs typeface="Times New Roman"/>
              </a:rPr>
              <a:t>l</a:t>
            </a:r>
            <a:r>
              <a:rPr sz="1400" spc="5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e</a:t>
            </a:r>
            <a:r>
              <a:rPr sz="1400" spc="-30" dirty="0" smtClean="0">
                <a:latin typeface="Times New Roman"/>
                <a:cs typeface="Times New Roman"/>
              </a:rPr>
              <a:t>b</a:t>
            </a:r>
            <a:r>
              <a:rPr sz="1400" spc="5" dirty="0" smtClean="0">
                <a:latin typeface="Times New Roman"/>
                <a:cs typeface="Times New Roman"/>
              </a:rPr>
              <a:t>r</a:t>
            </a:r>
            <a:r>
              <a:rPr sz="1400" spc="45" dirty="0" smtClean="0">
                <a:latin typeface="Times New Roman"/>
                <a:cs typeface="Times New Roman"/>
              </a:rPr>
              <a:t>a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10" dirty="0" smtClean="0">
                <a:latin typeface="Times New Roman"/>
                <a:cs typeface="Times New Roman"/>
              </a:rPr>
              <a:t>L</a:t>
            </a:r>
            <a:r>
              <a:rPr sz="1400" spc="40" dirty="0" smtClean="0">
                <a:latin typeface="Times New Roman"/>
                <a:cs typeface="Times New Roman"/>
              </a:rPr>
              <a:t>o</a:t>
            </a:r>
            <a:r>
              <a:rPr sz="1400" spc="5" dirty="0" smtClean="0">
                <a:latin typeface="Times New Roman"/>
                <a:cs typeface="Times New Roman"/>
              </a:rPr>
              <a:t>op</a:t>
            </a:r>
            <a:r>
              <a:rPr sz="1400" spc="-15" dirty="0" smtClean="0">
                <a:latin typeface="Times New Roman"/>
                <a:cs typeface="Times New Roman"/>
              </a:rPr>
              <a:t>s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55" dirty="0" smtClean="0">
                <a:latin typeface="Times New Roman"/>
                <a:cs typeface="Times New Roman"/>
              </a:rPr>
              <a:t>I</a:t>
            </a:r>
            <a:r>
              <a:rPr sz="1400" spc="-90" dirty="0" smtClean="0">
                <a:latin typeface="Times New Roman"/>
                <a:cs typeface="Times New Roman"/>
              </a:rPr>
              <a:t>I</a:t>
            </a:r>
            <a:endParaRPr sz="1400" dirty="0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  <a:spcBef>
                <a:spcPts val="63"/>
              </a:spcBef>
            </a:pPr>
            <a:endParaRPr sz="1400" dirty="0"/>
          </a:p>
          <a:p>
            <a:pPr marL="264160">
              <a:lnSpc>
                <a:spcPct val="100000"/>
              </a:lnSpc>
            </a:pPr>
            <a:r>
              <a:rPr sz="800" spc="-20" dirty="0" smtClean="0">
                <a:latin typeface="Times New Roman"/>
                <a:cs typeface="Times New Roman"/>
              </a:rPr>
              <a:t>A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-10" dirty="0" smtClean="0">
                <a:latin typeface="Times New Roman"/>
                <a:cs typeface="Times New Roman"/>
              </a:rPr>
              <a:t>f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0" dirty="0" smtClean="0">
                <a:latin typeface="Times New Roman"/>
                <a:cs typeface="Times New Roman"/>
              </a:rPr>
              <a:t>w</a:t>
            </a:r>
            <a:r>
              <a:rPr sz="800" spc="70" dirty="0" smtClean="0">
                <a:latin typeface="Times New Roman"/>
                <a:cs typeface="Times New Roman"/>
              </a:rPr>
              <a:t> </a:t>
            </a:r>
            <a:r>
              <a:rPr lang="en-US" sz="800" spc="10" dirty="0" smtClean="0">
                <a:latin typeface="Times New Roman"/>
                <a:cs typeface="Times New Roman"/>
              </a:rPr>
              <a:t>assignation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p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10" dirty="0" smtClean="0">
                <a:latin typeface="Times New Roman"/>
                <a:cs typeface="Times New Roman"/>
              </a:rPr>
              <a:t>: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39478" y="1899856"/>
            <a:ext cx="434655" cy="127486"/>
          </a:xfrm>
          <a:custGeom>
            <a:avLst/>
            <a:gdLst/>
            <a:ahLst/>
            <a:cxnLst/>
            <a:rect l="l" t="t" r="r" b="b"/>
            <a:pathLst>
              <a:path w="434655" h="127486">
                <a:moveTo>
                  <a:pt x="0" y="127486"/>
                </a:moveTo>
                <a:lnTo>
                  <a:pt x="434655" y="127486"/>
                </a:lnTo>
                <a:lnTo>
                  <a:pt x="434655" y="0"/>
                </a:lnTo>
                <a:lnTo>
                  <a:pt x="0" y="0"/>
                </a:lnTo>
                <a:lnTo>
                  <a:pt x="0" y="127486"/>
                </a:lnTo>
                <a:close/>
              </a:path>
            </a:pathLst>
          </a:custGeom>
          <a:solidFill>
            <a:srgbClr val="FFEA0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39478" y="1899856"/>
            <a:ext cx="434655" cy="127486"/>
          </a:xfrm>
          <a:custGeom>
            <a:avLst/>
            <a:gdLst/>
            <a:ahLst/>
            <a:cxnLst/>
            <a:rect l="l" t="t" r="r" b="b"/>
            <a:pathLst>
              <a:path w="434655" h="127486">
                <a:moveTo>
                  <a:pt x="0" y="127486"/>
                </a:moveTo>
                <a:lnTo>
                  <a:pt x="434655" y="127486"/>
                </a:lnTo>
                <a:lnTo>
                  <a:pt x="434655" y="0"/>
                </a:lnTo>
                <a:lnTo>
                  <a:pt x="0" y="0"/>
                </a:lnTo>
                <a:lnTo>
                  <a:pt x="0" y="127486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36452" y="1278116"/>
            <a:ext cx="270510" cy="11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0" dirty="0" smtClean="0">
                <a:solidFill>
                  <a:srgbClr val="EC6931"/>
                </a:solidFill>
                <a:latin typeface="Arial"/>
                <a:cs typeface="Arial"/>
              </a:rPr>
              <a:t>Eq.(2)</a:t>
            </a:r>
            <a:endParaRPr sz="7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39478" y="1268193"/>
            <a:ext cx="434655" cy="127486"/>
          </a:xfrm>
          <a:custGeom>
            <a:avLst/>
            <a:gdLst/>
            <a:ahLst/>
            <a:cxnLst/>
            <a:rect l="l" t="t" r="r" b="b"/>
            <a:pathLst>
              <a:path w="434655" h="127486">
                <a:moveTo>
                  <a:pt x="0" y="127486"/>
                </a:moveTo>
                <a:lnTo>
                  <a:pt x="434655" y="127486"/>
                </a:lnTo>
                <a:lnTo>
                  <a:pt x="434655" y="0"/>
                </a:lnTo>
                <a:lnTo>
                  <a:pt x="0" y="0"/>
                </a:lnTo>
                <a:lnTo>
                  <a:pt x="0" y="127486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32153" y="1435570"/>
            <a:ext cx="245745" cy="11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0" dirty="0" smtClean="0">
                <a:solidFill>
                  <a:srgbClr val="363639"/>
                </a:solidFill>
                <a:latin typeface="Arial"/>
                <a:cs typeface="Arial"/>
              </a:rPr>
              <a:t>Eq.( )</a:t>
            </a:r>
            <a:endParaRPr sz="7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38466" y="1425662"/>
            <a:ext cx="434649" cy="127492"/>
          </a:xfrm>
          <a:custGeom>
            <a:avLst/>
            <a:gdLst/>
            <a:ahLst/>
            <a:cxnLst/>
            <a:rect l="l" t="t" r="r" b="b"/>
            <a:pathLst>
              <a:path w="434649" h="127492">
                <a:moveTo>
                  <a:pt x="0" y="127492"/>
                </a:moveTo>
                <a:lnTo>
                  <a:pt x="434649" y="127492"/>
                </a:lnTo>
                <a:lnTo>
                  <a:pt x="434649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37248" y="1596835"/>
            <a:ext cx="207010" cy="11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193675" algn="l"/>
              </a:tabLst>
            </a:pPr>
            <a:r>
              <a:rPr sz="700" u="sng" spc="0" dirty="0" smtClean="0">
                <a:solidFill>
                  <a:srgbClr val="EC6931"/>
                </a:solidFill>
                <a:latin typeface="Arial"/>
                <a:cs typeface="Arial"/>
              </a:rPr>
              <a:t> 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6452" y="1596835"/>
            <a:ext cx="270510" cy="11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0" dirty="0" smtClean="0">
                <a:solidFill>
                  <a:srgbClr val="EC6931"/>
                </a:solidFill>
                <a:latin typeface="Arial"/>
                <a:cs typeface="Arial"/>
              </a:rPr>
              <a:t>Eq.(5)</a:t>
            </a:r>
            <a:endParaRPr sz="7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39478" y="1586931"/>
            <a:ext cx="434655" cy="127492"/>
          </a:xfrm>
          <a:custGeom>
            <a:avLst/>
            <a:gdLst/>
            <a:ahLst/>
            <a:cxnLst/>
            <a:rect l="l" t="t" r="r" b="b"/>
            <a:pathLst>
              <a:path w="434655" h="127492">
                <a:moveTo>
                  <a:pt x="0" y="127492"/>
                </a:moveTo>
                <a:lnTo>
                  <a:pt x="434655" y="127492"/>
                </a:lnTo>
                <a:lnTo>
                  <a:pt x="434655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644250" y="1752308"/>
            <a:ext cx="245745" cy="11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0" dirty="0" smtClean="0">
                <a:solidFill>
                  <a:srgbClr val="363639"/>
                </a:solidFill>
                <a:latin typeface="Arial"/>
                <a:cs typeface="Arial"/>
              </a:rPr>
              <a:t>Eq.( )</a:t>
            </a:r>
            <a:endParaRPr sz="7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40496" y="1742395"/>
            <a:ext cx="434649" cy="127492"/>
          </a:xfrm>
          <a:custGeom>
            <a:avLst/>
            <a:gdLst/>
            <a:ahLst/>
            <a:cxnLst/>
            <a:rect l="l" t="t" r="r" b="b"/>
            <a:pathLst>
              <a:path w="434649" h="127492">
                <a:moveTo>
                  <a:pt x="0" y="127492"/>
                </a:moveTo>
                <a:lnTo>
                  <a:pt x="434649" y="127492"/>
                </a:lnTo>
                <a:lnTo>
                  <a:pt x="434649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636452" y="1909775"/>
            <a:ext cx="245745" cy="11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0" dirty="0" smtClean="0">
                <a:solidFill>
                  <a:srgbClr val="363639"/>
                </a:solidFill>
                <a:latin typeface="Arial"/>
                <a:cs typeface="Arial"/>
              </a:rPr>
              <a:t>Eq.( )</a:t>
            </a:r>
            <a:endParaRPr sz="7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34255" y="2070735"/>
            <a:ext cx="346075" cy="11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0" dirty="0" smtClean="0">
                <a:solidFill>
                  <a:srgbClr val="ED6126"/>
                </a:solidFill>
                <a:latin typeface="Arial"/>
                <a:cs typeface="Arial"/>
              </a:rPr>
              <a:t>Res.Eq.</a:t>
            </a:r>
            <a:endParaRPr sz="7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40496" y="2061215"/>
            <a:ext cx="434649" cy="127492"/>
          </a:xfrm>
          <a:custGeom>
            <a:avLst/>
            <a:gdLst/>
            <a:ahLst/>
            <a:cxnLst/>
            <a:rect l="l" t="t" r="r" b="b"/>
            <a:pathLst>
              <a:path w="434649" h="127492">
                <a:moveTo>
                  <a:pt x="0" y="127492"/>
                </a:moveTo>
                <a:lnTo>
                  <a:pt x="434649" y="127492"/>
                </a:lnTo>
                <a:lnTo>
                  <a:pt x="434649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638553" y="2226699"/>
            <a:ext cx="270510" cy="11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0" dirty="0" smtClean="0">
                <a:solidFill>
                  <a:srgbClr val="EC6931"/>
                </a:solidFill>
                <a:latin typeface="Arial"/>
                <a:cs typeface="Arial"/>
              </a:rPr>
              <a:t>Eq.(3)</a:t>
            </a:r>
            <a:endParaRPr sz="7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41514" y="2216182"/>
            <a:ext cx="434649" cy="127492"/>
          </a:xfrm>
          <a:custGeom>
            <a:avLst/>
            <a:gdLst/>
            <a:ahLst/>
            <a:cxnLst/>
            <a:rect l="l" t="t" r="r" b="b"/>
            <a:pathLst>
              <a:path w="434649" h="127492">
                <a:moveTo>
                  <a:pt x="0" y="127492"/>
                </a:moveTo>
                <a:lnTo>
                  <a:pt x="434649" y="127492"/>
                </a:lnTo>
                <a:lnTo>
                  <a:pt x="434649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640953" y="2383666"/>
            <a:ext cx="245745" cy="11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0" dirty="0" smtClean="0">
                <a:solidFill>
                  <a:srgbClr val="363639"/>
                </a:solidFill>
                <a:latin typeface="Arial"/>
                <a:cs typeface="Arial"/>
              </a:rPr>
              <a:t>Eq.( )</a:t>
            </a:r>
            <a:endParaRPr sz="7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640496" y="2374147"/>
            <a:ext cx="434649" cy="127486"/>
          </a:xfrm>
          <a:custGeom>
            <a:avLst/>
            <a:gdLst/>
            <a:ahLst/>
            <a:cxnLst/>
            <a:rect l="l" t="t" r="r" b="b"/>
            <a:pathLst>
              <a:path w="434649" h="127486">
                <a:moveTo>
                  <a:pt x="0" y="127486"/>
                </a:moveTo>
                <a:lnTo>
                  <a:pt x="434649" y="127486"/>
                </a:lnTo>
                <a:lnTo>
                  <a:pt x="434649" y="0"/>
                </a:lnTo>
                <a:lnTo>
                  <a:pt x="0" y="0"/>
                </a:lnTo>
                <a:lnTo>
                  <a:pt x="0" y="127486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633451" y="2537625"/>
            <a:ext cx="270510" cy="11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0" dirty="0" smtClean="0">
                <a:solidFill>
                  <a:srgbClr val="EC6931"/>
                </a:solidFill>
                <a:latin typeface="Arial"/>
                <a:cs typeface="Arial"/>
              </a:rPr>
              <a:t>Eq.(4)</a:t>
            </a:r>
            <a:endParaRPr sz="7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639674" y="2528114"/>
            <a:ext cx="434649" cy="127486"/>
          </a:xfrm>
          <a:custGeom>
            <a:avLst/>
            <a:gdLst/>
            <a:ahLst/>
            <a:cxnLst/>
            <a:rect l="l" t="t" r="r" b="b"/>
            <a:pathLst>
              <a:path w="434649" h="127486">
                <a:moveTo>
                  <a:pt x="0" y="127486"/>
                </a:moveTo>
                <a:lnTo>
                  <a:pt x="434649" y="127486"/>
                </a:lnTo>
                <a:lnTo>
                  <a:pt x="434649" y="0"/>
                </a:lnTo>
                <a:lnTo>
                  <a:pt x="0" y="0"/>
                </a:lnTo>
                <a:lnTo>
                  <a:pt x="0" y="127486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637750" y="2693591"/>
            <a:ext cx="245745" cy="11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0" dirty="0" smtClean="0">
                <a:solidFill>
                  <a:srgbClr val="363639"/>
                </a:solidFill>
                <a:latin typeface="Arial"/>
                <a:cs typeface="Arial"/>
              </a:rPr>
              <a:t>Eq.( )</a:t>
            </a:r>
            <a:endParaRPr sz="7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40692" y="2683073"/>
            <a:ext cx="434649" cy="127492"/>
          </a:xfrm>
          <a:custGeom>
            <a:avLst/>
            <a:gdLst/>
            <a:ahLst/>
            <a:cxnLst/>
            <a:rect l="l" t="t" r="r" b="b"/>
            <a:pathLst>
              <a:path w="434649" h="127492">
                <a:moveTo>
                  <a:pt x="0" y="127492"/>
                </a:moveTo>
                <a:lnTo>
                  <a:pt x="434649" y="127492"/>
                </a:lnTo>
                <a:lnTo>
                  <a:pt x="434649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640154" y="2850557"/>
            <a:ext cx="270510" cy="11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0" dirty="0" smtClean="0">
                <a:solidFill>
                  <a:srgbClr val="EC6931"/>
                </a:solidFill>
                <a:latin typeface="Arial"/>
                <a:cs typeface="Arial"/>
              </a:rPr>
              <a:t>Eq.(1)</a:t>
            </a:r>
            <a:endParaRPr sz="7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639674" y="2841038"/>
            <a:ext cx="434649" cy="127492"/>
          </a:xfrm>
          <a:custGeom>
            <a:avLst/>
            <a:gdLst/>
            <a:ahLst/>
            <a:cxnLst/>
            <a:rect l="l" t="t" r="r" b="b"/>
            <a:pathLst>
              <a:path w="434649" h="127492">
                <a:moveTo>
                  <a:pt x="0" y="127492"/>
                </a:moveTo>
                <a:lnTo>
                  <a:pt x="434649" y="127492"/>
                </a:lnTo>
                <a:lnTo>
                  <a:pt x="434649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750131" y="1261811"/>
            <a:ext cx="168066" cy="127497"/>
          </a:xfrm>
          <a:custGeom>
            <a:avLst/>
            <a:gdLst/>
            <a:ahLst/>
            <a:cxnLst/>
            <a:rect l="l" t="t" r="r" b="b"/>
            <a:pathLst>
              <a:path w="168066" h="127497">
                <a:moveTo>
                  <a:pt x="59893" y="0"/>
                </a:moveTo>
                <a:lnTo>
                  <a:pt x="44941" y="1730"/>
                </a:lnTo>
                <a:lnTo>
                  <a:pt x="31372" y="6634"/>
                </a:lnTo>
                <a:lnTo>
                  <a:pt x="3659" y="36072"/>
                </a:lnTo>
                <a:lnTo>
                  <a:pt x="0" y="72450"/>
                </a:lnTo>
                <a:lnTo>
                  <a:pt x="1883" y="86197"/>
                </a:lnTo>
                <a:lnTo>
                  <a:pt x="26370" y="118072"/>
                </a:lnTo>
                <a:lnTo>
                  <a:pt x="108173" y="127497"/>
                </a:lnTo>
                <a:lnTo>
                  <a:pt x="123127" y="125767"/>
                </a:lnTo>
                <a:lnTo>
                  <a:pt x="157809" y="103265"/>
                </a:lnTo>
                <a:lnTo>
                  <a:pt x="168066" y="55062"/>
                </a:lnTo>
                <a:lnTo>
                  <a:pt x="166184" y="41315"/>
                </a:lnTo>
                <a:lnTo>
                  <a:pt x="141702" y="9433"/>
                </a:lnTo>
                <a:lnTo>
                  <a:pt x="114382" y="292"/>
                </a:lnTo>
                <a:lnTo>
                  <a:pt x="59893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744339" y="1579961"/>
            <a:ext cx="173857" cy="121706"/>
          </a:xfrm>
          <a:custGeom>
            <a:avLst/>
            <a:gdLst/>
            <a:ahLst/>
            <a:cxnLst/>
            <a:rect l="l" t="t" r="r" b="b"/>
            <a:pathLst>
              <a:path w="173857" h="121706">
                <a:moveTo>
                  <a:pt x="59893" y="0"/>
                </a:moveTo>
                <a:lnTo>
                  <a:pt x="44941" y="1730"/>
                </a:lnTo>
                <a:lnTo>
                  <a:pt x="31372" y="6634"/>
                </a:lnTo>
                <a:lnTo>
                  <a:pt x="3659" y="36072"/>
                </a:lnTo>
                <a:lnTo>
                  <a:pt x="0" y="66644"/>
                </a:lnTo>
                <a:lnTo>
                  <a:pt x="1882" y="80395"/>
                </a:lnTo>
                <a:lnTo>
                  <a:pt x="26364" y="112277"/>
                </a:lnTo>
                <a:lnTo>
                  <a:pt x="113979" y="121706"/>
                </a:lnTo>
                <a:lnTo>
                  <a:pt x="128933" y="119976"/>
                </a:lnTo>
                <a:lnTo>
                  <a:pt x="163605" y="97470"/>
                </a:lnTo>
                <a:lnTo>
                  <a:pt x="173857" y="55062"/>
                </a:lnTo>
                <a:lnTo>
                  <a:pt x="171975" y="41314"/>
                </a:lnTo>
                <a:lnTo>
                  <a:pt x="147497" y="9429"/>
                </a:lnTo>
                <a:lnTo>
                  <a:pt x="120176" y="291"/>
                </a:lnTo>
                <a:lnTo>
                  <a:pt x="59893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750131" y="1905137"/>
            <a:ext cx="173857" cy="121705"/>
          </a:xfrm>
          <a:custGeom>
            <a:avLst/>
            <a:gdLst/>
            <a:ahLst/>
            <a:cxnLst/>
            <a:rect l="l" t="t" r="r" b="b"/>
            <a:pathLst>
              <a:path w="173857" h="121705">
                <a:moveTo>
                  <a:pt x="59877" y="0"/>
                </a:moveTo>
                <a:lnTo>
                  <a:pt x="45491" y="1740"/>
                </a:lnTo>
                <a:lnTo>
                  <a:pt x="32366" y="6683"/>
                </a:lnTo>
                <a:lnTo>
                  <a:pt x="4712" y="36565"/>
                </a:lnTo>
                <a:lnTo>
                  <a:pt x="0" y="61822"/>
                </a:lnTo>
                <a:lnTo>
                  <a:pt x="1739" y="76209"/>
                </a:lnTo>
                <a:lnTo>
                  <a:pt x="24505" y="110143"/>
                </a:lnTo>
                <a:lnTo>
                  <a:pt x="113964" y="121705"/>
                </a:lnTo>
                <a:lnTo>
                  <a:pt x="128350" y="119965"/>
                </a:lnTo>
                <a:lnTo>
                  <a:pt x="162289" y="97201"/>
                </a:lnTo>
                <a:lnTo>
                  <a:pt x="173857" y="59888"/>
                </a:lnTo>
                <a:lnTo>
                  <a:pt x="172118" y="45504"/>
                </a:lnTo>
                <a:lnTo>
                  <a:pt x="149350" y="11570"/>
                </a:lnTo>
                <a:lnTo>
                  <a:pt x="123710" y="789"/>
                </a:lnTo>
                <a:lnTo>
                  <a:pt x="59877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755906" y="2217920"/>
            <a:ext cx="150677" cy="115913"/>
          </a:xfrm>
          <a:custGeom>
            <a:avLst/>
            <a:gdLst/>
            <a:ahLst/>
            <a:cxnLst/>
            <a:rect l="l" t="t" r="r" b="b"/>
            <a:pathLst>
              <a:path w="150677" h="115913">
                <a:moveTo>
                  <a:pt x="59893" y="0"/>
                </a:moveTo>
                <a:lnTo>
                  <a:pt x="44592" y="1718"/>
                </a:lnTo>
                <a:lnTo>
                  <a:pt x="30754" y="6580"/>
                </a:lnTo>
                <a:lnTo>
                  <a:pt x="3068" y="35636"/>
                </a:lnTo>
                <a:lnTo>
                  <a:pt x="0" y="63758"/>
                </a:lnTo>
                <a:lnTo>
                  <a:pt x="1973" y="77083"/>
                </a:lnTo>
                <a:lnTo>
                  <a:pt x="27538" y="107653"/>
                </a:lnTo>
                <a:lnTo>
                  <a:pt x="90799" y="115913"/>
                </a:lnTo>
                <a:lnTo>
                  <a:pt x="106102" y="114194"/>
                </a:lnTo>
                <a:lnTo>
                  <a:pt x="141200" y="91927"/>
                </a:lnTo>
                <a:lnTo>
                  <a:pt x="150677" y="52161"/>
                </a:lnTo>
                <a:lnTo>
                  <a:pt x="148705" y="38832"/>
                </a:lnTo>
                <a:lnTo>
                  <a:pt x="123145" y="8257"/>
                </a:lnTo>
                <a:lnTo>
                  <a:pt x="94780" y="113"/>
                </a:lnTo>
                <a:lnTo>
                  <a:pt x="59893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744339" y="2520999"/>
            <a:ext cx="168066" cy="104316"/>
          </a:xfrm>
          <a:custGeom>
            <a:avLst/>
            <a:gdLst/>
            <a:ahLst/>
            <a:cxnLst/>
            <a:rect l="l" t="t" r="r" b="b"/>
            <a:pathLst>
              <a:path w="168066" h="104316">
                <a:moveTo>
                  <a:pt x="59877" y="0"/>
                </a:moveTo>
                <a:lnTo>
                  <a:pt x="44575" y="1718"/>
                </a:lnTo>
                <a:lnTo>
                  <a:pt x="30739" y="6581"/>
                </a:lnTo>
                <a:lnTo>
                  <a:pt x="3063" y="35645"/>
                </a:lnTo>
                <a:lnTo>
                  <a:pt x="0" y="52161"/>
                </a:lnTo>
                <a:lnTo>
                  <a:pt x="1973" y="65489"/>
                </a:lnTo>
                <a:lnTo>
                  <a:pt x="27535" y="96060"/>
                </a:lnTo>
                <a:lnTo>
                  <a:pt x="108173" y="104316"/>
                </a:lnTo>
                <a:lnTo>
                  <a:pt x="123475" y="102597"/>
                </a:lnTo>
                <a:lnTo>
                  <a:pt x="158580" y="80336"/>
                </a:lnTo>
                <a:lnTo>
                  <a:pt x="168066" y="52161"/>
                </a:lnTo>
                <a:lnTo>
                  <a:pt x="166093" y="38834"/>
                </a:lnTo>
                <a:lnTo>
                  <a:pt x="140530" y="8261"/>
                </a:lnTo>
                <a:lnTo>
                  <a:pt x="112167" y="114"/>
                </a:lnTo>
                <a:lnTo>
                  <a:pt x="59877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721876" y="2822984"/>
            <a:ext cx="307146" cy="121699"/>
          </a:xfrm>
          <a:custGeom>
            <a:avLst/>
            <a:gdLst/>
            <a:ahLst/>
            <a:cxnLst/>
            <a:rect l="l" t="t" r="r" b="b"/>
            <a:pathLst>
              <a:path w="307146" h="121699">
                <a:moveTo>
                  <a:pt x="59893" y="0"/>
                </a:moveTo>
                <a:lnTo>
                  <a:pt x="45507" y="1739"/>
                </a:lnTo>
                <a:lnTo>
                  <a:pt x="32380" y="6680"/>
                </a:lnTo>
                <a:lnTo>
                  <a:pt x="4716" y="36553"/>
                </a:lnTo>
                <a:lnTo>
                  <a:pt x="0" y="61816"/>
                </a:lnTo>
                <a:lnTo>
                  <a:pt x="1739" y="76201"/>
                </a:lnTo>
                <a:lnTo>
                  <a:pt x="24509" y="110133"/>
                </a:lnTo>
                <a:lnTo>
                  <a:pt x="247268" y="121699"/>
                </a:lnTo>
                <a:lnTo>
                  <a:pt x="261655" y="119959"/>
                </a:lnTo>
                <a:lnTo>
                  <a:pt x="295587" y="97189"/>
                </a:lnTo>
                <a:lnTo>
                  <a:pt x="307146" y="59882"/>
                </a:lnTo>
                <a:lnTo>
                  <a:pt x="305407" y="45495"/>
                </a:lnTo>
                <a:lnTo>
                  <a:pt x="282641" y="11560"/>
                </a:lnTo>
                <a:lnTo>
                  <a:pt x="256998" y="786"/>
                </a:lnTo>
                <a:lnTo>
                  <a:pt x="59893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724482" y="1423659"/>
            <a:ext cx="230063" cy="120441"/>
          </a:xfrm>
          <a:custGeom>
            <a:avLst/>
            <a:gdLst/>
            <a:ahLst/>
            <a:cxnLst/>
            <a:rect l="l" t="t" r="r" b="b"/>
            <a:pathLst>
              <a:path w="230063" h="120441">
                <a:moveTo>
                  <a:pt x="59877" y="0"/>
                </a:moveTo>
                <a:lnTo>
                  <a:pt x="45492" y="1740"/>
                </a:lnTo>
                <a:lnTo>
                  <a:pt x="32367" y="6682"/>
                </a:lnTo>
                <a:lnTo>
                  <a:pt x="4713" y="36564"/>
                </a:lnTo>
                <a:lnTo>
                  <a:pt x="0" y="60563"/>
                </a:lnTo>
                <a:lnTo>
                  <a:pt x="1739" y="74951"/>
                </a:lnTo>
                <a:lnTo>
                  <a:pt x="24507" y="108883"/>
                </a:lnTo>
                <a:lnTo>
                  <a:pt x="170185" y="120441"/>
                </a:lnTo>
                <a:lnTo>
                  <a:pt x="184572" y="118702"/>
                </a:lnTo>
                <a:lnTo>
                  <a:pt x="218505" y="95934"/>
                </a:lnTo>
                <a:lnTo>
                  <a:pt x="230063" y="59893"/>
                </a:lnTo>
                <a:lnTo>
                  <a:pt x="228323" y="45506"/>
                </a:lnTo>
                <a:lnTo>
                  <a:pt x="205561" y="11567"/>
                </a:lnTo>
                <a:lnTo>
                  <a:pt x="179922" y="788"/>
                </a:lnTo>
                <a:lnTo>
                  <a:pt x="59877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727575" y="2060019"/>
            <a:ext cx="230078" cy="120437"/>
          </a:xfrm>
          <a:custGeom>
            <a:avLst/>
            <a:gdLst/>
            <a:ahLst/>
            <a:cxnLst/>
            <a:rect l="l" t="t" r="r" b="b"/>
            <a:pathLst>
              <a:path w="230078" h="120437">
                <a:moveTo>
                  <a:pt x="59893" y="0"/>
                </a:moveTo>
                <a:lnTo>
                  <a:pt x="45507" y="1739"/>
                </a:lnTo>
                <a:lnTo>
                  <a:pt x="32380" y="6680"/>
                </a:lnTo>
                <a:lnTo>
                  <a:pt x="4716" y="36553"/>
                </a:lnTo>
                <a:lnTo>
                  <a:pt x="0" y="60554"/>
                </a:lnTo>
                <a:lnTo>
                  <a:pt x="1739" y="74939"/>
                </a:lnTo>
                <a:lnTo>
                  <a:pt x="24509" y="108871"/>
                </a:lnTo>
                <a:lnTo>
                  <a:pt x="170185" y="120437"/>
                </a:lnTo>
                <a:lnTo>
                  <a:pt x="184571" y="118697"/>
                </a:lnTo>
                <a:lnTo>
                  <a:pt x="218509" y="95933"/>
                </a:lnTo>
                <a:lnTo>
                  <a:pt x="230078" y="59882"/>
                </a:lnTo>
                <a:lnTo>
                  <a:pt x="228338" y="45497"/>
                </a:lnTo>
                <a:lnTo>
                  <a:pt x="205568" y="11564"/>
                </a:lnTo>
                <a:lnTo>
                  <a:pt x="179926" y="788"/>
                </a:lnTo>
                <a:lnTo>
                  <a:pt x="59893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730684" y="2664279"/>
            <a:ext cx="230063" cy="120443"/>
          </a:xfrm>
          <a:custGeom>
            <a:avLst/>
            <a:gdLst/>
            <a:ahLst/>
            <a:cxnLst/>
            <a:rect l="l" t="t" r="r" b="b"/>
            <a:pathLst>
              <a:path w="230063" h="120443">
                <a:moveTo>
                  <a:pt x="59877" y="0"/>
                </a:moveTo>
                <a:lnTo>
                  <a:pt x="45490" y="1739"/>
                </a:lnTo>
                <a:lnTo>
                  <a:pt x="32364" y="6681"/>
                </a:lnTo>
                <a:lnTo>
                  <a:pt x="4710" y="36562"/>
                </a:lnTo>
                <a:lnTo>
                  <a:pt x="0" y="60554"/>
                </a:lnTo>
                <a:lnTo>
                  <a:pt x="1739" y="74941"/>
                </a:lnTo>
                <a:lnTo>
                  <a:pt x="24503" y="108878"/>
                </a:lnTo>
                <a:lnTo>
                  <a:pt x="170185" y="120443"/>
                </a:lnTo>
                <a:lnTo>
                  <a:pt x="184566" y="118703"/>
                </a:lnTo>
                <a:lnTo>
                  <a:pt x="218497" y="95932"/>
                </a:lnTo>
                <a:lnTo>
                  <a:pt x="230063" y="59882"/>
                </a:lnTo>
                <a:lnTo>
                  <a:pt x="228322" y="45495"/>
                </a:lnTo>
                <a:lnTo>
                  <a:pt x="205550" y="11561"/>
                </a:lnTo>
                <a:lnTo>
                  <a:pt x="179911" y="786"/>
                </a:lnTo>
                <a:lnTo>
                  <a:pt x="59877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727575" y="1742892"/>
            <a:ext cx="230078" cy="120441"/>
          </a:xfrm>
          <a:custGeom>
            <a:avLst/>
            <a:gdLst/>
            <a:ahLst/>
            <a:cxnLst/>
            <a:rect l="l" t="t" r="r" b="b"/>
            <a:pathLst>
              <a:path w="230078" h="120441">
                <a:moveTo>
                  <a:pt x="59893" y="0"/>
                </a:moveTo>
                <a:lnTo>
                  <a:pt x="45506" y="1739"/>
                </a:lnTo>
                <a:lnTo>
                  <a:pt x="32379" y="6679"/>
                </a:lnTo>
                <a:lnTo>
                  <a:pt x="4715" y="36551"/>
                </a:lnTo>
                <a:lnTo>
                  <a:pt x="0" y="60548"/>
                </a:lnTo>
                <a:lnTo>
                  <a:pt x="1739" y="74933"/>
                </a:lnTo>
                <a:lnTo>
                  <a:pt x="24505" y="108870"/>
                </a:lnTo>
                <a:lnTo>
                  <a:pt x="170185" y="120441"/>
                </a:lnTo>
                <a:lnTo>
                  <a:pt x="184569" y="118702"/>
                </a:lnTo>
                <a:lnTo>
                  <a:pt x="218506" y="95935"/>
                </a:lnTo>
                <a:lnTo>
                  <a:pt x="230078" y="59877"/>
                </a:lnTo>
                <a:lnTo>
                  <a:pt x="228338" y="45492"/>
                </a:lnTo>
                <a:lnTo>
                  <a:pt x="205566" y="11562"/>
                </a:lnTo>
                <a:lnTo>
                  <a:pt x="179922" y="787"/>
                </a:lnTo>
                <a:lnTo>
                  <a:pt x="59893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1744687" y="1211334"/>
            <a:ext cx="266700" cy="17348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99695" indent="3810" algn="ctr">
              <a:lnSpc>
                <a:spcPct val="149100"/>
              </a:lnSpc>
            </a:pPr>
            <a:r>
              <a:rPr sz="700" spc="0" dirty="0" smtClean="0">
                <a:solidFill>
                  <a:srgbClr val="363639"/>
                </a:solidFill>
                <a:latin typeface="Arial"/>
                <a:cs typeface="Arial"/>
              </a:rPr>
              <a:t>u1 du1 i1 di1 u2 du2 i2 di2</a:t>
            </a:r>
            <a:endParaRPr sz="700">
              <a:latin typeface="Arial"/>
              <a:cs typeface="Arial"/>
            </a:endParaRPr>
          </a:p>
          <a:p>
            <a:pPr marR="90805" algn="ctr">
              <a:lnSpc>
                <a:spcPct val="100000"/>
              </a:lnSpc>
              <a:spcBef>
                <a:spcPts val="235"/>
              </a:spcBef>
            </a:pPr>
            <a:r>
              <a:rPr sz="700" spc="0" dirty="0" smtClean="0">
                <a:solidFill>
                  <a:srgbClr val="363639"/>
                </a:solidFill>
                <a:latin typeface="Arial"/>
                <a:cs typeface="Arial"/>
              </a:rPr>
              <a:t>uL</a:t>
            </a:r>
            <a:endParaRPr sz="700">
              <a:latin typeface="Arial"/>
              <a:cs typeface="Arial"/>
            </a:endParaRPr>
          </a:p>
          <a:p>
            <a:pPr marL="33020" marR="12700" indent="-14604">
              <a:lnSpc>
                <a:spcPct val="144300"/>
              </a:lnSpc>
              <a:spcBef>
                <a:spcPts val="40"/>
              </a:spcBef>
            </a:pPr>
            <a:r>
              <a:rPr sz="700" spc="0" dirty="0" smtClean="0">
                <a:solidFill>
                  <a:srgbClr val="363639"/>
                </a:solidFill>
                <a:latin typeface="Arial"/>
                <a:cs typeface="Arial"/>
              </a:rPr>
              <a:t>duL diL/dt</a:t>
            </a:r>
            <a:endParaRPr sz="70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1730684" y="2368349"/>
            <a:ext cx="230063" cy="120437"/>
          </a:xfrm>
          <a:custGeom>
            <a:avLst/>
            <a:gdLst/>
            <a:ahLst/>
            <a:cxnLst/>
            <a:rect l="l" t="t" r="r" b="b"/>
            <a:pathLst>
              <a:path w="230063" h="120437">
                <a:moveTo>
                  <a:pt x="59877" y="0"/>
                </a:moveTo>
                <a:lnTo>
                  <a:pt x="45490" y="1739"/>
                </a:lnTo>
                <a:lnTo>
                  <a:pt x="32364" y="6681"/>
                </a:lnTo>
                <a:lnTo>
                  <a:pt x="4710" y="36562"/>
                </a:lnTo>
                <a:lnTo>
                  <a:pt x="0" y="60556"/>
                </a:lnTo>
                <a:lnTo>
                  <a:pt x="1739" y="74942"/>
                </a:lnTo>
                <a:lnTo>
                  <a:pt x="24506" y="108876"/>
                </a:lnTo>
                <a:lnTo>
                  <a:pt x="170185" y="120437"/>
                </a:lnTo>
                <a:lnTo>
                  <a:pt x="184567" y="118697"/>
                </a:lnTo>
                <a:lnTo>
                  <a:pt x="218499" y="95928"/>
                </a:lnTo>
                <a:lnTo>
                  <a:pt x="230063" y="59882"/>
                </a:lnTo>
                <a:lnTo>
                  <a:pt x="228322" y="45495"/>
                </a:lnTo>
                <a:lnTo>
                  <a:pt x="205550" y="11561"/>
                </a:lnTo>
                <a:lnTo>
                  <a:pt x="179911" y="786"/>
                </a:lnTo>
                <a:lnTo>
                  <a:pt x="59877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083463" y="1330193"/>
            <a:ext cx="658956" cy="0"/>
          </a:xfrm>
          <a:custGeom>
            <a:avLst/>
            <a:gdLst/>
            <a:ahLst/>
            <a:cxnLst/>
            <a:rect l="l" t="t" r="r" b="b"/>
            <a:pathLst>
              <a:path w="658956">
                <a:moveTo>
                  <a:pt x="0" y="0"/>
                </a:moveTo>
                <a:lnTo>
                  <a:pt x="658956" y="0"/>
                </a:lnTo>
              </a:path>
            </a:pathLst>
          </a:custGeom>
          <a:ln w="9997">
            <a:solidFill>
              <a:srgbClr val="F054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083463" y="1335969"/>
            <a:ext cx="653180" cy="1225410"/>
          </a:xfrm>
          <a:custGeom>
            <a:avLst/>
            <a:gdLst/>
            <a:ahLst/>
            <a:cxnLst/>
            <a:rect l="l" t="t" r="r" b="b"/>
            <a:pathLst>
              <a:path w="653180" h="1225410">
                <a:moveTo>
                  <a:pt x="0" y="0"/>
                </a:moveTo>
                <a:lnTo>
                  <a:pt x="653180" y="1225410"/>
                </a:lnTo>
              </a:path>
            </a:pathLst>
          </a:custGeom>
          <a:ln w="9997">
            <a:solidFill>
              <a:srgbClr val="4637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077688" y="1492026"/>
            <a:ext cx="653163" cy="0"/>
          </a:xfrm>
          <a:custGeom>
            <a:avLst/>
            <a:gdLst/>
            <a:ahLst/>
            <a:cxnLst/>
            <a:rect l="l" t="t" r="r" b="b"/>
            <a:pathLst>
              <a:path w="653163">
                <a:moveTo>
                  <a:pt x="0" y="0"/>
                </a:moveTo>
                <a:lnTo>
                  <a:pt x="653163" y="0"/>
                </a:lnTo>
              </a:path>
            </a:pathLst>
          </a:custGeom>
          <a:ln w="7498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083463" y="1492041"/>
            <a:ext cx="641597" cy="1213850"/>
          </a:xfrm>
          <a:custGeom>
            <a:avLst/>
            <a:gdLst/>
            <a:ahLst/>
            <a:cxnLst/>
            <a:rect l="l" t="t" r="r" b="b"/>
            <a:pathLst>
              <a:path w="641597" h="1213850">
                <a:moveTo>
                  <a:pt x="0" y="0"/>
                </a:moveTo>
                <a:lnTo>
                  <a:pt x="641597" y="1213850"/>
                </a:lnTo>
              </a:path>
            </a:pathLst>
          </a:custGeom>
          <a:ln w="7498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077688" y="1653890"/>
            <a:ext cx="664730" cy="306348"/>
          </a:xfrm>
          <a:custGeom>
            <a:avLst/>
            <a:gdLst/>
            <a:ahLst/>
            <a:cxnLst/>
            <a:rect l="l" t="t" r="r" b="b"/>
            <a:pathLst>
              <a:path w="664730" h="306348">
                <a:moveTo>
                  <a:pt x="0" y="0"/>
                </a:moveTo>
                <a:lnTo>
                  <a:pt x="664730" y="306348"/>
                </a:lnTo>
              </a:path>
            </a:pathLst>
          </a:custGeom>
          <a:ln w="9997">
            <a:solidFill>
              <a:srgbClr val="5537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071908" y="1659666"/>
            <a:ext cx="676287" cy="601146"/>
          </a:xfrm>
          <a:custGeom>
            <a:avLst/>
            <a:gdLst/>
            <a:ahLst/>
            <a:cxnLst/>
            <a:rect l="l" t="t" r="r" b="b"/>
            <a:pathLst>
              <a:path w="676287" h="601146">
                <a:moveTo>
                  <a:pt x="0" y="0"/>
                </a:moveTo>
                <a:lnTo>
                  <a:pt x="676287" y="601146"/>
                </a:lnTo>
              </a:path>
            </a:pathLst>
          </a:custGeom>
          <a:ln w="9997">
            <a:solidFill>
              <a:srgbClr val="EF672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077688" y="1809948"/>
            <a:ext cx="641596" cy="300576"/>
          </a:xfrm>
          <a:custGeom>
            <a:avLst/>
            <a:gdLst/>
            <a:ahLst/>
            <a:cxnLst/>
            <a:rect l="l" t="t" r="r" b="b"/>
            <a:pathLst>
              <a:path w="641596" h="300576">
                <a:moveTo>
                  <a:pt x="0" y="0"/>
                </a:moveTo>
                <a:lnTo>
                  <a:pt x="641596" y="300576"/>
                </a:lnTo>
              </a:path>
            </a:pathLst>
          </a:custGeom>
          <a:ln w="7498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083463" y="1815739"/>
            <a:ext cx="647389" cy="606926"/>
          </a:xfrm>
          <a:custGeom>
            <a:avLst/>
            <a:gdLst/>
            <a:ahLst/>
            <a:cxnLst/>
            <a:rect l="l" t="t" r="r" b="b"/>
            <a:pathLst>
              <a:path w="647389" h="606926">
                <a:moveTo>
                  <a:pt x="0" y="0"/>
                </a:moveTo>
                <a:lnTo>
                  <a:pt x="647389" y="606926"/>
                </a:lnTo>
              </a:path>
            </a:pathLst>
          </a:custGeom>
          <a:ln w="7498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077688" y="1648114"/>
            <a:ext cx="658954" cy="317904"/>
          </a:xfrm>
          <a:custGeom>
            <a:avLst/>
            <a:gdLst/>
            <a:ahLst/>
            <a:cxnLst/>
            <a:rect l="l" t="t" r="r" b="b"/>
            <a:pathLst>
              <a:path w="658954" h="317904">
                <a:moveTo>
                  <a:pt x="0" y="317904"/>
                </a:moveTo>
                <a:lnTo>
                  <a:pt x="658954" y="0"/>
                </a:lnTo>
              </a:path>
            </a:pathLst>
          </a:custGeom>
          <a:ln w="9997">
            <a:solidFill>
              <a:srgbClr val="4B38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077688" y="1971799"/>
            <a:ext cx="670506" cy="294793"/>
          </a:xfrm>
          <a:custGeom>
            <a:avLst/>
            <a:gdLst/>
            <a:ahLst/>
            <a:cxnLst/>
            <a:rect l="l" t="t" r="r" b="b"/>
            <a:pathLst>
              <a:path w="670506" h="294793">
                <a:moveTo>
                  <a:pt x="0" y="0"/>
                </a:moveTo>
                <a:lnTo>
                  <a:pt x="670506" y="294793"/>
                </a:lnTo>
              </a:path>
            </a:pathLst>
          </a:custGeom>
          <a:ln w="9997">
            <a:solidFill>
              <a:srgbClr val="5435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077688" y="1809948"/>
            <a:ext cx="647372" cy="317924"/>
          </a:xfrm>
          <a:custGeom>
            <a:avLst/>
            <a:gdLst/>
            <a:ahLst/>
            <a:cxnLst/>
            <a:rect l="l" t="t" r="r" b="b"/>
            <a:pathLst>
              <a:path w="647372" h="317924">
                <a:moveTo>
                  <a:pt x="0" y="317924"/>
                </a:moveTo>
                <a:lnTo>
                  <a:pt x="647372" y="0"/>
                </a:lnTo>
              </a:path>
            </a:pathLst>
          </a:custGeom>
          <a:ln w="9997">
            <a:solidFill>
              <a:srgbClr val="513B9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077688" y="2133647"/>
            <a:ext cx="653163" cy="283226"/>
          </a:xfrm>
          <a:custGeom>
            <a:avLst/>
            <a:gdLst/>
            <a:ahLst/>
            <a:cxnLst/>
            <a:rect l="l" t="t" r="r" b="b"/>
            <a:pathLst>
              <a:path w="653163" h="283226">
                <a:moveTo>
                  <a:pt x="0" y="0"/>
                </a:moveTo>
                <a:lnTo>
                  <a:pt x="653163" y="283226"/>
                </a:lnTo>
              </a:path>
            </a:pathLst>
          </a:custGeom>
          <a:ln w="9997">
            <a:solidFill>
              <a:srgbClr val="4E38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071908" y="2139427"/>
            <a:ext cx="641600" cy="734092"/>
          </a:xfrm>
          <a:custGeom>
            <a:avLst/>
            <a:gdLst/>
            <a:ahLst/>
            <a:cxnLst/>
            <a:rect l="l" t="t" r="r" b="b"/>
            <a:pathLst>
              <a:path w="641600" h="734092">
                <a:moveTo>
                  <a:pt x="0" y="0"/>
                </a:moveTo>
                <a:lnTo>
                  <a:pt x="641600" y="734092"/>
                </a:lnTo>
              </a:path>
            </a:pathLst>
          </a:custGeom>
          <a:ln w="9997">
            <a:solidFill>
              <a:srgbClr val="EC682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071908" y="1960239"/>
            <a:ext cx="676287" cy="323696"/>
          </a:xfrm>
          <a:custGeom>
            <a:avLst/>
            <a:gdLst/>
            <a:ahLst/>
            <a:cxnLst/>
            <a:rect l="l" t="t" r="r" b="b"/>
            <a:pathLst>
              <a:path w="676287" h="323696">
                <a:moveTo>
                  <a:pt x="0" y="323696"/>
                </a:moveTo>
                <a:lnTo>
                  <a:pt x="676287" y="0"/>
                </a:lnTo>
              </a:path>
            </a:pathLst>
          </a:custGeom>
          <a:ln w="9997">
            <a:solidFill>
              <a:srgbClr val="ED5F2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077688" y="2283935"/>
            <a:ext cx="653163" cy="277444"/>
          </a:xfrm>
          <a:custGeom>
            <a:avLst/>
            <a:gdLst/>
            <a:ahLst/>
            <a:cxnLst/>
            <a:rect l="l" t="t" r="r" b="b"/>
            <a:pathLst>
              <a:path w="653163" h="277444">
                <a:moveTo>
                  <a:pt x="0" y="0"/>
                </a:moveTo>
                <a:lnTo>
                  <a:pt x="653163" y="277444"/>
                </a:lnTo>
              </a:path>
            </a:pathLst>
          </a:custGeom>
          <a:ln w="9997">
            <a:solidFill>
              <a:srgbClr val="573A9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083463" y="2116305"/>
            <a:ext cx="635821" cy="317915"/>
          </a:xfrm>
          <a:custGeom>
            <a:avLst/>
            <a:gdLst/>
            <a:ahLst/>
            <a:cxnLst/>
            <a:rect l="l" t="t" r="r" b="b"/>
            <a:pathLst>
              <a:path w="635821" h="317915">
                <a:moveTo>
                  <a:pt x="0" y="317915"/>
                </a:moveTo>
                <a:lnTo>
                  <a:pt x="635821" y="0"/>
                </a:lnTo>
              </a:path>
            </a:pathLst>
          </a:custGeom>
          <a:ln w="7498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083463" y="2434221"/>
            <a:ext cx="641597" cy="289011"/>
          </a:xfrm>
          <a:custGeom>
            <a:avLst/>
            <a:gdLst/>
            <a:ahLst/>
            <a:cxnLst/>
            <a:rect l="l" t="t" r="r" b="b"/>
            <a:pathLst>
              <a:path w="641597" h="289011">
                <a:moveTo>
                  <a:pt x="0" y="0"/>
                </a:moveTo>
                <a:lnTo>
                  <a:pt x="641597" y="289011"/>
                </a:lnTo>
              </a:path>
            </a:pathLst>
          </a:custGeom>
          <a:ln w="7498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083463" y="1642323"/>
            <a:ext cx="664732" cy="953738"/>
          </a:xfrm>
          <a:custGeom>
            <a:avLst/>
            <a:gdLst/>
            <a:ahLst/>
            <a:cxnLst/>
            <a:rect l="l" t="t" r="r" b="b"/>
            <a:pathLst>
              <a:path w="664732" h="953738">
                <a:moveTo>
                  <a:pt x="0" y="953738"/>
                </a:moveTo>
                <a:lnTo>
                  <a:pt x="664732" y="0"/>
                </a:lnTo>
              </a:path>
            </a:pathLst>
          </a:custGeom>
          <a:ln w="9997">
            <a:solidFill>
              <a:srgbClr val="ED5D2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083463" y="1335969"/>
            <a:ext cx="658956" cy="1265873"/>
          </a:xfrm>
          <a:custGeom>
            <a:avLst/>
            <a:gdLst/>
            <a:ahLst/>
            <a:cxnLst/>
            <a:rect l="l" t="t" r="r" b="b"/>
            <a:pathLst>
              <a:path w="658956" h="1265873">
                <a:moveTo>
                  <a:pt x="0" y="1265873"/>
                </a:moveTo>
                <a:lnTo>
                  <a:pt x="658956" y="0"/>
                </a:lnTo>
              </a:path>
            </a:pathLst>
          </a:custGeom>
          <a:ln w="9997">
            <a:solidFill>
              <a:srgbClr val="5C399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077688" y="1503608"/>
            <a:ext cx="647372" cy="1248520"/>
          </a:xfrm>
          <a:custGeom>
            <a:avLst/>
            <a:gdLst/>
            <a:ahLst/>
            <a:cxnLst/>
            <a:rect l="l" t="t" r="r" b="b"/>
            <a:pathLst>
              <a:path w="647372" h="1248520">
                <a:moveTo>
                  <a:pt x="0" y="1248520"/>
                </a:moveTo>
                <a:lnTo>
                  <a:pt x="647372" y="0"/>
                </a:lnTo>
              </a:path>
            </a:pathLst>
          </a:custGeom>
          <a:ln w="7498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077688" y="1804172"/>
            <a:ext cx="647372" cy="953743"/>
          </a:xfrm>
          <a:custGeom>
            <a:avLst/>
            <a:gdLst/>
            <a:ahLst/>
            <a:cxnLst/>
            <a:rect l="l" t="t" r="r" b="b"/>
            <a:pathLst>
              <a:path w="647372" h="953743">
                <a:moveTo>
                  <a:pt x="0" y="953743"/>
                </a:moveTo>
                <a:lnTo>
                  <a:pt x="647372" y="0"/>
                </a:lnTo>
              </a:path>
            </a:pathLst>
          </a:custGeom>
          <a:ln w="7498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077688" y="2885081"/>
            <a:ext cx="641596" cy="23122"/>
          </a:xfrm>
          <a:custGeom>
            <a:avLst/>
            <a:gdLst/>
            <a:ahLst/>
            <a:cxnLst/>
            <a:rect l="l" t="t" r="r" b="b"/>
            <a:pathLst>
              <a:path w="641596" h="23122">
                <a:moveTo>
                  <a:pt x="0" y="23122"/>
                </a:moveTo>
                <a:lnTo>
                  <a:pt x="641596" y="0"/>
                </a:lnTo>
              </a:path>
            </a:pathLst>
          </a:custGeom>
          <a:ln w="9997">
            <a:solidFill>
              <a:srgbClr val="55409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077688" y="2567159"/>
            <a:ext cx="653163" cy="341043"/>
          </a:xfrm>
          <a:custGeom>
            <a:avLst/>
            <a:gdLst/>
            <a:ahLst/>
            <a:cxnLst/>
            <a:rect l="l" t="t" r="r" b="b"/>
            <a:pathLst>
              <a:path w="653163" h="341043">
                <a:moveTo>
                  <a:pt x="0" y="341043"/>
                </a:moveTo>
                <a:lnTo>
                  <a:pt x="653163" y="0"/>
                </a:lnTo>
              </a:path>
            </a:pathLst>
          </a:custGeom>
          <a:ln w="9997">
            <a:solidFill>
              <a:srgbClr val="ED5B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2146807" y="1139063"/>
            <a:ext cx="2150110" cy="2552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65100" marR="12700" indent="-152400">
              <a:lnSpc>
                <a:spcPts val="950"/>
              </a:lnSpc>
            </a:pPr>
            <a:r>
              <a:rPr sz="1200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 </a:t>
            </a:r>
            <a:r>
              <a:rPr sz="1200" spc="75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We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10" dirty="0" smtClean="0">
                <a:latin typeface="Times New Roman"/>
                <a:cs typeface="Times New Roman"/>
              </a:rPr>
              <a:t>ee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20" dirty="0" smtClean="0">
                <a:latin typeface="Times New Roman"/>
                <a:cs typeface="Times New Roman"/>
              </a:rPr>
              <a:t>o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go</a:t>
            </a:r>
            <a:r>
              <a:rPr sz="800" spc="75" dirty="0" smtClean="0">
                <a:latin typeface="Times New Roman"/>
                <a:cs typeface="Times New Roman"/>
              </a:rPr>
              <a:t>tt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5" dirty="0" smtClean="0">
                <a:latin typeface="Times New Roman"/>
                <a:cs typeface="Times New Roman"/>
              </a:rPr>
              <a:t>n </a:t>
            </a:r>
            <a:r>
              <a:rPr sz="800" spc="-95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10" dirty="0" smtClean="0">
                <a:latin typeface="Times New Roman"/>
                <a:cs typeface="Times New Roman"/>
              </a:rPr>
              <a:t>ck</a:t>
            </a:r>
            <a:r>
              <a:rPr sz="800" spc="90" dirty="0" smtClean="0">
                <a:latin typeface="Times New Roman"/>
                <a:cs typeface="Times New Roman"/>
              </a:rPr>
              <a:t> </a:t>
            </a:r>
            <a:r>
              <a:rPr sz="800" spc="-5" dirty="0" smtClean="0">
                <a:latin typeface="Times New Roman"/>
                <a:cs typeface="Times New Roman"/>
              </a:rPr>
              <a:t>w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5" dirty="0" smtClean="0">
                <a:latin typeface="Times New Roman"/>
                <a:cs typeface="Times New Roman"/>
              </a:rPr>
              <a:t>h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20" dirty="0" smtClean="0">
                <a:latin typeface="Times New Roman"/>
                <a:cs typeface="Times New Roman"/>
              </a:rPr>
              <a:t>r</a:t>
            </a:r>
            <a:r>
              <a:rPr sz="800" spc="15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80" dirty="0" smtClean="0">
                <a:latin typeface="Times New Roman"/>
                <a:cs typeface="Times New Roman"/>
              </a:rPr>
              <a:t>t </a:t>
            </a:r>
            <a:r>
              <a:rPr sz="800" spc="-95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qu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n.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2146807" y="1523111"/>
            <a:ext cx="2185670" cy="49593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65100" marR="12700" indent="-152400">
              <a:lnSpc>
                <a:spcPts val="950"/>
              </a:lnSpc>
            </a:pPr>
            <a:r>
              <a:rPr sz="1200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 </a:t>
            </a:r>
            <a:r>
              <a:rPr sz="1200" spc="75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 </a:t>
            </a:r>
            <a:r>
              <a:rPr sz="800" spc="-95" dirty="0" smtClean="0">
                <a:latin typeface="Times New Roman"/>
                <a:cs typeface="Times New Roman"/>
              </a:rPr>
              <a:t>Y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,</a:t>
            </a:r>
            <a:r>
              <a:rPr sz="800" spc="90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7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-15" dirty="0" smtClean="0">
                <a:latin typeface="Times New Roman"/>
                <a:cs typeface="Times New Roman"/>
              </a:rPr>
              <a:t>y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d</a:t>
            </a:r>
            <a:r>
              <a:rPr sz="800" spc="-25" dirty="0" smtClean="0">
                <a:latin typeface="Times New Roman"/>
                <a:cs typeface="Times New Roman"/>
              </a:rPr>
              <a:t>if</a:t>
            </a:r>
            <a:r>
              <a:rPr sz="800" spc="-30" dirty="0" smtClean="0">
                <a:latin typeface="Times New Roman"/>
                <a:cs typeface="Times New Roman"/>
              </a:rPr>
              <a:t>f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p</a:t>
            </a:r>
            <a:r>
              <a:rPr sz="800" spc="15" dirty="0" smtClean="0">
                <a:latin typeface="Times New Roman"/>
                <a:cs typeface="Times New Roman"/>
              </a:rPr>
              <a:t>ro</a:t>
            </a:r>
            <a:r>
              <a:rPr sz="800" spc="30" dirty="0" smtClean="0">
                <a:latin typeface="Times New Roman"/>
                <a:cs typeface="Times New Roman"/>
              </a:rPr>
              <a:t>b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40" dirty="0" smtClean="0">
                <a:latin typeface="Times New Roman"/>
                <a:cs typeface="Times New Roman"/>
              </a:rPr>
              <a:t>m </a:t>
            </a:r>
            <a:r>
              <a:rPr sz="800" spc="-100" dirty="0" smtClean="0">
                <a:latin typeface="Times New Roman"/>
                <a:cs typeface="Times New Roman"/>
              </a:rPr>
              <a:t> </a:t>
            </a:r>
            <a:r>
              <a:rPr sz="800" spc="-10" dirty="0" smtClean="0">
                <a:latin typeface="Times New Roman"/>
                <a:cs typeface="Times New Roman"/>
              </a:rPr>
              <a:t>f</a:t>
            </a:r>
            <a:r>
              <a:rPr sz="800" spc="15" dirty="0" smtClean="0">
                <a:latin typeface="Times New Roman"/>
                <a:cs typeface="Times New Roman"/>
              </a:rPr>
              <a:t>ro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10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d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5" dirty="0" smtClean="0">
                <a:latin typeface="Times New Roman"/>
                <a:cs typeface="Times New Roman"/>
              </a:rPr>
              <a:t>ss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5" dirty="0" smtClean="0">
                <a:latin typeface="Times New Roman"/>
                <a:cs typeface="Times New Roman"/>
              </a:rPr>
              <a:t>d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50" dirty="0" smtClean="0">
                <a:latin typeface="Times New Roman"/>
                <a:cs typeface="Times New Roman"/>
              </a:rPr>
              <a:t>b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-10" dirty="0" smtClean="0">
                <a:latin typeface="Times New Roman"/>
                <a:cs typeface="Times New Roman"/>
              </a:rPr>
              <a:t>fo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. </a:t>
            </a:r>
            <a:r>
              <a:rPr sz="800" spc="-15" dirty="0" smtClean="0">
                <a:latin typeface="Times New Roman"/>
                <a:cs typeface="Times New Roman"/>
              </a:rPr>
              <a:t> </a:t>
            </a: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30" dirty="0" smtClean="0">
                <a:latin typeface="Times New Roman"/>
                <a:cs typeface="Times New Roman"/>
              </a:rPr>
              <a:t>w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5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5" dirty="0" smtClean="0">
                <a:latin typeface="Times New Roman"/>
                <a:cs typeface="Times New Roman"/>
              </a:rPr>
              <a:t>d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b</a:t>
            </a:r>
            <a:r>
              <a:rPr sz="800" spc="-15" dirty="0" smtClean="0">
                <a:latin typeface="Times New Roman"/>
                <a:cs typeface="Times New Roman"/>
              </a:rPr>
              <a:t>y</a:t>
            </a:r>
            <a:r>
              <a:rPr sz="800" spc="90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 </a:t>
            </a:r>
            <a:r>
              <a:rPr sz="800" spc="50" dirty="0" smtClean="0">
                <a:latin typeface="Times New Roman"/>
                <a:cs typeface="Times New Roman"/>
              </a:rPr>
              <a:t>p</a:t>
            </a:r>
            <a:r>
              <a:rPr sz="800" spc="35" dirty="0" smtClean="0">
                <a:latin typeface="Times New Roman"/>
                <a:cs typeface="Times New Roman"/>
              </a:rPr>
              <a:t>o</a:t>
            </a:r>
            <a:r>
              <a:rPr sz="800" spc="-10" dirty="0" smtClean="0">
                <a:latin typeface="Times New Roman"/>
                <a:cs typeface="Times New Roman"/>
              </a:rPr>
              <a:t>o</a:t>
            </a:r>
            <a:r>
              <a:rPr sz="800" spc="20" dirty="0" smtClean="0">
                <a:latin typeface="Times New Roman"/>
                <a:cs typeface="Times New Roman"/>
              </a:rPr>
              <a:t>r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0" dirty="0" smtClean="0">
                <a:latin typeface="Times New Roman"/>
                <a:cs typeface="Times New Roman"/>
              </a:rPr>
              <a:t>ec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-15" dirty="0" smtClean="0">
                <a:latin typeface="Times New Roman"/>
                <a:cs typeface="Times New Roman"/>
              </a:rPr>
              <a:t>f</a:t>
            </a:r>
            <a:r>
              <a:rPr sz="800" spc="90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 t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20" dirty="0" smtClean="0">
                <a:latin typeface="Times New Roman"/>
                <a:cs typeface="Times New Roman"/>
              </a:rPr>
              <a:t>a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20" dirty="0" smtClean="0">
                <a:latin typeface="Times New Roman"/>
                <a:cs typeface="Times New Roman"/>
              </a:rPr>
              <a:t>g</a:t>
            </a:r>
            <a:r>
              <a:rPr sz="800" spc="10" dirty="0" smtClean="0">
                <a:latin typeface="Times New Roman"/>
                <a:cs typeface="Times New Roman"/>
              </a:rPr>
              <a:t> 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20" dirty="0" smtClean="0">
                <a:latin typeface="Times New Roman"/>
                <a:cs typeface="Times New Roman"/>
              </a:rPr>
              <a:t>a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b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35" dirty="0" smtClean="0">
                <a:latin typeface="Times New Roman"/>
                <a:cs typeface="Times New Roman"/>
              </a:rPr>
              <a:t>d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du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l </a:t>
            </a:r>
            <a:r>
              <a:rPr sz="800" spc="-100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qu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n.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146807" y="2147951"/>
            <a:ext cx="2189480" cy="3759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65100" marR="12700" indent="-152400">
              <a:lnSpc>
                <a:spcPts val="950"/>
              </a:lnSpc>
            </a:pPr>
            <a:r>
              <a:rPr sz="1200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 </a:t>
            </a:r>
            <a:r>
              <a:rPr sz="1200" spc="75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H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5" dirty="0" smtClean="0">
                <a:latin typeface="Times New Roman"/>
                <a:cs typeface="Times New Roman"/>
              </a:rPr>
              <a:t>d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-30" dirty="0" smtClean="0">
                <a:latin typeface="Times New Roman"/>
                <a:cs typeface="Times New Roman"/>
              </a:rPr>
              <a:t>w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5" dirty="0" smtClean="0">
                <a:latin typeface="Times New Roman"/>
                <a:cs typeface="Times New Roman"/>
              </a:rPr>
              <a:t>n </a:t>
            </a:r>
            <a:r>
              <a:rPr sz="800" spc="-9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d</a:t>
            </a:r>
            <a:r>
              <a:rPr sz="800" spc="-25" dirty="0" smtClean="0">
                <a:latin typeface="Times New Roman"/>
                <a:cs typeface="Times New Roman"/>
              </a:rPr>
              <a:t>if</a:t>
            </a:r>
            <a:r>
              <a:rPr sz="800" spc="-30" dirty="0" smtClean="0">
                <a:latin typeface="Times New Roman"/>
                <a:cs typeface="Times New Roman"/>
              </a:rPr>
              <a:t>f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80" dirty="0" smtClean="0">
                <a:latin typeface="Times New Roman"/>
                <a:cs typeface="Times New Roman"/>
              </a:rPr>
              <a:t>t </a:t>
            </a:r>
            <a:r>
              <a:rPr sz="800" spc="-95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20" dirty="0" smtClean="0">
                <a:latin typeface="Times New Roman"/>
                <a:cs typeface="Times New Roman"/>
              </a:rPr>
              <a:t>a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20" dirty="0" smtClean="0">
                <a:latin typeface="Times New Roman"/>
                <a:cs typeface="Times New Roman"/>
              </a:rPr>
              <a:t>g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20" dirty="0" smtClean="0">
                <a:latin typeface="Times New Roman"/>
                <a:cs typeface="Times New Roman"/>
              </a:rPr>
              <a:t>a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b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70" dirty="0" smtClean="0">
                <a:latin typeface="Times New Roman"/>
                <a:cs typeface="Times New Roman"/>
              </a:rPr>
              <a:t> </a:t>
            </a:r>
            <a:r>
              <a:rPr sz="800" spc="-10" dirty="0" smtClean="0">
                <a:latin typeface="Times New Roman"/>
                <a:cs typeface="Times New Roman"/>
              </a:rPr>
              <a:t>o</a:t>
            </a:r>
            <a:r>
              <a:rPr sz="800" spc="20" dirty="0" smtClean="0">
                <a:latin typeface="Times New Roman"/>
                <a:cs typeface="Times New Roman"/>
              </a:rPr>
              <a:t>r</a:t>
            </a:r>
            <a:r>
              <a:rPr sz="800" spc="1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d</a:t>
            </a:r>
            <a:r>
              <a:rPr sz="800" spc="-25" dirty="0" smtClean="0">
                <a:latin typeface="Times New Roman"/>
                <a:cs typeface="Times New Roman"/>
              </a:rPr>
              <a:t>if</a:t>
            </a:r>
            <a:r>
              <a:rPr sz="800" spc="-30" dirty="0" smtClean="0">
                <a:latin typeface="Times New Roman"/>
                <a:cs typeface="Times New Roman"/>
              </a:rPr>
              <a:t>f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du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l </a:t>
            </a:r>
            <a:r>
              <a:rPr sz="800" spc="-100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qu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n, </a:t>
            </a:r>
            <a:r>
              <a:rPr sz="800" spc="-100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p</a:t>
            </a:r>
            <a:r>
              <a:rPr sz="800" spc="15" dirty="0" smtClean="0">
                <a:latin typeface="Times New Roman"/>
                <a:cs typeface="Times New Roman"/>
              </a:rPr>
              <a:t>ro</a:t>
            </a:r>
            <a:r>
              <a:rPr sz="800" spc="30" dirty="0" smtClean="0">
                <a:latin typeface="Times New Roman"/>
                <a:cs typeface="Times New Roman"/>
              </a:rPr>
              <a:t>b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10" dirty="0" smtClean="0">
                <a:latin typeface="Times New Roman"/>
                <a:cs typeface="Times New Roman"/>
              </a:rPr>
              <a:t> </a:t>
            </a:r>
            <a:r>
              <a:rPr sz="800" spc="-30" dirty="0" smtClean="0">
                <a:latin typeface="Times New Roman"/>
                <a:cs typeface="Times New Roman"/>
              </a:rPr>
              <a:t>w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35" dirty="0" smtClean="0">
                <a:latin typeface="Times New Roman"/>
                <a:cs typeface="Times New Roman"/>
              </a:rPr>
              <a:t>d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70" dirty="0" smtClean="0">
                <a:latin typeface="Times New Roman"/>
                <a:cs typeface="Times New Roman"/>
              </a:rPr>
              <a:t> </a:t>
            </a:r>
            <a:r>
              <a:rPr sz="800" spc="35" dirty="0" smtClean="0">
                <a:latin typeface="Times New Roman"/>
                <a:cs typeface="Times New Roman"/>
              </a:rPr>
              <a:t>o</a:t>
            </a:r>
            <a:r>
              <a:rPr sz="800" spc="10" dirty="0" smtClean="0">
                <a:latin typeface="Times New Roman"/>
                <a:cs typeface="Times New Roman"/>
              </a:rPr>
              <a:t>cc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15" dirty="0" smtClean="0">
                <a:latin typeface="Times New Roman"/>
                <a:cs typeface="Times New Roman"/>
              </a:rPr>
              <a:t>rr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d.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2146807" y="2652395"/>
            <a:ext cx="2222500" cy="6165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65100" marR="12700" indent="-152400">
              <a:lnSpc>
                <a:spcPts val="950"/>
              </a:lnSpc>
            </a:pPr>
            <a:r>
              <a:rPr sz="1200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 </a:t>
            </a:r>
            <a:r>
              <a:rPr sz="1200" spc="75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So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30" dirty="0" smtClean="0">
                <a:latin typeface="Times New Roman"/>
                <a:cs typeface="Times New Roman"/>
              </a:rPr>
              <a:t>, </a:t>
            </a:r>
            <a:r>
              <a:rPr sz="800" spc="-100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20" dirty="0" smtClean="0">
                <a:latin typeface="Times New Roman"/>
                <a:cs typeface="Times New Roman"/>
              </a:rPr>
              <a:t>r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30" dirty="0" smtClean="0">
                <a:latin typeface="Times New Roman"/>
                <a:cs typeface="Times New Roman"/>
              </a:rPr>
              <a:t>p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0" dirty="0" smtClean="0">
                <a:latin typeface="Times New Roman"/>
                <a:cs typeface="Times New Roman"/>
              </a:rPr>
              <a:t>cs </a:t>
            </a:r>
            <a:r>
              <a:rPr sz="800" spc="-90" dirty="0" smtClean="0">
                <a:latin typeface="Times New Roman"/>
                <a:cs typeface="Times New Roman"/>
              </a:rPr>
              <a:t> </a:t>
            </a:r>
            <a:r>
              <a:rPr sz="800" spc="-10" dirty="0" smtClean="0">
                <a:latin typeface="Times New Roman"/>
                <a:cs typeface="Times New Roman"/>
              </a:rPr>
              <a:t>fo</a:t>
            </a:r>
            <a:r>
              <a:rPr sz="800" spc="20" dirty="0" smtClean="0">
                <a:latin typeface="Times New Roman"/>
                <a:cs typeface="Times New Roman"/>
              </a:rPr>
              <a:t>r</a:t>
            </a:r>
            <a:r>
              <a:rPr sz="800" spc="75" dirty="0" smtClean="0">
                <a:latin typeface="Times New Roman"/>
                <a:cs typeface="Times New Roman"/>
              </a:rPr>
              <a:t> 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10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0" dirty="0" smtClean="0">
                <a:latin typeface="Times New Roman"/>
                <a:cs typeface="Times New Roman"/>
              </a:rPr>
              <a:t>ec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5" dirty="0" smtClean="0">
                <a:latin typeface="Times New Roman"/>
                <a:cs typeface="Times New Roman"/>
              </a:rPr>
              <a:t>n </a:t>
            </a:r>
            <a:r>
              <a:rPr sz="800" spc="-95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-15" dirty="0" smtClean="0">
                <a:latin typeface="Times New Roman"/>
                <a:cs typeface="Times New Roman"/>
              </a:rPr>
              <a:t>f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20" dirty="0" smtClean="0">
                <a:latin typeface="Times New Roman"/>
                <a:cs typeface="Times New Roman"/>
              </a:rPr>
              <a:t>a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20" dirty="0" smtClean="0">
                <a:latin typeface="Times New Roman"/>
                <a:cs typeface="Times New Roman"/>
              </a:rPr>
              <a:t>g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20" dirty="0" smtClean="0">
                <a:latin typeface="Times New Roman"/>
                <a:cs typeface="Times New Roman"/>
              </a:rPr>
              <a:t>a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b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0" dirty="0" smtClean="0">
                <a:latin typeface="Times New Roman"/>
                <a:cs typeface="Times New Roman"/>
              </a:rPr>
              <a:t>es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35" dirty="0" smtClean="0">
                <a:latin typeface="Times New Roman"/>
                <a:cs typeface="Times New Roman"/>
              </a:rPr>
              <a:t>d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du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-20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qu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10" dirty="0" smtClean="0">
                <a:latin typeface="Times New Roman"/>
                <a:cs typeface="Times New Roman"/>
              </a:rPr>
              <a:t>s </a:t>
            </a:r>
            <a:r>
              <a:rPr sz="800" spc="-90" dirty="0" smtClean="0">
                <a:latin typeface="Times New Roman"/>
                <a:cs typeface="Times New Roman"/>
              </a:rPr>
              <a:t> 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20" dirty="0" smtClean="0">
                <a:latin typeface="Times New Roman"/>
                <a:cs typeface="Times New Roman"/>
              </a:rPr>
              <a:t>r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10" dirty="0" smtClean="0">
                <a:latin typeface="Times New Roman"/>
                <a:cs typeface="Times New Roman"/>
              </a:rPr>
              <a:t>es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20" dirty="0" smtClean="0">
                <a:latin typeface="Times New Roman"/>
                <a:cs typeface="Times New Roman"/>
              </a:rPr>
              <a:t>o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-10" dirty="0" smtClean="0">
                <a:latin typeface="Times New Roman"/>
                <a:cs typeface="Times New Roman"/>
              </a:rPr>
              <a:t>o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30" dirty="0" smtClean="0">
                <a:latin typeface="Times New Roman"/>
                <a:cs typeface="Times New Roman"/>
              </a:rPr>
              <a:t>,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35" dirty="0" smtClean="0">
                <a:latin typeface="Times New Roman"/>
                <a:cs typeface="Times New Roman"/>
              </a:rPr>
              <a:t>d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70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30" dirty="0" smtClean="0">
                <a:latin typeface="Times New Roman"/>
                <a:cs typeface="Times New Roman"/>
              </a:rPr>
              <a:t>, </a:t>
            </a:r>
            <a:r>
              <a:rPr sz="800" spc="-100" dirty="0" smtClean="0">
                <a:latin typeface="Times New Roman"/>
                <a:cs typeface="Times New Roman"/>
              </a:rPr>
              <a:t> </a:t>
            </a:r>
            <a:r>
              <a:rPr sz="800" spc="-30" dirty="0" smtClean="0">
                <a:latin typeface="Times New Roman"/>
                <a:cs typeface="Times New Roman"/>
              </a:rPr>
              <a:t>w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80" dirty="0" smtClean="0">
                <a:latin typeface="Times New Roman"/>
                <a:cs typeface="Times New Roman"/>
              </a:rPr>
              <a:t>t </a:t>
            </a:r>
            <a:r>
              <a:rPr sz="800" spc="50" dirty="0" smtClean="0">
                <a:latin typeface="Times New Roman"/>
                <a:cs typeface="Times New Roman"/>
              </a:rPr>
              <a:t>b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p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p</a:t>
            </a:r>
            <a:r>
              <a:rPr sz="800" spc="20" dirty="0" smtClean="0">
                <a:latin typeface="Times New Roman"/>
                <a:cs typeface="Times New Roman"/>
              </a:rPr>
              <a:t>a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5" dirty="0" smtClean="0">
                <a:latin typeface="Times New Roman"/>
                <a:cs typeface="Times New Roman"/>
              </a:rPr>
              <a:t>d</a:t>
            </a:r>
            <a:r>
              <a:rPr sz="800" spc="15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20" dirty="0" smtClean="0">
                <a:latin typeface="Times New Roman"/>
                <a:cs typeface="Times New Roman"/>
              </a:rPr>
              <a:t>o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b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0" dirty="0" smtClean="0">
                <a:latin typeface="Times New Roman"/>
                <a:cs typeface="Times New Roman"/>
              </a:rPr>
              <a:t>k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0" dirty="0" smtClean="0">
                <a:latin typeface="Times New Roman"/>
                <a:cs typeface="Times New Roman"/>
              </a:rPr>
              <a:t>k</a:t>
            </a:r>
            <a:r>
              <a:rPr sz="800" spc="30" dirty="0" smtClean="0">
                <a:latin typeface="Times New Roman"/>
                <a:cs typeface="Times New Roman"/>
              </a:rPr>
              <a:t>.</a:t>
            </a:r>
            <a:endParaRPr sz="80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503" y="0"/>
            <a:ext cx="3560445" cy="10179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33"/>
              </a:spcBef>
            </a:pPr>
            <a:endParaRPr lang="en-US" sz="750" dirty="0" smtClean="0"/>
          </a:p>
          <a:p>
            <a:pPr>
              <a:lnSpc>
                <a:spcPts val="750"/>
              </a:lnSpc>
              <a:spcBef>
                <a:spcPts val="33"/>
              </a:spcBef>
            </a:pPr>
            <a:endParaRPr lang="en-US" sz="750" dirty="0"/>
          </a:p>
          <a:p>
            <a:pPr>
              <a:lnSpc>
                <a:spcPts val="750"/>
              </a:lnSpc>
              <a:spcBef>
                <a:spcPts val="33"/>
              </a:spcBef>
            </a:pPr>
            <a:endParaRPr sz="750" dirty="0"/>
          </a:p>
          <a:p>
            <a:pPr marL="12700">
              <a:lnSpc>
                <a:spcPct val="100000"/>
              </a:lnSpc>
            </a:pPr>
            <a:r>
              <a:rPr sz="1400" spc="-30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e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5" dirty="0" smtClean="0">
                <a:latin typeface="Times New Roman"/>
                <a:cs typeface="Times New Roman"/>
              </a:rPr>
              <a:t>r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g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0" dirty="0" smtClean="0">
                <a:latin typeface="Times New Roman"/>
                <a:cs typeface="Times New Roman"/>
              </a:rPr>
              <a:t>A</a:t>
            </a:r>
            <a:r>
              <a:rPr sz="1400" spc="-60" dirty="0" smtClean="0">
                <a:latin typeface="Times New Roman"/>
                <a:cs typeface="Times New Roman"/>
              </a:rPr>
              <a:t>l</a:t>
            </a:r>
            <a:r>
              <a:rPr sz="1400" spc="5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e</a:t>
            </a:r>
            <a:r>
              <a:rPr sz="1400" spc="-30" dirty="0" smtClean="0">
                <a:latin typeface="Times New Roman"/>
                <a:cs typeface="Times New Roman"/>
              </a:rPr>
              <a:t>b</a:t>
            </a:r>
            <a:r>
              <a:rPr sz="1400" spc="5" dirty="0" smtClean="0">
                <a:latin typeface="Times New Roman"/>
                <a:cs typeface="Times New Roman"/>
              </a:rPr>
              <a:t>r</a:t>
            </a:r>
            <a:r>
              <a:rPr sz="1400" spc="45" dirty="0" smtClean="0">
                <a:latin typeface="Times New Roman"/>
                <a:cs typeface="Times New Roman"/>
              </a:rPr>
              <a:t>a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10" dirty="0" smtClean="0">
                <a:latin typeface="Times New Roman"/>
                <a:cs typeface="Times New Roman"/>
              </a:rPr>
              <a:t>L</a:t>
            </a:r>
            <a:r>
              <a:rPr sz="1400" spc="40" dirty="0" smtClean="0">
                <a:latin typeface="Times New Roman"/>
                <a:cs typeface="Times New Roman"/>
              </a:rPr>
              <a:t>o</a:t>
            </a:r>
            <a:r>
              <a:rPr sz="1400" spc="5" dirty="0" smtClean="0">
                <a:latin typeface="Times New Roman"/>
                <a:cs typeface="Times New Roman"/>
              </a:rPr>
              <a:t>op</a:t>
            </a:r>
            <a:r>
              <a:rPr sz="1400" spc="-15" dirty="0" smtClean="0">
                <a:latin typeface="Times New Roman"/>
                <a:cs typeface="Times New Roman"/>
              </a:rPr>
              <a:t>s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55" dirty="0" smtClean="0">
                <a:latin typeface="Times New Roman"/>
                <a:cs typeface="Times New Roman"/>
              </a:rPr>
              <a:t>II</a:t>
            </a:r>
            <a:r>
              <a:rPr sz="1400" spc="-90" dirty="0" smtClean="0">
                <a:latin typeface="Times New Roman"/>
                <a:cs typeface="Times New Roman"/>
              </a:rPr>
              <a:t>I</a:t>
            </a:r>
            <a:endParaRPr sz="1400" dirty="0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  <a:spcBef>
                <a:spcPts val="63"/>
              </a:spcBef>
            </a:pPr>
            <a:endParaRPr sz="1400" dirty="0"/>
          </a:p>
          <a:p>
            <a:pPr marL="264160">
              <a:lnSpc>
                <a:spcPct val="100000"/>
              </a:lnSpc>
            </a:pPr>
            <a:r>
              <a:rPr sz="800" spc="-35" dirty="0" smtClean="0">
                <a:latin typeface="Times New Roman"/>
                <a:cs typeface="Times New Roman"/>
              </a:rPr>
              <a:t>L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0" dirty="0" smtClean="0">
                <a:latin typeface="Times New Roman"/>
                <a:cs typeface="Times New Roman"/>
              </a:rPr>
              <a:t>ec</a:t>
            </a: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d</a:t>
            </a:r>
            <a:r>
              <a:rPr sz="800" spc="-25" dirty="0" smtClean="0">
                <a:latin typeface="Times New Roman"/>
                <a:cs typeface="Times New Roman"/>
              </a:rPr>
              <a:t>if</a:t>
            </a:r>
            <a:r>
              <a:rPr sz="800" spc="-30" dirty="0" smtClean="0">
                <a:latin typeface="Times New Roman"/>
                <a:cs typeface="Times New Roman"/>
              </a:rPr>
              <a:t>f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80" dirty="0" smtClean="0">
                <a:latin typeface="Times New Roman"/>
                <a:cs typeface="Times New Roman"/>
              </a:rPr>
              <a:t>t </a:t>
            </a:r>
            <a:r>
              <a:rPr sz="800" spc="-95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20" dirty="0" smtClean="0">
                <a:latin typeface="Times New Roman"/>
                <a:cs typeface="Times New Roman"/>
              </a:rPr>
              <a:t>a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20" dirty="0" smtClean="0">
                <a:latin typeface="Times New Roman"/>
                <a:cs typeface="Times New Roman"/>
              </a:rPr>
              <a:t>g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20" dirty="0" smtClean="0">
                <a:latin typeface="Times New Roman"/>
                <a:cs typeface="Times New Roman"/>
              </a:rPr>
              <a:t>a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b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-10" dirty="0" smtClean="0">
                <a:latin typeface="Times New Roman"/>
                <a:cs typeface="Times New Roman"/>
              </a:rPr>
              <a:t>f</a:t>
            </a:r>
            <a:r>
              <a:rPr sz="800" spc="15" dirty="0" smtClean="0">
                <a:latin typeface="Times New Roman"/>
                <a:cs typeface="Times New Roman"/>
              </a:rPr>
              <a:t>ro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75" dirty="0" smtClean="0">
                <a:latin typeface="Times New Roman"/>
                <a:cs typeface="Times New Roman"/>
              </a:rPr>
              <a:t> 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du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90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qu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10" dirty="0" smtClean="0">
                <a:latin typeface="Times New Roman"/>
                <a:cs typeface="Times New Roman"/>
              </a:rPr>
              <a:t>: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87312" y="1685744"/>
            <a:ext cx="233679" cy="1079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220345" algn="l"/>
              </a:tabLst>
            </a:pPr>
            <a:endParaRPr sz="6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93490" y="1157720"/>
            <a:ext cx="245745" cy="11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0" dirty="0" smtClean="0">
                <a:solidFill>
                  <a:srgbClr val="363639"/>
                </a:solidFill>
                <a:latin typeface="Arial"/>
                <a:cs typeface="Arial"/>
              </a:rPr>
              <a:t>Eq.( )</a:t>
            </a:r>
            <a:endParaRPr sz="7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896529" y="1147797"/>
            <a:ext cx="434655" cy="127486"/>
          </a:xfrm>
          <a:custGeom>
            <a:avLst/>
            <a:gdLst/>
            <a:ahLst/>
            <a:cxnLst/>
            <a:rect l="l" t="t" r="r" b="b"/>
            <a:pathLst>
              <a:path w="434655" h="127486">
                <a:moveTo>
                  <a:pt x="0" y="127486"/>
                </a:moveTo>
                <a:lnTo>
                  <a:pt x="434655" y="127486"/>
                </a:lnTo>
                <a:lnTo>
                  <a:pt x="434655" y="0"/>
                </a:lnTo>
                <a:lnTo>
                  <a:pt x="0" y="0"/>
                </a:lnTo>
                <a:lnTo>
                  <a:pt x="0" y="127486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889198" y="1315187"/>
            <a:ext cx="245745" cy="11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0" dirty="0" smtClean="0">
                <a:solidFill>
                  <a:srgbClr val="363639"/>
                </a:solidFill>
                <a:latin typeface="Arial"/>
                <a:cs typeface="Arial"/>
              </a:rPr>
              <a:t>Eq.( )</a:t>
            </a:r>
            <a:endParaRPr sz="7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895508" y="1305266"/>
            <a:ext cx="434649" cy="127492"/>
          </a:xfrm>
          <a:custGeom>
            <a:avLst/>
            <a:gdLst/>
            <a:ahLst/>
            <a:cxnLst/>
            <a:rect l="l" t="t" r="r" b="b"/>
            <a:pathLst>
              <a:path w="434649" h="127492">
                <a:moveTo>
                  <a:pt x="0" y="127492"/>
                </a:moveTo>
                <a:lnTo>
                  <a:pt x="434649" y="127492"/>
                </a:lnTo>
                <a:lnTo>
                  <a:pt x="434649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893490" y="1476439"/>
            <a:ext cx="245745" cy="11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0" dirty="0" smtClean="0">
                <a:solidFill>
                  <a:srgbClr val="363639"/>
                </a:solidFill>
                <a:latin typeface="Arial"/>
                <a:cs typeface="Arial"/>
              </a:rPr>
              <a:t>Eq.( )</a:t>
            </a:r>
            <a:endParaRPr sz="7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896529" y="1466535"/>
            <a:ext cx="434655" cy="127492"/>
          </a:xfrm>
          <a:custGeom>
            <a:avLst/>
            <a:gdLst/>
            <a:ahLst/>
            <a:cxnLst/>
            <a:rect l="l" t="t" r="r" b="b"/>
            <a:pathLst>
              <a:path w="434655" h="127492">
                <a:moveTo>
                  <a:pt x="0" y="127492"/>
                </a:moveTo>
                <a:lnTo>
                  <a:pt x="434655" y="127492"/>
                </a:lnTo>
                <a:lnTo>
                  <a:pt x="434655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901288" y="1631912"/>
            <a:ext cx="245745" cy="11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0" dirty="0" smtClean="0">
                <a:solidFill>
                  <a:srgbClr val="363639"/>
                </a:solidFill>
                <a:latin typeface="Arial"/>
                <a:cs typeface="Arial"/>
              </a:rPr>
              <a:t>Eq.( )</a:t>
            </a:r>
            <a:endParaRPr sz="7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897535" y="1621998"/>
            <a:ext cx="434649" cy="127492"/>
          </a:xfrm>
          <a:custGeom>
            <a:avLst/>
            <a:gdLst/>
            <a:ahLst/>
            <a:cxnLst/>
            <a:rect l="l" t="t" r="r" b="b"/>
            <a:pathLst>
              <a:path w="434649" h="127492">
                <a:moveTo>
                  <a:pt x="0" y="127492"/>
                </a:moveTo>
                <a:lnTo>
                  <a:pt x="434649" y="127492"/>
                </a:lnTo>
                <a:lnTo>
                  <a:pt x="434649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893490" y="1789379"/>
            <a:ext cx="245745" cy="11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0" dirty="0" smtClean="0">
                <a:solidFill>
                  <a:srgbClr val="363639"/>
                </a:solidFill>
                <a:latin typeface="Arial"/>
                <a:cs typeface="Arial"/>
              </a:rPr>
              <a:t>Eq.( )</a:t>
            </a:r>
            <a:endParaRPr sz="7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896529" y="1779464"/>
            <a:ext cx="434655" cy="127486"/>
          </a:xfrm>
          <a:custGeom>
            <a:avLst/>
            <a:gdLst/>
            <a:ahLst/>
            <a:cxnLst/>
            <a:rect l="l" t="t" r="r" b="b"/>
            <a:pathLst>
              <a:path w="434655" h="127486">
                <a:moveTo>
                  <a:pt x="0" y="127486"/>
                </a:moveTo>
                <a:lnTo>
                  <a:pt x="434655" y="127486"/>
                </a:lnTo>
                <a:lnTo>
                  <a:pt x="434655" y="0"/>
                </a:lnTo>
                <a:lnTo>
                  <a:pt x="0" y="0"/>
                </a:lnTo>
                <a:lnTo>
                  <a:pt x="0" y="127486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891293" y="1950339"/>
            <a:ext cx="346075" cy="11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0" dirty="0" smtClean="0">
                <a:solidFill>
                  <a:srgbClr val="ED6126"/>
                </a:solidFill>
                <a:latin typeface="Arial"/>
                <a:cs typeface="Arial"/>
              </a:rPr>
              <a:t>Res.Eq.</a:t>
            </a:r>
            <a:endParaRPr sz="7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897535" y="1940819"/>
            <a:ext cx="434649" cy="127492"/>
          </a:xfrm>
          <a:custGeom>
            <a:avLst/>
            <a:gdLst/>
            <a:ahLst/>
            <a:cxnLst/>
            <a:rect l="l" t="t" r="r" b="b"/>
            <a:pathLst>
              <a:path w="434649" h="127492">
                <a:moveTo>
                  <a:pt x="0" y="127492"/>
                </a:moveTo>
                <a:lnTo>
                  <a:pt x="434649" y="127492"/>
                </a:lnTo>
                <a:lnTo>
                  <a:pt x="434649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895598" y="2106303"/>
            <a:ext cx="245745" cy="11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0" dirty="0" smtClean="0">
                <a:solidFill>
                  <a:srgbClr val="363639"/>
                </a:solidFill>
                <a:latin typeface="Arial"/>
                <a:cs typeface="Arial"/>
              </a:rPr>
              <a:t>Eq.( )</a:t>
            </a:r>
            <a:endParaRPr sz="7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898556" y="2095786"/>
            <a:ext cx="434649" cy="127492"/>
          </a:xfrm>
          <a:custGeom>
            <a:avLst/>
            <a:gdLst/>
            <a:ahLst/>
            <a:cxnLst/>
            <a:rect l="l" t="t" r="r" b="b"/>
            <a:pathLst>
              <a:path w="434649" h="127492">
                <a:moveTo>
                  <a:pt x="0" y="127492"/>
                </a:moveTo>
                <a:lnTo>
                  <a:pt x="434649" y="127492"/>
                </a:lnTo>
                <a:lnTo>
                  <a:pt x="434649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2897999" y="2263269"/>
            <a:ext cx="245745" cy="11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0" dirty="0" smtClean="0">
                <a:solidFill>
                  <a:srgbClr val="363639"/>
                </a:solidFill>
                <a:latin typeface="Arial"/>
                <a:cs typeface="Arial"/>
              </a:rPr>
              <a:t>Eq.( )</a:t>
            </a:r>
            <a:endParaRPr sz="7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897535" y="2253751"/>
            <a:ext cx="434649" cy="127486"/>
          </a:xfrm>
          <a:custGeom>
            <a:avLst/>
            <a:gdLst/>
            <a:ahLst/>
            <a:cxnLst/>
            <a:rect l="l" t="t" r="r" b="b"/>
            <a:pathLst>
              <a:path w="434649" h="127486">
                <a:moveTo>
                  <a:pt x="0" y="127486"/>
                </a:moveTo>
                <a:lnTo>
                  <a:pt x="434649" y="127486"/>
                </a:lnTo>
                <a:lnTo>
                  <a:pt x="434649" y="0"/>
                </a:lnTo>
                <a:lnTo>
                  <a:pt x="0" y="0"/>
                </a:lnTo>
                <a:lnTo>
                  <a:pt x="0" y="127486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2890493" y="2417229"/>
            <a:ext cx="245745" cy="11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0" dirty="0" smtClean="0">
                <a:solidFill>
                  <a:srgbClr val="363639"/>
                </a:solidFill>
                <a:latin typeface="Arial"/>
                <a:cs typeface="Arial"/>
              </a:rPr>
              <a:t>Eq.( )</a:t>
            </a:r>
            <a:endParaRPr sz="7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896712" y="2407718"/>
            <a:ext cx="434649" cy="127486"/>
          </a:xfrm>
          <a:custGeom>
            <a:avLst/>
            <a:gdLst/>
            <a:ahLst/>
            <a:cxnLst/>
            <a:rect l="l" t="t" r="r" b="b"/>
            <a:pathLst>
              <a:path w="434649" h="127486">
                <a:moveTo>
                  <a:pt x="0" y="127486"/>
                </a:moveTo>
                <a:lnTo>
                  <a:pt x="434649" y="127486"/>
                </a:lnTo>
                <a:lnTo>
                  <a:pt x="434649" y="0"/>
                </a:lnTo>
                <a:lnTo>
                  <a:pt x="0" y="0"/>
                </a:lnTo>
                <a:lnTo>
                  <a:pt x="0" y="127486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2894798" y="2573195"/>
            <a:ext cx="245745" cy="11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0" dirty="0" smtClean="0">
                <a:solidFill>
                  <a:srgbClr val="363639"/>
                </a:solidFill>
                <a:latin typeface="Arial"/>
                <a:cs typeface="Arial"/>
              </a:rPr>
              <a:t>Eq.( )</a:t>
            </a:r>
            <a:endParaRPr sz="7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897733" y="2562677"/>
            <a:ext cx="434649" cy="127492"/>
          </a:xfrm>
          <a:custGeom>
            <a:avLst/>
            <a:gdLst/>
            <a:ahLst/>
            <a:cxnLst/>
            <a:rect l="l" t="t" r="r" b="b"/>
            <a:pathLst>
              <a:path w="434649" h="127492">
                <a:moveTo>
                  <a:pt x="0" y="127492"/>
                </a:moveTo>
                <a:lnTo>
                  <a:pt x="434649" y="127492"/>
                </a:lnTo>
                <a:lnTo>
                  <a:pt x="434649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2897199" y="2730161"/>
            <a:ext cx="245745" cy="11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0" dirty="0" smtClean="0">
                <a:solidFill>
                  <a:srgbClr val="363639"/>
                </a:solidFill>
                <a:latin typeface="Arial"/>
                <a:cs typeface="Arial"/>
              </a:rPr>
              <a:t>Eq.( )</a:t>
            </a:r>
            <a:endParaRPr sz="7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896712" y="2720642"/>
            <a:ext cx="434649" cy="127492"/>
          </a:xfrm>
          <a:custGeom>
            <a:avLst/>
            <a:gdLst/>
            <a:ahLst/>
            <a:cxnLst/>
            <a:rect l="l" t="t" r="r" b="b"/>
            <a:pathLst>
              <a:path w="434649" h="127492">
                <a:moveTo>
                  <a:pt x="0" y="127492"/>
                </a:moveTo>
                <a:lnTo>
                  <a:pt x="434649" y="127492"/>
                </a:lnTo>
                <a:lnTo>
                  <a:pt x="434649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007175" y="1141415"/>
            <a:ext cx="168066" cy="127497"/>
          </a:xfrm>
          <a:custGeom>
            <a:avLst/>
            <a:gdLst/>
            <a:ahLst/>
            <a:cxnLst/>
            <a:rect l="l" t="t" r="r" b="b"/>
            <a:pathLst>
              <a:path w="168066" h="127497">
                <a:moveTo>
                  <a:pt x="59893" y="0"/>
                </a:moveTo>
                <a:lnTo>
                  <a:pt x="44941" y="1730"/>
                </a:lnTo>
                <a:lnTo>
                  <a:pt x="31372" y="6634"/>
                </a:lnTo>
                <a:lnTo>
                  <a:pt x="3659" y="36072"/>
                </a:lnTo>
                <a:lnTo>
                  <a:pt x="0" y="72450"/>
                </a:lnTo>
                <a:lnTo>
                  <a:pt x="1883" y="86197"/>
                </a:lnTo>
                <a:lnTo>
                  <a:pt x="26370" y="118072"/>
                </a:lnTo>
                <a:lnTo>
                  <a:pt x="108173" y="127497"/>
                </a:lnTo>
                <a:lnTo>
                  <a:pt x="123127" y="125767"/>
                </a:lnTo>
                <a:lnTo>
                  <a:pt x="157809" y="103265"/>
                </a:lnTo>
                <a:lnTo>
                  <a:pt x="168066" y="55062"/>
                </a:lnTo>
                <a:lnTo>
                  <a:pt x="166184" y="41315"/>
                </a:lnTo>
                <a:lnTo>
                  <a:pt x="141702" y="9433"/>
                </a:lnTo>
                <a:lnTo>
                  <a:pt x="114382" y="292"/>
                </a:lnTo>
                <a:lnTo>
                  <a:pt x="59893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001383" y="1459565"/>
            <a:ext cx="173857" cy="121706"/>
          </a:xfrm>
          <a:custGeom>
            <a:avLst/>
            <a:gdLst/>
            <a:ahLst/>
            <a:cxnLst/>
            <a:rect l="l" t="t" r="r" b="b"/>
            <a:pathLst>
              <a:path w="173857" h="121706">
                <a:moveTo>
                  <a:pt x="59893" y="0"/>
                </a:moveTo>
                <a:lnTo>
                  <a:pt x="44941" y="1730"/>
                </a:lnTo>
                <a:lnTo>
                  <a:pt x="31372" y="6634"/>
                </a:lnTo>
                <a:lnTo>
                  <a:pt x="3659" y="36072"/>
                </a:lnTo>
                <a:lnTo>
                  <a:pt x="0" y="66644"/>
                </a:lnTo>
                <a:lnTo>
                  <a:pt x="1882" y="80395"/>
                </a:lnTo>
                <a:lnTo>
                  <a:pt x="26364" y="112277"/>
                </a:lnTo>
                <a:lnTo>
                  <a:pt x="113979" y="121706"/>
                </a:lnTo>
                <a:lnTo>
                  <a:pt x="128933" y="119976"/>
                </a:lnTo>
                <a:lnTo>
                  <a:pt x="163605" y="97470"/>
                </a:lnTo>
                <a:lnTo>
                  <a:pt x="173857" y="55062"/>
                </a:lnTo>
                <a:lnTo>
                  <a:pt x="171975" y="41314"/>
                </a:lnTo>
                <a:lnTo>
                  <a:pt x="147497" y="9429"/>
                </a:lnTo>
                <a:lnTo>
                  <a:pt x="120176" y="291"/>
                </a:lnTo>
                <a:lnTo>
                  <a:pt x="59893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007175" y="1784741"/>
            <a:ext cx="173857" cy="121706"/>
          </a:xfrm>
          <a:custGeom>
            <a:avLst/>
            <a:gdLst/>
            <a:ahLst/>
            <a:cxnLst/>
            <a:rect l="l" t="t" r="r" b="b"/>
            <a:pathLst>
              <a:path w="173857" h="121706">
                <a:moveTo>
                  <a:pt x="59877" y="0"/>
                </a:moveTo>
                <a:lnTo>
                  <a:pt x="45492" y="1740"/>
                </a:lnTo>
                <a:lnTo>
                  <a:pt x="32367" y="6682"/>
                </a:lnTo>
                <a:lnTo>
                  <a:pt x="4713" y="36564"/>
                </a:lnTo>
                <a:lnTo>
                  <a:pt x="0" y="61828"/>
                </a:lnTo>
                <a:lnTo>
                  <a:pt x="1739" y="76216"/>
                </a:lnTo>
                <a:lnTo>
                  <a:pt x="24507" y="110148"/>
                </a:lnTo>
                <a:lnTo>
                  <a:pt x="113964" y="121706"/>
                </a:lnTo>
                <a:lnTo>
                  <a:pt x="128351" y="119967"/>
                </a:lnTo>
                <a:lnTo>
                  <a:pt x="162290" y="97205"/>
                </a:lnTo>
                <a:lnTo>
                  <a:pt x="173857" y="59893"/>
                </a:lnTo>
                <a:lnTo>
                  <a:pt x="172118" y="45508"/>
                </a:lnTo>
                <a:lnTo>
                  <a:pt x="149352" y="11571"/>
                </a:lnTo>
                <a:lnTo>
                  <a:pt x="123713" y="789"/>
                </a:lnTo>
                <a:lnTo>
                  <a:pt x="59877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012951" y="2097523"/>
            <a:ext cx="150677" cy="115913"/>
          </a:xfrm>
          <a:custGeom>
            <a:avLst/>
            <a:gdLst/>
            <a:ahLst/>
            <a:cxnLst/>
            <a:rect l="l" t="t" r="r" b="b"/>
            <a:pathLst>
              <a:path w="150677" h="115913">
                <a:moveTo>
                  <a:pt x="59893" y="0"/>
                </a:moveTo>
                <a:lnTo>
                  <a:pt x="44592" y="1718"/>
                </a:lnTo>
                <a:lnTo>
                  <a:pt x="30754" y="6580"/>
                </a:lnTo>
                <a:lnTo>
                  <a:pt x="3068" y="35636"/>
                </a:lnTo>
                <a:lnTo>
                  <a:pt x="0" y="63758"/>
                </a:lnTo>
                <a:lnTo>
                  <a:pt x="1973" y="77083"/>
                </a:lnTo>
                <a:lnTo>
                  <a:pt x="27538" y="107653"/>
                </a:lnTo>
                <a:lnTo>
                  <a:pt x="90799" y="115913"/>
                </a:lnTo>
                <a:lnTo>
                  <a:pt x="106102" y="114194"/>
                </a:lnTo>
                <a:lnTo>
                  <a:pt x="141200" y="91927"/>
                </a:lnTo>
                <a:lnTo>
                  <a:pt x="150677" y="52161"/>
                </a:lnTo>
                <a:lnTo>
                  <a:pt x="148705" y="38832"/>
                </a:lnTo>
                <a:lnTo>
                  <a:pt x="123145" y="8257"/>
                </a:lnTo>
                <a:lnTo>
                  <a:pt x="94780" y="113"/>
                </a:lnTo>
                <a:lnTo>
                  <a:pt x="59893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001383" y="2400603"/>
            <a:ext cx="168066" cy="104316"/>
          </a:xfrm>
          <a:custGeom>
            <a:avLst/>
            <a:gdLst/>
            <a:ahLst/>
            <a:cxnLst/>
            <a:rect l="l" t="t" r="r" b="b"/>
            <a:pathLst>
              <a:path w="168066" h="104316">
                <a:moveTo>
                  <a:pt x="59877" y="0"/>
                </a:moveTo>
                <a:lnTo>
                  <a:pt x="44575" y="1718"/>
                </a:lnTo>
                <a:lnTo>
                  <a:pt x="30739" y="6581"/>
                </a:lnTo>
                <a:lnTo>
                  <a:pt x="3063" y="35645"/>
                </a:lnTo>
                <a:lnTo>
                  <a:pt x="0" y="52161"/>
                </a:lnTo>
                <a:lnTo>
                  <a:pt x="1973" y="65489"/>
                </a:lnTo>
                <a:lnTo>
                  <a:pt x="27535" y="96060"/>
                </a:lnTo>
                <a:lnTo>
                  <a:pt x="108173" y="104316"/>
                </a:lnTo>
                <a:lnTo>
                  <a:pt x="123475" y="102597"/>
                </a:lnTo>
                <a:lnTo>
                  <a:pt x="158580" y="80336"/>
                </a:lnTo>
                <a:lnTo>
                  <a:pt x="168066" y="52161"/>
                </a:lnTo>
                <a:lnTo>
                  <a:pt x="166093" y="38834"/>
                </a:lnTo>
                <a:lnTo>
                  <a:pt x="140530" y="8261"/>
                </a:lnTo>
                <a:lnTo>
                  <a:pt x="112167" y="114"/>
                </a:lnTo>
                <a:lnTo>
                  <a:pt x="59877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978919" y="2702588"/>
            <a:ext cx="307162" cy="121699"/>
          </a:xfrm>
          <a:custGeom>
            <a:avLst/>
            <a:gdLst/>
            <a:ahLst/>
            <a:cxnLst/>
            <a:rect l="l" t="t" r="r" b="b"/>
            <a:pathLst>
              <a:path w="307162" h="121699">
                <a:moveTo>
                  <a:pt x="59893" y="0"/>
                </a:moveTo>
                <a:lnTo>
                  <a:pt x="45507" y="1739"/>
                </a:lnTo>
                <a:lnTo>
                  <a:pt x="32380" y="6680"/>
                </a:lnTo>
                <a:lnTo>
                  <a:pt x="4716" y="36553"/>
                </a:lnTo>
                <a:lnTo>
                  <a:pt x="0" y="61816"/>
                </a:lnTo>
                <a:lnTo>
                  <a:pt x="1739" y="76201"/>
                </a:lnTo>
                <a:lnTo>
                  <a:pt x="24509" y="110133"/>
                </a:lnTo>
                <a:lnTo>
                  <a:pt x="247268" y="121699"/>
                </a:lnTo>
                <a:lnTo>
                  <a:pt x="261655" y="119959"/>
                </a:lnTo>
                <a:lnTo>
                  <a:pt x="295593" y="97195"/>
                </a:lnTo>
                <a:lnTo>
                  <a:pt x="307162" y="59882"/>
                </a:lnTo>
                <a:lnTo>
                  <a:pt x="305422" y="45497"/>
                </a:lnTo>
                <a:lnTo>
                  <a:pt x="282652" y="11564"/>
                </a:lnTo>
                <a:lnTo>
                  <a:pt x="257009" y="788"/>
                </a:lnTo>
                <a:lnTo>
                  <a:pt x="59893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981525" y="1303263"/>
            <a:ext cx="230063" cy="120441"/>
          </a:xfrm>
          <a:custGeom>
            <a:avLst/>
            <a:gdLst/>
            <a:ahLst/>
            <a:cxnLst/>
            <a:rect l="l" t="t" r="r" b="b"/>
            <a:pathLst>
              <a:path w="230063" h="120441">
                <a:moveTo>
                  <a:pt x="59877" y="0"/>
                </a:moveTo>
                <a:lnTo>
                  <a:pt x="45492" y="1740"/>
                </a:lnTo>
                <a:lnTo>
                  <a:pt x="32367" y="6682"/>
                </a:lnTo>
                <a:lnTo>
                  <a:pt x="4713" y="36564"/>
                </a:lnTo>
                <a:lnTo>
                  <a:pt x="0" y="60563"/>
                </a:lnTo>
                <a:lnTo>
                  <a:pt x="1739" y="74951"/>
                </a:lnTo>
                <a:lnTo>
                  <a:pt x="24507" y="108883"/>
                </a:lnTo>
                <a:lnTo>
                  <a:pt x="170185" y="120441"/>
                </a:lnTo>
                <a:lnTo>
                  <a:pt x="184572" y="118702"/>
                </a:lnTo>
                <a:lnTo>
                  <a:pt x="218505" y="95934"/>
                </a:lnTo>
                <a:lnTo>
                  <a:pt x="230063" y="59893"/>
                </a:lnTo>
                <a:lnTo>
                  <a:pt x="228323" y="45506"/>
                </a:lnTo>
                <a:lnTo>
                  <a:pt x="205561" y="11567"/>
                </a:lnTo>
                <a:lnTo>
                  <a:pt x="179922" y="788"/>
                </a:lnTo>
                <a:lnTo>
                  <a:pt x="59877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984619" y="1939623"/>
            <a:ext cx="230078" cy="120437"/>
          </a:xfrm>
          <a:custGeom>
            <a:avLst/>
            <a:gdLst/>
            <a:ahLst/>
            <a:cxnLst/>
            <a:rect l="l" t="t" r="r" b="b"/>
            <a:pathLst>
              <a:path w="230078" h="120437">
                <a:moveTo>
                  <a:pt x="59893" y="0"/>
                </a:moveTo>
                <a:lnTo>
                  <a:pt x="45507" y="1739"/>
                </a:lnTo>
                <a:lnTo>
                  <a:pt x="32380" y="6680"/>
                </a:lnTo>
                <a:lnTo>
                  <a:pt x="4716" y="36553"/>
                </a:lnTo>
                <a:lnTo>
                  <a:pt x="0" y="60554"/>
                </a:lnTo>
                <a:lnTo>
                  <a:pt x="1739" y="74939"/>
                </a:lnTo>
                <a:lnTo>
                  <a:pt x="24509" y="108871"/>
                </a:lnTo>
                <a:lnTo>
                  <a:pt x="170185" y="120437"/>
                </a:lnTo>
                <a:lnTo>
                  <a:pt x="184571" y="118697"/>
                </a:lnTo>
                <a:lnTo>
                  <a:pt x="218509" y="95933"/>
                </a:lnTo>
                <a:lnTo>
                  <a:pt x="230078" y="59882"/>
                </a:lnTo>
                <a:lnTo>
                  <a:pt x="228338" y="45497"/>
                </a:lnTo>
                <a:lnTo>
                  <a:pt x="205568" y="11564"/>
                </a:lnTo>
                <a:lnTo>
                  <a:pt x="179926" y="788"/>
                </a:lnTo>
                <a:lnTo>
                  <a:pt x="59893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987728" y="2543883"/>
            <a:ext cx="230063" cy="120443"/>
          </a:xfrm>
          <a:custGeom>
            <a:avLst/>
            <a:gdLst/>
            <a:ahLst/>
            <a:cxnLst/>
            <a:rect l="l" t="t" r="r" b="b"/>
            <a:pathLst>
              <a:path w="230063" h="120443">
                <a:moveTo>
                  <a:pt x="59877" y="0"/>
                </a:moveTo>
                <a:lnTo>
                  <a:pt x="45490" y="1739"/>
                </a:lnTo>
                <a:lnTo>
                  <a:pt x="32364" y="6681"/>
                </a:lnTo>
                <a:lnTo>
                  <a:pt x="4710" y="36562"/>
                </a:lnTo>
                <a:lnTo>
                  <a:pt x="0" y="60554"/>
                </a:lnTo>
                <a:lnTo>
                  <a:pt x="1739" y="74941"/>
                </a:lnTo>
                <a:lnTo>
                  <a:pt x="24503" y="108878"/>
                </a:lnTo>
                <a:lnTo>
                  <a:pt x="170185" y="120443"/>
                </a:lnTo>
                <a:lnTo>
                  <a:pt x="184566" y="118703"/>
                </a:lnTo>
                <a:lnTo>
                  <a:pt x="218497" y="95932"/>
                </a:lnTo>
                <a:lnTo>
                  <a:pt x="230063" y="59882"/>
                </a:lnTo>
                <a:lnTo>
                  <a:pt x="228322" y="45495"/>
                </a:lnTo>
                <a:lnTo>
                  <a:pt x="205550" y="11561"/>
                </a:lnTo>
                <a:lnTo>
                  <a:pt x="179911" y="786"/>
                </a:lnTo>
                <a:lnTo>
                  <a:pt x="59877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984619" y="1622496"/>
            <a:ext cx="230078" cy="120441"/>
          </a:xfrm>
          <a:custGeom>
            <a:avLst/>
            <a:gdLst/>
            <a:ahLst/>
            <a:cxnLst/>
            <a:rect l="l" t="t" r="r" b="b"/>
            <a:pathLst>
              <a:path w="230078" h="120441">
                <a:moveTo>
                  <a:pt x="59893" y="0"/>
                </a:moveTo>
                <a:lnTo>
                  <a:pt x="45506" y="1739"/>
                </a:lnTo>
                <a:lnTo>
                  <a:pt x="32379" y="6679"/>
                </a:lnTo>
                <a:lnTo>
                  <a:pt x="4715" y="36551"/>
                </a:lnTo>
                <a:lnTo>
                  <a:pt x="0" y="60548"/>
                </a:lnTo>
                <a:lnTo>
                  <a:pt x="1739" y="74933"/>
                </a:lnTo>
                <a:lnTo>
                  <a:pt x="24505" y="108870"/>
                </a:lnTo>
                <a:lnTo>
                  <a:pt x="170185" y="120441"/>
                </a:lnTo>
                <a:lnTo>
                  <a:pt x="184569" y="118702"/>
                </a:lnTo>
                <a:lnTo>
                  <a:pt x="218506" y="95935"/>
                </a:lnTo>
                <a:lnTo>
                  <a:pt x="230078" y="59877"/>
                </a:lnTo>
                <a:lnTo>
                  <a:pt x="228338" y="45492"/>
                </a:lnTo>
                <a:lnTo>
                  <a:pt x="205566" y="11562"/>
                </a:lnTo>
                <a:lnTo>
                  <a:pt x="179922" y="787"/>
                </a:lnTo>
                <a:lnTo>
                  <a:pt x="59893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4001730" y="1090938"/>
            <a:ext cx="266700" cy="17348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99695" indent="3810" algn="ctr">
              <a:lnSpc>
                <a:spcPct val="149100"/>
              </a:lnSpc>
            </a:pPr>
            <a:r>
              <a:rPr sz="700" spc="0" dirty="0" smtClean="0">
                <a:solidFill>
                  <a:srgbClr val="363639"/>
                </a:solidFill>
                <a:latin typeface="Arial"/>
                <a:cs typeface="Arial"/>
              </a:rPr>
              <a:t>u1 du1 i1 di1 u2 du2 i2 di2</a:t>
            </a:r>
            <a:endParaRPr sz="700">
              <a:latin typeface="Arial"/>
              <a:cs typeface="Arial"/>
            </a:endParaRPr>
          </a:p>
          <a:p>
            <a:pPr marR="90805" algn="ctr">
              <a:lnSpc>
                <a:spcPct val="100000"/>
              </a:lnSpc>
              <a:spcBef>
                <a:spcPts val="235"/>
              </a:spcBef>
            </a:pPr>
            <a:r>
              <a:rPr sz="700" spc="0" dirty="0" smtClean="0">
                <a:solidFill>
                  <a:srgbClr val="363639"/>
                </a:solidFill>
                <a:latin typeface="Arial"/>
                <a:cs typeface="Arial"/>
              </a:rPr>
              <a:t>uL</a:t>
            </a:r>
            <a:endParaRPr sz="700">
              <a:latin typeface="Arial"/>
              <a:cs typeface="Arial"/>
            </a:endParaRPr>
          </a:p>
          <a:p>
            <a:pPr marL="33020" marR="12700" indent="-14604">
              <a:lnSpc>
                <a:spcPct val="144300"/>
              </a:lnSpc>
              <a:spcBef>
                <a:spcPts val="40"/>
              </a:spcBef>
            </a:pPr>
            <a:r>
              <a:rPr sz="700" spc="0" dirty="0" smtClean="0">
                <a:solidFill>
                  <a:srgbClr val="363639"/>
                </a:solidFill>
                <a:latin typeface="Arial"/>
                <a:cs typeface="Arial"/>
              </a:rPr>
              <a:t>duL diL/dt</a:t>
            </a:r>
            <a:endParaRPr sz="700">
              <a:latin typeface="Arial"/>
              <a:cs typeface="Aria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3987728" y="2247953"/>
            <a:ext cx="230063" cy="120437"/>
          </a:xfrm>
          <a:custGeom>
            <a:avLst/>
            <a:gdLst/>
            <a:ahLst/>
            <a:cxnLst/>
            <a:rect l="l" t="t" r="r" b="b"/>
            <a:pathLst>
              <a:path w="230063" h="120437">
                <a:moveTo>
                  <a:pt x="59877" y="0"/>
                </a:moveTo>
                <a:lnTo>
                  <a:pt x="45490" y="1739"/>
                </a:lnTo>
                <a:lnTo>
                  <a:pt x="32364" y="6681"/>
                </a:lnTo>
                <a:lnTo>
                  <a:pt x="4710" y="36562"/>
                </a:lnTo>
                <a:lnTo>
                  <a:pt x="0" y="60556"/>
                </a:lnTo>
                <a:lnTo>
                  <a:pt x="1739" y="74942"/>
                </a:lnTo>
                <a:lnTo>
                  <a:pt x="24506" y="108876"/>
                </a:lnTo>
                <a:lnTo>
                  <a:pt x="170185" y="120437"/>
                </a:lnTo>
                <a:lnTo>
                  <a:pt x="184567" y="118697"/>
                </a:lnTo>
                <a:lnTo>
                  <a:pt x="218499" y="95928"/>
                </a:lnTo>
                <a:lnTo>
                  <a:pt x="230063" y="59882"/>
                </a:lnTo>
                <a:lnTo>
                  <a:pt x="228322" y="45495"/>
                </a:lnTo>
                <a:lnTo>
                  <a:pt x="205550" y="11561"/>
                </a:lnTo>
                <a:lnTo>
                  <a:pt x="179911" y="786"/>
                </a:lnTo>
                <a:lnTo>
                  <a:pt x="59877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340501" y="1209796"/>
            <a:ext cx="658962" cy="0"/>
          </a:xfrm>
          <a:custGeom>
            <a:avLst/>
            <a:gdLst/>
            <a:ahLst/>
            <a:cxnLst/>
            <a:rect l="l" t="t" r="r" b="b"/>
            <a:pathLst>
              <a:path w="658962">
                <a:moveTo>
                  <a:pt x="0" y="0"/>
                </a:moveTo>
                <a:lnTo>
                  <a:pt x="658962" y="0"/>
                </a:lnTo>
              </a:path>
            </a:pathLst>
          </a:custGeom>
          <a:ln w="7498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340501" y="1215572"/>
            <a:ext cx="653186" cy="1225410"/>
          </a:xfrm>
          <a:custGeom>
            <a:avLst/>
            <a:gdLst/>
            <a:ahLst/>
            <a:cxnLst/>
            <a:rect l="l" t="t" r="r" b="b"/>
            <a:pathLst>
              <a:path w="653186" h="1225410">
                <a:moveTo>
                  <a:pt x="0" y="0"/>
                </a:moveTo>
                <a:lnTo>
                  <a:pt x="653186" y="1225410"/>
                </a:lnTo>
              </a:path>
            </a:pathLst>
          </a:custGeom>
          <a:ln w="7498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334725" y="1371630"/>
            <a:ext cx="653171" cy="0"/>
          </a:xfrm>
          <a:custGeom>
            <a:avLst/>
            <a:gdLst/>
            <a:ahLst/>
            <a:cxnLst/>
            <a:rect l="l" t="t" r="r" b="b"/>
            <a:pathLst>
              <a:path w="653171">
                <a:moveTo>
                  <a:pt x="0" y="0"/>
                </a:moveTo>
                <a:lnTo>
                  <a:pt x="653171" y="0"/>
                </a:lnTo>
              </a:path>
            </a:pathLst>
          </a:custGeom>
          <a:ln w="7498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340501" y="1371645"/>
            <a:ext cx="641603" cy="1213850"/>
          </a:xfrm>
          <a:custGeom>
            <a:avLst/>
            <a:gdLst/>
            <a:ahLst/>
            <a:cxnLst/>
            <a:rect l="l" t="t" r="r" b="b"/>
            <a:pathLst>
              <a:path w="641603" h="1213850">
                <a:moveTo>
                  <a:pt x="0" y="0"/>
                </a:moveTo>
                <a:lnTo>
                  <a:pt x="641603" y="1213850"/>
                </a:lnTo>
              </a:path>
            </a:pathLst>
          </a:custGeom>
          <a:ln w="7498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334725" y="1533494"/>
            <a:ext cx="664738" cy="306354"/>
          </a:xfrm>
          <a:custGeom>
            <a:avLst/>
            <a:gdLst/>
            <a:ahLst/>
            <a:cxnLst/>
            <a:rect l="l" t="t" r="r" b="b"/>
            <a:pathLst>
              <a:path w="664738" h="306354">
                <a:moveTo>
                  <a:pt x="0" y="0"/>
                </a:moveTo>
                <a:lnTo>
                  <a:pt x="664738" y="306354"/>
                </a:lnTo>
              </a:path>
            </a:pathLst>
          </a:custGeom>
          <a:ln w="7498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328949" y="1539270"/>
            <a:ext cx="676290" cy="601146"/>
          </a:xfrm>
          <a:custGeom>
            <a:avLst/>
            <a:gdLst/>
            <a:ahLst/>
            <a:cxnLst/>
            <a:rect l="l" t="t" r="r" b="b"/>
            <a:pathLst>
              <a:path w="676290" h="601146">
                <a:moveTo>
                  <a:pt x="0" y="0"/>
                </a:moveTo>
                <a:lnTo>
                  <a:pt x="676290" y="601146"/>
                </a:lnTo>
              </a:path>
            </a:pathLst>
          </a:custGeom>
          <a:ln w="7498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334725" y="1689552"/>
            <a:ext cx="641603" cy="300576"/>
          </a:xfrm>
          <a:custGeom>
            <a:avLst/>
            <a:gdLst/>
            <a:ahLst/>
            <a:cxnLst/>
            <a:rect l="l" t="t" r="r" b="b"/>
            <a:pathLst>
              <a:path w="641603" h="300576">
                <a:moveTo>
                  <a:pt x="0" y="0"/>
                </a:moveTo>
                <a:lnTo>
                  <a:pt x="641603" y="300576"/>
                </a:lnTo>
              </a:path>
            </a:pathLst>
          </a:custGeom>
          <a:ln w="7498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340501" y="1695343"/>
            <a:ext cx="647395" cy="606926"/>
          </a:xfrm>
          <a:custGeom>
            <a:avLst/>
            <a:gdLst/>
            <a:ahLst/>
            <a:cxnLst/>
            <a:rect l="l" t="t" r="r" b="b"/>
            <a:pathLst>
              <a:path w="647395" h="606926">
                <a:moveTo>
                  <a:pt x="0" y="0"/>
                </a:moveTo>
                <a:lnTo>
                  <a:pt x="647395" y="606926"/>
                </a:lnTo>
              </a:path>
            </a:pathLst>
          </a:custGeom>
          <a:ln w="7498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334725" y="1527718"/>
            <a:ext cx="658962" cy="317906"/>
          </a:xfrm>
          <a:custGeom>
            <a:avLst/>
            <a:gdLst/>
            <a:ahLst/>
            <a:cxnLst/>
            <a:rect l="l" t="t" r="r" b="b"/>
            <a:pathLst>
              <a:path w="658962" h="317906">
                <a:moveTo>
                  <a:pt x="0" y="317906"/>
                </a:moveTo>
                <a:lnTo>
                  <a:pt x="658962" y="0"/>
                </a:lnTo>
              </a:path>
            </a:pathLst>
          </a:custGeom>
          <a:ln w="7498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334725" y="1851400"/>
            <a:ext cx="670514" cy="294796"/>
          </a:xfrm>
          <a:custGeom>
            <a:avLst/>
            <a:gdLst/>
            <a:ahLst/>
            <a:cxnLst/>
            <a:rect l="l" t="t" r="r" b="b"/>
            <a:pathLst>
              <a:path w="670514" h="294796">
                <a:moveTo>
                  <a:pt x="0" y="0"/>
                </a:moveTo>
                <a:lnTo>
                  <a:pt x="670514" y="294796"/>
                </a:lnTo>
              </a:path>
            </a:pathLst>
          </a:custGeom>
          <a:ln w="7498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334725" y="1689552"/>
            <a:ext cx="647379" cy="317924"/>
          </a:xfrm>
          <a:custGeom>
            <a:avLst/>
            <a:gdLst/>
            <a:ahLst/>
            <a:cxnLst/>
            <a:rect l="l" t="t" r="r" b="b"/>
            <a:pathLst>
              <a:path w="647379" h="317924">
                <a:moveTo>
                  <a:pt x="0" y="317924"/>
                </a:moveTo>
                <a:lnTo>
                  <a:pt x="647379" y="0"/>
                </a:lnTo>
              </a:path>
            </a:pathLst>
          </a:custGeom>
          <a:ln w="9997">
            <a:solidFill>
              <a:srgbClr val="EF6A2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334725" y="2013251"/>
            <a:ext cx="653171" cy="283226"/>
          </a:xfrm>
          <a:custGeom>
            <a:avLst/>
            <a:gdLst/>
            <a:ahLst/>
            <a:cxnLst/>
            <a:rect l="l" t="t" r="r" b="b"/>
            <a:pathLst>
              <a:path w="653171" h="283226">
                <a:moveTo>
                  <a:pt x="0" y="0"/>
                </a:moveTo>
                <a:lnTo>
                  <a:pt x="653171" y="283226"/>
                </a:lnTo>
              </a:path>
            </a:pathLst>
          </a:custGeom>
          <a:ln w="9997">
            <a:solidFill>
              <a:srgbClr val="4E38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328949" y="2019031"/>
            <a:ext cx="641603" cy="734092"/>
          </a:xfrm>
          <a:custGeom>
            <a:avLst/>
            <a:gdLst/>
            <a:ahLst/>
            <a:cxnLst/>
            <a:rect l="l" t="t" r="r" b="b"/>
            <a:pathLst>
              <a:path w="641603" h="734092">
                <a:moveTo>
                  <a:pt x="0" y="0"/>
                </a:moveTo>
                <a:lnTo>
                  <a:pt x="641603" y="734092"/>
                </a:lnTo>
              </a:path>
            </a:pathLst>
          </a:custGeom>
          <a:ln w="9997">
            <a:solidFill>
              <a:srgbClr val="4F369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328949" y="1839849"/>
            <a:ext cx="676290" cy="323689"/>
          </a:xfrm>
          <a:custGeom>
            <a:avLst/>
            <a:gdLst/>
            <a:ahLst/>
            <a:cxnLst/>
            <a:rect l="l" t="t" r="r" b="b"/>
            <a:pathLst>
              <a:path w="676290" h="323689">
                <a:moveTo>
                  <a:pt x="0" y="323689"/>
                </a:moveTo>
                <a:lnTo>
                  <a:pt x="676290" y="0"/>
                </a:lnTo>
              </a:path>
            </a:pathLst>
          </a:custGeom>
          <a:ln w="7498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334725" y="2163539"/>
            <a:ext cx="653171" cy="277444"/>
          </a:xfrm>
          <a:custGeom>
            <a:avLst/>
            <a:gdLst/>
            <a:ahLst/>
            <a:cxnLst/>
            <a:rect l="l" t="t" r="r" b="b"/>
            <a:pathLst>
              <a:path w="653171" h="277444">
                <a:moveTo>
                  <a:pt x="0" y="0"/>
                </a:moveTo>
                <a:lnTo>
                  <a:pt x="653171" y="277444"/>
                </a:lnTo>
              </a:path>
            </a:pathLst>
          </a:custGeom>
          <a:ln w="7498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340501" y="1995909"/>
            <a:ext cx="635828" cy="317915"/>
          </a:xfrm>
          <a:custGeom>
            <a:avLst/>
            <a:gdLst/>
            <a:ahLst/>
            <a:cxnLst/>
            <a:rect l="l" t="t" r="r" b="b"/>
            <a:pathLst>
              <a:path w="635828" h="317915">
                <a:moveTo>
                  <a:pt x="0" y="317915"/>
                </a:moveTo>
                <a:lnTo>
                  <a:pt x="635828" y="0"/>
                </a:lnTo>
              </a:path>
            </a:pathLst>
          </a:custGeom>
          <a:ln w="7498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340501" y="2313825"/>
            <a:ext cx="641603" cy="289011"/>
          </a:xfrm>
          <a:custGeom>
            <a:avLst/>
            <a:gdLst/>
            <a:ahLst/>
            <a:cxnLst/>
            <a:rect l="l" t="t" r="r" b="b"/>
            <a:pathLst>
              <a:path w="641603" h="289011">
                <a:moveTo>
                  <a:pt x="0" y="0"/>
                </a:moveTo>
                <a:lnTo>
                  <a:pt x="641603" y="289011"/>
                </a:lnTo>
              </a:path>
            </a:pathLst>
          </a:custGeom>
          <a:ln w="7498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340501" y="1521927"/>
            <a:ext cx="664738" cy="953738"/>
          </a:xfrm>
          <a:custGeom>
            <a:avLst/>
            <a:gdLst/>
            <a:ahLst/>
            <a:cxnLst/>
            <a:rect l="l" t="t" r="r" b="b"/>
            <a:pathLst>
              <a:path w="664738" h="953738">
                <a:moveTo>
                  <a:pt x="0" y="953738"/>
                </a:moveTo>
                <a:lnTo>
                  <a:pt x="664738" y="0"/>
                </a:lnTo>
              </a:path>
            </a:pathLst>
          </a:custGeom>
          <a:ln w="7498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3340501" y="1215572"/>
            <a:ext cx="658962" cy="1265873"/>
          </a:xfrm>
          <a:custGeom>
            <a:avLst/>
            <a:gdLst/>
            <a:ahLst/>
            <a:cxnLst/>
            <a:rect l="l" t="t" r="r" b="b"/>
            <a:pathLst>
              <a:path w="658962" h="1265873">
                <a:moveTo>
                  <a:pt x="0" y="1265873"/>
                </a:moveTo>
                <a:lnTo>
                  <a:pt x="658962" y="0"/>
                </a:lnTo>
              </a:path>
            </a:pathLst>
          </a:custGeom>
          <a:ln w="7498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3334725" y="1383212"/>
            <a:ext cx="647379" cy="1248520"/>
          </a:xfrm>
          <a:custGeom>
            <a:avLst/>
            <a:gdLst/>
            <a:ahLst/>
            <a:cxnLst/>
            <a:rect l="l" t="t" r="r" b="b"/>
            <a:pathLst>
              <a:path w="647379" h="1248520">
                <a:moveTo>
                  <a:pt x="0" y="1248520"/>
                </a:moveTo>
                <a:lnTo>
                  <a:pt x="647379" y="0"/>
                </a:lnTo>
              </a:path>
            </a:pathLst>
          </a:custGeom>
          <a:ln w="7498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3334725" y="1683776"/>
            <a:ext cx="647379" cy="953743"/>
          </a:xfrm>
          <a:custGeom>
            <a:avLst/>
            <a:gdLst/>
            <a:ahLst/>
            <a:cxnLst/>
            <a:rect l="l" t="t" r="r" b="b"/>
            <a:pathLst>
              <a:path w="647379" h="953743">
                <a:moveTo>
                  <a:pt x="0" y="953743"/>
                </a:moveTo>
                <a:lnTo>
                  <a:pt x="647379" y="0"/>
                </a:lnTo>
              </a:path>
            </a:pathLst>
          </a:custGeom>
          <a:ln w="9997">
            <a:solidFill>
              <a:srgbClr val="583A9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334725" y="2764685"/>
            <a:ext cx="641603" cy="23122"/>
          </a:xfrm>
          <a:custGeom>
            <a:avLst/>
            <a:gdLst/>
            <a:ahLst/>
            <a:cxnLst/>
            <a:rect l="l" t="t" r="r" b="b"/>
            <a:pathLst>
              <a:path w="641603" h="23122">
                <a:moveTo>
                  <a:pt x="0" y="23122"/>
                </a:moveTo>
                <a:lnTo>
                  <a:pt x="641603" y="0"/>
                </a:lnTo>
              </a:path>
            </a:pathLst>
          </a:custGeom>
          <a:ln w="7498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334725" y="2446763"/>
            <a:ext cx="653171" cy="341043"/>
          </a:xfrm>
          <a:custGeom>
            <a:avLst/>
            <a:gdLst/>
            <a:ahLst/>
            <a:cxnLst/>
            <a:rect l="l" t="t" r="r" b="b"/>
            <a:pathLst>
              <a:path w="653171" h="341043">
                <a:moveTo>
                  <a:pt x="0" y="341043"/>
                </a:moveTo>
                <a:lnTo>
                  <a:pt x="653171" y="0"/>
                </a:lnTo>
              </a:path>
            </a:pathLst>
          </a:custGeom>
          <a:ln w="7498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" y="1205163"/>
            <a:ext cx="1602712" cy="1492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502" y="0"/>
            <a:ext cx="2507997" cy="10179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33"/>
              </a:spcBef>
            </a:pPr>
            <a:endParaRPr lang="en-US" sz="750" dirty="0" smtClean="0"/>
          </a:p>
          <a:p>
            <a:pPr>
              <a:lnSpc>
                <a:spcPts val="750"/>
              </a:lnSpc>
              <a:spcBef>
                <a:spcPts val="33"/>
              </a:spcBef>
            </a:pPr>
            <a:endParaRPr lang="en-US" sz="750" dirty="0"/>
          </a:p>
          <a:p>
            <a:pPr>
              <a:lnSpc>
                <a:spcPts val="750"/>
              </a:lnSpc>
              <a:spcBef>
                <a:spcPts val="33"/>
              </a:spcBef>
            </a:pPr>
            <a:endParaRPr lang="en-US" sz="750" dirty="0" smtClean="0"/>
          </a:p>
          <a:p>
            <a:pPr>
              <a:lnSpc>
                <a:spcPts val="750"/>
              </a:lnSpc>
              <a:spcBef>
                <a:spcPts val="33"/>
              </a:spcBef>
            </a:pPr>
            <a:endParaRPr sz="750" dirty="0"/>
          </a:p>
          <a:p>
            <a:pPr marL="12700">
              <a:lnSpc>
                <a:spcPct val="100000"/>
              </a:lnSpc>
            </a:pPr>
            <a:r>
              <a:rPr sz="1400" spc="-30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e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5" dirty="0" smtClean="0">
                <a:latin typeface="Times New Roman"/>
                <a:cs typeface="Times New Roman"/>
              </a:rPr>
              <a:t>r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g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0" dirty="0" smtClean="0">
                <a:latin typeface="Times New Roman"/>
                <a:cs typeface="Times New Roman"/>
              </a:rPr>
              <a:t>A</a:t>
            </a:r>
            <a:r>
              <a:rPr sz="1400" spc="-60" dirty="0" smtClean="0">
                <a:latin typeface="Times New Roman"/>
                <a:cs typeface="Times New Roman"/>
              </a:rPr>
              <a:t>l</a:t>
            </a:r>
            <a:r>
              <a:rPr sz="1400" spc="5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e</a:t>
            </a:r>
            <a:r>
              <a:rPr sz="1400" spc="-30" dirty="0" smtClean="0">
                <a:latin typeface="Times New Roman"/>
                <a:cs typeface="Times New Roman"/>
              </a:rPr>
              <a:t>b</a:t>
            </a:r>
            <a:r>
              <a:rPr sz="1400" spc="5" dirty="0" smtClean="0">
                <a:latin typeface="Times New Roman"/>
                <a:cs typeface="Times New Roman"/>
              </a:rPr>
              <a:t>r</a:t>
            </a:r>
            <a:r>
              <a:rPr sz="1400" spc="45" dirty="0" smtClean="0">
                <a:latin typeface="Times New Roman"/>
                <a:cs typeface="Times New Roman"/>
              </a:rPr>
              <a:t>a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10" dirty="0" smtClean="0">
                <a:latin typeface="Times New Roman"/>
                <a:cs typeface="Times New Roman"/>
              </a:rPr>
              <a:t>L</a:t>
            </a:r>
            <a:r>
              <a:rPr sz="1400" spc="40" dirty="0" smtClean="0">
                <a:latin typeface="Times New Roman"/>
                <a:cs typeface="Times New Roman"/>
              </a:rPr>
              <a:t>o</a:t>
            </a:r>
            <a:r>
              <a:rPr sz="1400" spc="5" dirty="0" smtClean="0">
                <a:latin typeface="Times New Roman"/>
                <a:cs typeface="Times New Roman"/>
              </a:rPr>
              <a:t>op</a:t>
            </a:r>
            <a:r>
              <a:rPr sz="1400" spc="-15" dirty="0" smtClean="0">
                <a:latin typeface="Times New Roman"/>
                <a:cs typeface="Times New Roman"/>
              </a:rPr>
              <a:t>s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90" dirty="0" smtClean="0">
                <a:latin typeface="Times New Roman"/>
                <a:cs typeface="Times New Roman"/>
              </a:rPr>
              <a:t>I</a:t>
            </a:r>
            <a:r>
              <a:rPr sz="1400" spc="-95" dirty="0" smtClean="0">
                <a:latin typeface="Times New Roman"/>
                <a:cs typeface="Times New Roman"/>
              </a:rPr>
              <a:t>V</a:t>
            </a:r>
            <a:endParaRPr sz="1400" dirty="0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  <a:spcBef>
                <a:spcPts val="63"/>
              </a:spcBef>
            </a:pPr>
            <a:endParaRPr sz="1400" dirty="0"/>
          </a:p>
          <a:p>
            <a:pPr marL="264160">
              <a:lnSpc>
                <a:spcPct val="100000"/>
              </a:lnSpc>
            </a:pPr>
            <a:r>
              <a:rPr sz="800" spc="-20" dirty="0" smtClean="0">
                <a:latin typeface="Times New Roman"/>
                <a:cs typeface="Times New Roman"/>
              </a:rPr>
              <a:t>A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-10" dirty="0" smtClean="0">
                <a:latin typeface="Times New Roman"/>
                <a:cs typeface="Times New Roman"/>
              </a:rPr>
              <a:t>f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0" dirty="0" smtClean="0">
                <a:latin typeface="Times New Roman"/>
                <a:cs typeface="Times New Roman"/>
              </a:rPr>
              <a:t>w</a:t>
            </a:r>
            <a:r>
              <a:rPr sz="800" spc="70" dirty="0" smtClean="0">
                <a:latin typeface="Times New Roman"/>
                <a:cs typeface="Times New Roman"/>
              </a:rPr>
              <a:t> </a:t>
            </a:r>
            <a:r>
              <a:rPr lang="en-US" sz="800" spc="10" dirty="0" smtClean="0">
                <a:latin typeface="Times New Roman"/>
                <a:cs typeface="Times New Roman"/>
              </a:rPr>
              <a:t>assignation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p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10" dirty="0" smtClean="0">
                <a:latin typeface="Times New Roman"/>
                <a:cs typeface="Times New Roman"/>
              </a:rPr>
              <a:t>: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6452" y="1278116"/>
            <a:ext cx="245745" cy="11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0" dirty="0" smtClean="0">
                <a:solidFill>
                  <a:srgbClr val="363639"/>
                </a:solidFill>
                <a:latin typeface="Arial"/>
                <a:cs typeface="Arial"/>
              </a:rPr>
              <a:t>Eq.( )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39478" y="1268193"/>
            <a:ext cx="434655" cy="127486"/>
          </a:xfrm>
          <a:custGeom>
            <a:avLst/>
            <a:gdLst/>
            <a:ahLst/>
            <a:cxnLst/>
            <a:rect l="l" t="t" r="r" b="b"/>
            <a:pathLst>
              <a:path w="434655" h="127486">
                <a:moveTo>
                  <a:pt x="0" y="127486"/>
                </a:moveTo>
                <a:lnTo>
                  <a:pt x="434655" y="127486"/>
                </a:lnTo>
                <a:lnTo>
                  <a:pt x="434655" y="0"/>
                </a:lnTo>
                <a:lnTo>
                  <a:pt x="0" y="0"/>
                </a:lnTo>
                <a:lnTo>
                  <a:pt x="0" y="127486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32153" y="1435570"/>
            <a:ext cx="270510" cy="11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0" dirty="0" smtClean="0">
                <a:solidFill>
                  <a:srgbClr val="EF6529"/>
                </a:solidFill>
                <a:latin typeface="Arial"/>
                <a:cs typeface="Arial"/>
              </a:rPr>
              <a:t>Eq.(2)</a:t>
            </a:r>
            <a:endParaRPr sz="7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38466" y="1425662"/>
            <a:ext cx="434649" cy="127492"/>
          </a:xfrm>
          <a:custGeom>
            <a:avLst/>
            <a:gdLst/>
            <a:ahLst/>
            <a:cxnLst/>
            <a:rect l="l" t="t" r="r" b="b"/>
            <a:pathLst>
              <a:path w="434649" h="127492">
                <a:moveTo>
                  <a:pt x="0" y="127492"/>
                </a:moveTo>
                <a:lnTo>
                  <a:pt x="434649" y="127492"/>
                </a:lnTo>
                <a:lnTo>
                  <a:pt x="434649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37248" y="1596835"/>
            <a:ext cx="207010" cy="11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193675" algn="l"/>
              </a:tabLst>
            </a:pPr>
            <a:endParaRPr sz="7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6452" y="1596835"/>
            <a:ext cx="245745" cy="11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0" dirty="0" smtClean="0">
                <a:solidFill>
                  <a:srgbClr val="363639"/>
                </a:solidFill>
                <a:latin typeface="Arial"/>
                <a:cs typeface="Arial"/>
              </a:rPr>
              <a:t>Eq.( )</a:t>
            </a:r>
            <a:endParaRPr sz="7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39478" y="1586931"/>
            <a:ext cx="434655" cy="127492"/>
          </a:xfrm>
          <a:custGeom>
            <a:avLst/>
            <a:gdLst/>
            <a:ahLst/>
            <a:cxnLst/>
            <a:rect l="l" t="t" r="r" b="b"/>
            <a:pathLst>
              <a:path w="434655" h="127492">
                <a:moveTo>
                  <a:pt x="0" y="127492"/>
                </a:moveTo>
                <a:lnTo>
                  <a:pt x="434655" y="127492"/>
                </a:lnTo>
                <a:lnTo>
                  <a:pt x="434655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44250" y="1752308"/>
            <a:ext cx="320675" cy="11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0" dirty="0" smtClean="0">
                <a:solidFill>
                  <a:srgbClr val="EF6529"/>
                </a:solidFill>
                <a:latin typeface="Arial"/>
                <a:cs typeface="Arial"/>
              </a:rPr>
              <a:t>Eq.(10)</a:t>
            </a:r>
            <a:endParaRPr sz="7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40496" y="1742395"/>
            <a:ext cx="434649" cy="127492"/>
          </a:xfrm>
          <a:custGeom>
            <a:avLst/>
            <a:gdLst/>
            <a:ahLst/>
            <a:cxnLst/>
            <a:rect l="l" t="t" r="r" b="b"/>
            <a:pathLst>
              <a:path w="434649" h="127492">
                <a:moveTo>
                  <a:pt x="0" y="127492"/>
                </a:moveTo>
                <a:lnTo>
                  <a:pt x="434649" y="127492"/>
                </a:lnTo>
                <a:lnTo>
                  <a:pt x="434649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636452" y="1909775"/>
            <a:ext cx="245745" cy="11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0" dirty="0" smtClean="0">
                <a:solidFill>
                  <a:srgbClr val="363639"/>
                </a:solidFill>
                <a:latin typeface="Arial"/>
                <a:cs typeface="Arial"/>
              </a:rPr>
              <a:t>Eq.( )</a:t>
            </a:r>
            <a:endParaRPr sz="7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39478" y="1899856"/>
            <a:ext cx="434655" cy="127486"/>
          </a:xfrm>
          <a:custGeom>
            <a:avLst/>
            <a:gdLst/>
            <a:ahLst/>
            <a:cxnLst/>
            <a:rect l="l" t="t" r="r" b="b"/>
            <a:pathLst>
              <a:path w="434655" h="127486">
                <a:moveTo>
                  <a:pt x="0" y="127486"/>
                </a:moveTo>
                <a:lnTo>
                  <a:pt x="434655" y="127486"/>
                </a:lnTo>
                <a:lnTo>
                  <a:pt x="434655" y="0"/>
                </a:lnTo>
                <a:lnTo>
                  <a:pt x="0" y="0"/>
                </a:lnTo>
                <a:lnTo>
                  <a:pt x="0" y="127486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634255" y="2070735"/>
            <a:ext cx="346075" cy="11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0" dirty="0" smtClean="0">
                <a:solidFill>
                  <a:srgbClr val="ED6126"/>
                </a:solidFill>
                <a:latin typeface="Arial"/>
                <a:cs typeface="Arial"/>
              </a:rPr>
              <a:t>Res.Eq.</a:t>
            </a:r>
            <a:endParaRPr sz="7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40496" y="2061215"/>
            <a:ext cx="434649" cy="127492"/>
          </a:xfrm>
          <a:custGeom>
            <a:avLst/>
            <a:gdLst/>
            <a:ahLst/>
            <a:cxnLst/>
            <a:rect l="l" t="t" r="r" b="b"/>
            <a:pathLst>
              <a:path w="434649" h="127492">
                <a:moveTo>
                  <a:pt x="0" y="127492"/>
                </a:moveTo>
                <a:lnTo>
                  <a:pt x="434649" y="127492"/>
                </a:lnTo>
                <a:lnTo>
                  <a:pt x="434649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38553" y="2226699"/>
            <a:ext cx="245745" cy="11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0" dirty="0" smtClean="0">
                <a:solidFill>
                  <a:srgbClr val="363639"/>
                </a:solidFill>
                <a:latin typeface="Arial"/>
                <a:cs typeface="Arial"/>
              </a:rPr>
              <a:t>Eq.( )</a:t>
            </a:r>
            <a:endParaRPr sz="7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41514" y="2216182"/>
            <a:ext cx="434649" cy="127492"/>
          </a:xfrm>
          <a:custGeom>
            <a:avLst/>
            <a:gdLst/>
            <a:ahLst/>
            <a:cxnLst/>
            <a:rect l="l" t="t" r="r" b="b"/>
            <a:pathLst>
              <a:path w="434649" h="127492">
                <a:moveTo>
                  <a:pt x="0" y="127492"/>
                </a:moveTo>
                <a:lnTo>
                  <a:pt x="434649" y="127492"/>
                </a:lnTo>
                <a:lnTo>
                  <a:pt x="434649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640953" y="2383666"/>
            <a:ext cx="270510" cy="118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0" dirty="0" smtClean="0">
                <a:solidFill>
                  <a:srgbClr val="EF6529"/>
                </a:solidFill>
                <a:latin typeface="Arial"/>
                <a:cs typeface="Arial"/>
              </a:rPr>
              <a:t>Eq.(8)</a:t>
            </a:r>
            <a:endParaRPr sz="7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40496" y="2374147"/>
            <a:ext cx="434649" cy="127486"/>
          </a:xfrm>
          <a:custGeom>
            <a:avLst/>
            <a:gdLst/>
            <a:ahLst/>
            <a:cxnLst/>
            <a:rect l="l" t="t" r="r" b="b"/>
            <a:pathLst>
              <a:path w="434649" h="127486">
                <a:moveTo>
                  <a:pt x="0" y="127486"/>
                </a:moveTo>
                <a:lnTo>
                  <a:pt x="434649" y="127486"/>
                </a:lnTo>
                <a:lnTo>
                  <a:pt x="434649" y="0"/>
                </a:lnTo>
                <a:lnTo>
                  <a:pt x="0" y="0"/>
                </a:lnTo>
                <a:lnTo>
                  <a:pt x="0" y="127486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39674" y="2528114"/>
            <a:ext cx="434649" cy="127486"/>
          </a:xfrm>
          <a:custGeom>
            <a:avLst/>
            <a:gdLst/>
            <a:ahLst/>
            <a:cxnLst/>
            <a:rect l="l" t="t" r="r" b="b"/>
            <a:pathLst>
              <a:path w="434649" h="127486">
                <a:moveTo>
                  <a:pt x="0" y="127486"/>
                </a:moveTo>
                <a:lnTo>
                  <a:pt x="434649" y="127486"/>
                </a:lnTo>
                <a:lnTo>
                  <a:pt x="434649" y="0"/>
                </a:lnTo>
                <a:lnTo>
                  <a:pt x="0" y="0"/>
                </a:lnTo>
                <a:lnTo>
                  <a:pt x="0" y="127486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40692" y="2683073"/>
            <a:ext cx="434649" cy="127492"/>
          </a:xfrm>
          <a:custGeom>
            <a:avLst/>
            <a:gdLst/>
            <a:ahLst/>
            <a:cxnLst/>
            <a:rect l="l" t="t" r="r" b="b"/>
            <a:pathLst>
              <a:path w="434649" h="127492">
                <a:moveTo>
                  <a:pt x="0" y="127492"/>
                </a:moveTo>
                <a:lnTo>
                  <a:pt x="434649" y="127492"/>
                </a:lnTo>
                <a:lnTo>
                  <a:pt x="434649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39674" y="2841038"/>
            <a:ext cx="434649" cy="127492"/>
          </a:xfrm>
          <a:custGeom>
            <a:avLst/>
            <a:gdLst/>
            <a:ahLst/>
            <a:cxnLst/>
            <a:rect l="l" t="t" r="r" b="b"/>
            <a:pathLst>
              <a:path w="434649" h="127492">
                <a:moveTo>
                  <a:pt x="0" y="127492"/>
                </a:moveTo>
                <a:lnTo>
                  <a:pt x="434649" y="127492"/>
                </a:lnTo>
                <a:lnTo>
                  <a:pt x="434649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750131" y="1261811"/>
            <a:ext cx="168066" cy="127497"/>
          </a:xfrm>
          <a:custGeom>
            <a:avLst/>
            <a:gdLst/>
            <a:ahLst/>
            <a:cxnLst/>
            <a:rect l="l" t="t" r="r" b="b"/>
            <a:pathLst>
              <a:path w="168066" h="127497">
                <a:moveTo>
                  <a:pt x="59893" y="0"/>
                </a:moveTo>
                <a:lnTo>
                  <a:pt x="44941" y="1730"/>
                </a:lnTo>
                <a:lnTo>
                  <a:pt x="31372" y="6634"/>
                </a:lnTo>
                <a:lnTo>
                  <a:pt x="3659" y="36072"/>
                </a:lnTo>
                <a:lnTo>
                  <a:pt x="0" y="72450"/>
                </a:lnTo>
                <a:lnTo>
                  <a:pt x="1883" y="86197"/>
                </a:lnTo>
                <a:lnTo>
                  <a:pt x="26370" y="118072"/>
                </a:lnTo>
                <a:lnTo>
                  <a:pt x="108173" y="127497"/>
                </a:lnTo>
                <a:lnTo>
                  <a:pt x="123127" y="125767"/>
                </a:lnTo>
                <a:lnTo>
                  <a:pt x="157809" y="103265"/>
                </a:lnTo>
                <a:lnTo>
                  <a:pt x="168066" y="55062"/>
                </a:lnTo>
                <a:lnTo>
                  <a:pt x="166184" y="41315"/>
                </a:lnTo>
                <a:lnTo>
                  <a:pt x="141702" y="9433"/>
                </a:lnTo>
                <a:lnTo>
                  <a:pt x="114382" y="292"/>
                </a:lnTo>
                <a:lnTo>
                  <a:pt x="59893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744339" y="1579961"/>
            <a:ext cx="173857" cy="121706"/>
          </a:xfrm>
          <a:custGeom>
            <a:avLst/>
            <a:gdLst/>
            <a:ahLst/>
            <a:cxnLst/>
            <a:rect l="l" t="t" r="r" b="b"/>
            <a:pathLst>
              <a:path w="173857" h="121706">
                <a:moveTo>
                  <a:pt x="59893" y="0"/>
                </a:moveTo>
                <a:lnTo>
                  <a:pt x="44941" y="1730"/>
                </a:lnTo>
                <a:lnTo>
                  <a:pt x="31372" y="6634"/>
                </a:lnTo>
                <a:lnTo>
                  <a:pt x="3659" y="36072"/>
                </a:lnTo>
                <a:lnTo>
                  <a:pt x="0" y="66644"/>
                </a:lnTo>
                <a:lnTo>
                  <a:pt x="1882" y="80395"/>
                </a:lnTo>
                <a:lnTo>
                  <a:pt x="26364" y="112277"/>
                </a:lnTo>
                <a:lnTo>
                  <a:pt x="113979" y="121706"/>
                </a:lnTo>
                <a:lnTo>
                  <a:pt x="128933" y="119976"/>
                </a:lnTo>
                <a:lnTo>
                  <a:pt x="163605" y="97470"/>
                </a:lnTo>
                <a:lnTo>
                  <a:pt x="173857" y="55062"/>
                </a:lnTo>
                <a:lnTo>
                  <a:pt x="171975" y="41314"/>
                </a:lnTo>
                <a:lnTo>
                  <a:pt x="147497" y="9429"/>
                </a:lnTo>
                <a:lnTo>
                  <a:pt x="120176" y="291"/>
                </a:lnTo>
                <a:lnTo>
                  <a:pt x="59893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750131" y="1905137"/>
            <a:ext cx="173857" cy="121705"/>
          </a:xfrm>
          <a:custGeom>
            <a:avLst/>
            <a:gdLst/>
            <a:ahLst/>
            <a:cxnLst/>
            <a:rect l="l" t="t" r="r" b="b"/>
            <a:pathLst>
              <a:path w="173857" h="121705">
                <a:moveTo>
                  <a:pt x="59877" y="0"/>
                </a:moveTo>
                <a:lnTo>
                  <a:pt x="45491" y="1740"/>
                </a:lnTo>
                <a:lnTo>
                  <a:pt x="32366" y="6683"/>
                </a:lnTo>
                <a:lnTo>
                  <a:pt x="4712" y="36565"/>
                </a:lnTo>
                <a:lnTo>
                  <a:pt x="0" y="61822"/>
                </a:lnTo>
                <a:lnTo>
                  <a:pt x="1739" y="76209"/>
                </a:lnTo>
                <a:lnTo>
                  <a:pt x="24505" y="110143"/>
                </a:lnTo>
                <a:lnTo>
                  <a:pt x="113964" y="121705"/>
                </a:lnTo>
                <a:lnTo>
                  <a:pt x="128350" y="119965"/>
                </a:lnTo>
                <a:lnTo>
                  <a:pt x="162289" y="97201"/>
                </a:lnTo>
                <a:lnTo>
                  <a:pt x="173857" y="59888"/>
                </a:lnTo>
                <a:lnTo>
                  <a:pt x="172118" y="45504"/>
                </a:lnTo>
                <a:lnTo>
                  <a:pt x="149350" y="11570"/>
                </a:lnTo>
                <a:lnTo>
                  <a:pt x="123710" y="789"/>
                </a:lnTo>
                <a:lnTo>
                  <a:pt x="59877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755906" y="2217920"/>
            <a:ext cx="150677" cy="115913"/>
          </a:xfrm>
          <a:custGeom>
            <a:avLst/>
            <a:gdLst/>
            <a:ahLst/>
            <a:cxnLst/>
            <a:rect l="l" t="t" r="r" b="b"/>
            <a:pathLst>
              <a:path w="150677" h="115913">
                <a:moveTo>
                  <a:pt x="59893" y="0"/>
                </a:moveTo>
                <a:lnTo>
                  <a:pt x="44592" y="1718"/>
                </a:lnTo>
                <a:lnTo>
                  <a:pt x="30754" y="6580"/>
                </a:lnTo>
                <a:lnTo>
                  <a:pt x="3068" y="35636"/>
                </a:lnTo>
                <a:lnTo>
                  <a:pt x="0" y="63758"/>
                </a:lnTo>
                <a:lnTo>
                  <a:pt x="1973" y="77083"/>
                </a:lnTo>
                <a:lnTo>
                  <a:pt x="27538" y="107653"/>
                </a:lnTo>
                <a:lnTo>
                  <a:pt x="90799" y="115913"/>
                </a:lnTo>
                <a:lnTo>
                  <a:pt x="106102" y="114194"/>
                </a:lnTo>
                <a:lnTo>
                  <a:pt x="141200" y="91927"/>
                </a:lnTo>
                <a:lnTo>
                  <a:pt x="150677" y="52161"/>
                </a:lnTo>
                <a:lnTo>
                  <a:pt x="148705" y="38832"/>
                </a:lnTo>
                <a:lnTo>
                  <a:pt x="123145" y="8257"/>
                </a:lnTo>
                <a:lnTo>
                  <a:pt x="94780" y="113"/>
                </a:lnTo>
                <a:lnTo>
                  <a:pt x="59893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744339" y="2520999"/>
            <a:ext cx="168066" cy="104316"/>
          </a:xfrm>
          <a:custGeom>
            <a:avLst/>
            <a:gdLst/>
            <a:ahLst/>
            <a:cxnLst/>
            <a:rect l="l" t="t" r="r" b="b"/>
            <a:pathLst>
              <a:path w="168066" h="104316">
                <a:moveTo>
                  <a:pt x="59877" y="0"/>
                </a:moveTo>
                <a:lnTo>
                  <a:pt x="44575" y="1718"/>
                </a:lnTo>
                <a:lnTo>
                  <a:pt x="30739" y="6581"/>
                </a:lnTo>
                <a:lnTo>
                  <a:pt x="3063" y="35645"/>
                </a:lnTo>
                <a:lnTo>
                  <a:pt x="0" y="52161"/>
                </a:lnTo>
                <a:lnTo>
                  <a:pt x="1973" y="65489"/>
                </a:lnTo>
                <a:lnTo>
                  <a:pt x="27535" y="96060"/>
                </a:lnTo>
                <a:lnTo>
                  <a:pt x="108173" y="104316"/>
                </a:lnTo>
                <a:lnTo>
                  <a:pt x="123475" y="102597"/>
                </a:lnTo>
                <a:lnTo>
                  <a:pt x="158580" y="80336"/>
                </a:lnTo>
                <a:lnTo>
                  <a:pt x="168066" y="52161"/>
                </a:lnTo>
                <a:lnTo>
                  <a:pt x="166093" y="38834"/>
                </a:lnTo>
                <a:lnTo>
                  <a:pt x="140530" y="8261"/>
                </a:lnTo>
                <a:lnTo>
                  <a:pt x="112167" y="114"/>
                </a:lnTo>
                <a:lnTo>
                  <a:pt x="59877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721876" y="2822984"/>
            <a:ext cx="307146" cy="121699"/>
          </a:xfrm>
          <a:custGeom>
            <a:avLst/>
            <a:gdLst/>
            <a:ahLst/>
            <a:cxnLst/>
            <a:rect l="l" t="t" r="r" b="b"/>
            <a:pathLst>
              <a:path w="307146" h="121699">
                <a:moveTo>
                  <a:pt x="59893" y="0"/>
                </a:moveTo>
                <a:lnTo>
                  <a:pt x="45507" y="1739"/>
                </a:lnTo>
                <a:lnTo>
                  <a:pt x="32380" y="6680"/>
                </a:lnTo>
                <a:lnTo>
                  <a:pt x="4716" y="36553"/>
                </a:lnTo>
                <a:lnTo>
                  <a:pt x="0" y="61816"/>
                </a:lnTo>
                <a:lnTo>
                  <a:pt x="1739" y="76201"/>
                </a:lnTo>
                <a:lnTo>
                  <a:pt x="24509" y="110133"/>
                </a:lnTo>
                <a:lnTo>
                  <a:pt x="247268" y="121699"/>
                </a:lnTo>
                <a:lnTo>
                  <a:pt x="261655" y="119959"/>
                </a:lnTo>
                <a:lnTo>
                  <a:pt x="295587" y="97189"/>
                </a:lnTo>
                <a:lnTo>
                  <a:pt x="307146" y="59882"/>
                </a:lnTo>
                <a:lnTo>
                  <a:pt x="305407" y="45495"/>
                </a:lnTo>
                <a:lnTo>
                  <a:pt x="282641" y="11560"/>
                </a:lnTo>
                <a:lnTo>
                  <a:pt x="256998" y="786"/>
                </a:lnTo>
                <a:lnTo>
                  <a:pt x="59893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724482" y="1423659"/>
            <a:ext cx="230063" cy="120441"/>
          </a:xfrm>
          <a:custGeom>
            <a:avLst/>
            <a:gdLst/>
            <a:ahLst/>
            <a:cxnLst/>
            <a:rect l="l" t="t" r="r" b="b"/>
            <a:pathLst>
              <a:path w="230063" h="120441">
                <a:moveTo>
                  <a:pt x="59877" y="0"/>
                </a:moveTo>
                <a:lnTo>
                  <a:pt x="45492" y="1740"/>
                </a:lnTo>
                <a:lnTo>
                  <a:pt x="32367" y="6682"/>
                </a:lnTo>
                <a:lnTo>
                  <a:pt x="4713" y="36564"/>
                </a:lnTo>
                <a:lnTo>
                  <a:pt x="0" y="60563"/>
                </a:lnTo>
                <a:lnTo>
                  <a:pt x="1739" y="74951"/>
                </a:lnTo>
                <a:lnTo>
                  <a:pt x="24507" y="108883"/>
                </a:lnTo>
                <a:lnTo>
                  <a:pt x="170185" y="120441"/>
                </a:lnTo>
                <a:lnTo>
                  <a:pt x="184572" y="118702"/>
                </a:lnTo>
                <a:lnTo>
                  <a:pt x="218505" y="95934"/>
                </a:lnTo>
                <a:lnTo>
                  <a:pt x="230063" y="59893"/>
                </a:lnTo>
                <a:lnTo>
                  <a:pt x="228323" y="45506"/>
                </a:lnTo>
                <a:lnTo>
                  <a:pt x="205561" y="11567"/>
                </a:lnTo>
                <a:lnTo>
                  <a:pt x="179922" y="788"/>
                </a:lnTo>
                <a:lnTo>
                  <a:pt x="59877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727575" y="2060019"/>
            <a:ext cx="230078" cy="120437"/>
          </a:xfrm>
          <a:custGeom>
            <a:avLst/>
            <a:gdLst/>
            <a:ahLst/>
            <a:cxnLst/>
            <a:rect l="l" t="t" r="r" b="b"/>
            <a:pathLst>
              <a:path w="230078" h="120437">
                <a:moveTo>
                  <a:pt x="59893" y="0"/>
                </a:moveTo>
                <a:lnTo>
                  <a:pt x="45507" y="1739"/>
                </a:lnTo>
                <a:lnTo>
                  <a:pt x="32380" y="6680"/>
                </a:lnTo>
                <a:lnTo>
                  <a:pt x="4716" y="36553"/>
                </a:lnTo>
                <a:lnTo>
                  <a:pt x="0" y="60554"/>
                </a:lnTo>
                <a:lnTo>
                  <a:pt x="1739" y="74939"/>
                </a:lnTo>
                <a:lnTo>
                  <a:pt x="24509" y="108871"/>
                </a:lnTo>
                <a:lnTo>
                  <a:pt x="170185" y="120437"/>
                </a:lnTo>
                <a:lnTo>
                  <a:pt x="184571" y="118697"/>
                </a:lnTo>
                <a:lnTo>
                  <a:pt x="218509" y="95933"/>
                </a:lnTo>
                <a:lnTo>
                  <a:pt x="230078" y="59882"/>
                </a:lnTo>
                <a:lnTo>
                  <a:pt x="228338" y="45497"/>
                </a:lnTo>
                <a:lnTo>
                  <a:pt x="205568" y="11564"/>
                </a:lnTo>
                <a:lnTo>
                  <a:pt x="179926" y="788"/>
                </a:lnTo>
                <a:lnTo>
                  <a:pt x="59893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730684" y="2664279"/>
            <a:ext cx="230063" cy="120443"/>
          </a:xfrm>
          <a:custGeom>
            <a:avLst/>
            <a:gdLst/>
            <a:ahLst/>
            <a:cxnLst/>
            <a:rect l="l" t="t" r="r" b="b"/>
            <a:pathLst>
              <a:path w="230063" h="120443">
                <a:moveTo>
                  <a:pt x="59877" y="0"/>
                </a:moveTo>
                <a:lnTo>
                  <a:pt x="45490" y="1739"/>
                </a:lnTo>
                <a:lnTo>
                  <a:pt x="32364" y="6681"/>
                </a:lnTo>
                <a:lnTo>
                  <a:pt x="4710" y="36562"/>
                </a:lnTo>
                <a:lnTo>
                  <a:pt x="0" y="60554"/>
                </a:lnTo>
                <a:lnTo>
                  <a:pt x="1739" y="74941"/>
                </a:lnTo>
                <a:lnTo>
                  <a:pt x="24503" y="108878"/>
                </a:lnTo>
                <a:lnTo>
                  <a:pt x="170185" y="120443"/>
                </a:lnTo>
                <a:lnTo>
                  <a:pt x="184566" y="118703"/>
                </a:lnTo>
                <a:lnTo>
                  <a:pt x="218497" y="95932"/>
                </a:lnTo>
                <a:lnTo>
                  <a:pt x="230063" y="59882"/>
                </a:lnTo>
                <a:lnTo>
                  <a:pt x="228322" y="45495"/>
                </a:lnTo>
                <a:lnTo>
                  <a:pt x="205550" y="11561"/>
                </a:lnTo>
                <a:lnTo>
                  <a:pt x="179911" y="786"/>
                </a:lnTo>
                <a:lnTo>
                  <a:pt x="59877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727575" y="1742892"/>
            <a:ext cx="230078" cy="120441"/>
          </a:xfrm>
          <a:custGeom>
            <a:avLst/>
            <a:gdLst/>
            <a:ahLst/>
            <a:cxnLst/>
            <a:rect l="l" t="t" r="r" b="b"/>
            <a:pathLst>
              <a:path w="230078" h="120441">
                <a:moveTo>
                  <a:pt x="59893" y="0"/>
                </a:moveTo>
                <a:lnTo>
                  <a:pt x="45506" y="1739"/>
                </a:lnTo>
                <a:lnTo>
                  <a:pt x="32379" y="6679"/>
                </a:lnTo>
                <a:lnTo>
                  <a:pt x="4715" y="36551"/>
                </a:lnTo>
                <a:lnTo>
                  <a:pt x="0" y="60548"/>
                </a:lnTo>
                <a:lnTo>
                  <a:pt x="1739" y="74933"/>
                </a:lnTo>
                <a:lnTo>
                  <a:pt x="24505" y="108870"/>
                </a:lnTo>
                <a:lnTo>
                  <a:pt x="170185" y="120441"/>
                </a:lnTo>
                <a:lnTo>
                  <a:pt x="184569" y="118702"/>
                </a:lnTo>
                <a:lnTo>
                  <a:pt x="218506" y="95935"/>
                </a:lnTo>
                <a:lnTo>
                  <a:pt x="230078" y="59877"/>
                </a:lnTo>
                <a:lnTo>
                  <a:pt x="228338" y="45492"/>
                </a:lnTo>
                <a:lnTo>
                  <a:pt x="205566" y="11562"/>
                </a:lnTo>
                <a:lnTo>
                  <a:pt x="179922" y="787"/>
                </a:lnTo>
                <a:lnTo>
                  <a:pt x="59893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1744687" y="1211334"/>
            <a:ext cx="179070" cy="12852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3810" algn="ctr">
              <a:lnSpc>
                <a:spcPct val="149100"/>
              </a:lnSpc>
            </a:pPr>
            <a:r>
              <a:rPr sz="700" spc="0" dirty="0" smtClean="0">
                <a:solidFill>
                  <a:srgbClr val="363639"/>
                </a:solidFill>
                <a:latin typeface="Arial"/>
                <a:cs typeface="Arial"/>
              </a:rPr>
              <a:t>u1 du1 i1 di1 u2 du2 i2 di2</a:t>
            </a:r>
            <a:endParaRPr sz="7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1730684" y="2368349"/>
            <a:ext cx="230063" cy="120437"/>
          </a:xfrm>
          <a:custGeom>
            <a:avLst/>
            <a:gdLst/>
            <a:ahLst/>
            <a:cxnLst/>
            <a:rect l="l" t="t" r="r" b="b"/>
            <a:pathLst>
              <a:path w="230063" h="120437">
                <a:moveTo>
                  <a:pt x="59877" y="0"/>
                </a:moveTo>
                <a:lnTo>
                  <a:pt x="45490" y="1739"/>
                </a:lnTo>
                <a:lnTo>
                  <a:pt x="32364" y="6681"/>
                </a:lnTo>
                <a:lnTo>
                  <a:pt x="4710" y="36562"/>
                </a:lnTo>
                <a:lnTo>
                  <a:pt x="0" y="60556"/>
                </a:lnTo>
                <a:lnTo>
                  <a:pt x="1739" y="74942"/>
                </a:lnTo>
                <a:lnTo>
                  <a:pt x="24506" y="108876"/>
                </a:lnTo>
                <a:lnTo>
                  <a:pt x="170185" y="120437"/>
                </a:lnTo>
                <a:lnTo>
                  <a:pt x="184567" y="118697"/>
                </a:lnTo>
                <a:lnTo>
                  <a:pt x="218499" y="95928"/>
                </a:lnTo>
                <a:lnTo>
                  <a:pt x="230063" y="59882"/>
                </a:lnTo>
                <a:lnTo>
                  <a:pt x="228322" y="45495"/>
                </a:lnTo>
                <a:lnTo>
                  <a:pt x="205550" y="11561"/>
                </a:lnTo>
                <a:lnTo>
                  <a:pt x="179911" y="786"/>
                </a:lnTo>
                <a:lnTo>
                  <a:pt x="59877" y="0"/>
                </a:lnTo>
                <a:close/>
              </a:path>
            </a:pathLst>
          </a:custGeom>
          <a:ln w="9997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083463" y="1330193"/>
            <a:ext cx="658956" cy="0"/>
          </a:xfrm>
          <a:custGeom>
            <a:avLst/>
            <a:gdLst/>
            <a:ahLst/>
            <a:cxnLst/>
            <a:rect l="l" t="t" r="r" b="b"/>
            <a:pathLst>
              <a:path w="658956">
                <a:moveTo>
                  <a:pt x="0" y="0"/>
                </a:moveTo>
                <a:lnTo>
                  <a:pt x="658956" y="0"/>
                </a:lnTo>
              </a:path>
            </a:pathLst>
          </a:custGeom>
          <a:ln w="7498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083463" y="1335969"/>
            <a:ext cx="653180" cy="1225410"/>
          </a:xfrm>
          <a:custGeom>
            <a:avLst/>
            <a:gdLst/>
            <a:ahLst/>
            <a:cxnLst/>
            <a:rect l="l" t="t" r="r" b="b"/>
            <a:pathLst>
              <a:path w="653180" h="1225410">
                <a:moveTo>
                  <a:pt x="0" y="0"/>
                </a:moveTo>
                <a:lnTo>
                  <a:pt x="653180" y="1225410"/>
                </a:lnTo>
              </a:path>
            </a:pathLst>
          </a:custGeom>
          <a:ln w="7498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077688" y="1492026"/>
            <a:ext cx="653163" cy="0"/>
          </a:xfrm>
          <a:custGeom>
            <a:avLst/>
            <a:gdLst/>
            <a:ahLst/>
            <a:cxnLst/>
            <a:rect l="l" t="t" r="r" b="b"/>
            <a:pathLst>
              <a:path w="653163">
                <a:moveTo>
                  <a:pt x="0" y="0"/>
                </a:moveTo>
                <a:lnTo>
                  <a:pt x="653163" y="0"/>
                </a:lnTo>
              </a:path>
            </a:pathLst>
          </a:custGeom>
          <a:ln w="9997">
            <a:solidFill>
              <a:srgbClr val="533A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083463" y="1492041"/>
            <a:ext cx="641597" cy="1213850"/>
          </a:xfrm>
          <a:custGeom>
            <a:avLst/>
            <a:gdLst/>
            <a:ahLst/>
            <a:cxnLst/>
            <a:rect l="l" t="t" r="r" b="b"/>
            <a:pathLst>
              <a:path w="641597" h="1213850">
                <a:moveTo>
                  <a:pt x="0" y="0"/>
                </a:moveTo>
                <a:lnTo>
                  <a:pt x="641597" y="1213850"/>
                </a:lnTo>
              </a:path>
            </a:pathLst>
          </a:custGeom>
          <a:ln w="9997">
            <a:solidFill>
              <a:srgbClr val="EC592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077688" y="1653890"/>
            <a:ext cx="664730" cy="306348"/>
          </a:xfrm>
          <a:custGeom>
            <a:avLst/>
            <a:gdLst/>
            <a:ahLst/>
            <a:cxnLst/>
            <a:rect l="l" t="t" r="r" b="b"/>
            <a:pathLst>
              <a:path w="664730" h="306348">
                <a:moveTo>
                  <a:pt x="0" y="0"/>
                </a:moveTo>
                <a:lnTo>
                  <a:pt x="664730" y="306348"/>
                </a:lnTo>
              </a:path>
            </a:pathLst>
          </a:custGeom>
          <a:ln w="7498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071908" y="1659666"/>
            <a:ext cx="676287" cy="601146"/>
          </a:xfrm>
          <a:custGeom>
            <a:avLst/>
            <a:gdLst/>
            <a:ahLst/>
            <a:cxnLst/>
            <a:rect l="l" t="t" r="r" b="b"/>
            <a:pathLst>
              <a:path w="676287" h="601146">
                <a:moveTo>
                  <a:pt x="0" y="0"/>
                </a:moveTo>
                <a:lnTo>
                  <a:pt x="676287" y="601146"/>
                </a:lnTo>
              </a:path>
            </a:pathLst>
          </a:custGeom>
          <a:ln w="7498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077688" y="1809948"/>
            <a:ext cx="641596" cy="300576"/>
          </a:xfrm>
          <a:custGeom>
            <a:avLst/>
            <a:gdLst/>
            <a:ahLst/>
            <a:cxnLst/>
            <a:rect l="l" t="t" r="r" b="b"/>
            <a:pathLst>
              <a:path w="641596" h="300576">
                <a:moveTo>
                  <a:pt x="0" y="0"/>
                </a:moveTo>
                <a:lnTo>
                  <a:pt x="641596" y="300576"/>
                </a:lnTo>
              </a:path>
            </a:pathLst>
          </a:custGeom>
          <a:ln w="9997">
            <a:solidFill>
              <a:srgbClr val="4B37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083463" y="1815739"/>
            <a:ext cx="647389" cy="606926"/>
          </a:xfrm>
          <a:custGeom>
            <a:avLst/>
            <a:gdLst/>
            <a:ahLst/>
            <a:cxnLst/>
            <a:rect l="l" t="t" r="r" b="b"/>
            <a:pathLst>
              <a:path w="647389" h="606926">
                <a:moveTo>
                  <a:pt x="0" y="0"/>
                </a:moveTo>
                <a:lnTo>
                  <a:pt x="647389" y="606926"/>
                </a:lnTo>
              </a:path>
            </a:pathLst>
          </a:custGeom>
          <a:ln w="9997">
            <a:solidFill>
              <a:srgbClr val="EB5B2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077688" y="1648114"/>
            <a:ext cx="658954" cy="317904"/>
          </a:xfrm>
          <a:custGeom>
            <a:avLst/>
            <a:gdLst/>
            <a:ahLst/>
            <a:cxnLst/>
            <a:rect l="l" t="t" r="r" b="b"/>
            <a:pathLst>
              <a:path w="658954" h="317904">
                <a:moveTo>
                  <a:pt x="0" y="317904"/>
                </a:moveTo>
                <a:lnTo>
                  <a:pt x="658954" y="0"/>
                </a:lnTo>
              </a:path>
            </a:pathLst>
          </a:custGeom>
          <a:ln w="7498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077688" y="1971799"/>
            <a:ext cx="670506" cy="294793"/>
          </a:xfrm>
          <a:custGeom>
            <a:avLst/>
            <a:gdLst/>
            <a:ahLst/>
            <a:cxnLst/>
            <a:rect l="l" t="t" r="r" b="b"/>
            <a:pathLst>
              <a:path w="670506" h="294793">
                <a:moveTo>
                  <a:pt x="0" y="0"/>
                </a:moveTo>
                <a:lnTo>
                  <a:pt x="670506" y="294793"/>
                </a:lnTo>
              </a:path>
            </a:pathLst>
          </a:custGeom>
          <a:ln w="7498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077688" y="1809948"/>
            <a:ext cx="647372" cy="317924"/>
          </a:xfrm>
          <a:custGeom>
            <a:avLst/>
            <a:gdLst/>
            <a:ahLst/>
            <a:cxnLst/>
            <a:rect l="l" t="t" r="r" b="b"/>
            <a:pathLst>
              <a:path w="647372" h="317924">
                <a:moveTo>
                  <a:pt x="0" y="317924"/>
                </a:moveTo>
                <a:lnTo>
                  <a:pt x="647372" y="0"/>
                </a:lnTo>
              </a:path>
            </a:pathLst>
          </a:custGeom>
          <a:ln w="9997">
            <a:solidFill>
              <a:srgbClr val="EF6A2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077688" y="2133647"/>
            <a:ext cx="653163" cy="283226"/>
          </a:xfrm>
          <a:custGeom>
            <a:avLst/>
            <a:gdLst/>
            <a:ahLst/>
            <a:cxnLst/>
            <a:rect l="l" t="t" r="r" b="b"/>
            <a:pathLst>
              <a:path w="653163" h="283226">
                <a:moveTo>
                  <a:pt x="0" y="0"/>
                </a:moveTo>
                <a:lnTo>
                  <a:pt x="653163" y="283226"/>
                </a:lnTo>
              </a:path>
            </a:pathLst>
          </a:custGeom>
          <a:ln w="9997">
            <a:solidFill>
              <a:srgbClr val="4E38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071908" y="2139427"/>
            <a:ext cx="641600" cy="734092"/>
          </a:xfrm>
          <a:custGeom>
            <a:avLst/>
            <a:gdLst/>
            <a:ahLst/>
            <a:cxnLst/>
            <a:rect l="l" t="t" r="r" b="b"/>
            <a:pathLst>
              <a:path w="641600" h="734092">
                <a:moveTo>
                  <a:pt x="0" y="0"/>
                </a:moveTo>
                <a:lnTo>
                  <a:pt x="641600" y="734092"/>
                </a:lnTo>
              </a:path>
            </a:pathLst>
          </a:custGeom>
          <a:ln w="9997">
            <a:solidFill>
              <a:srgbClr val="4F369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071908" y="1960239"/>
            <a:ext cx="676287" cy="323696"/>
          </a:xfrm>
          <a:custGeom>
            <a:avLst/>
            <a:gdLst/>
            <a:ahLst/>
            <a:cxnLst/>
            <a:rect l="l" t="t" r="r" b="b"/>
            <a:pathLst>
              <a:path w="676287" h="323696">
                <a:moveTo>
                  <a:pt x="0" y="323696"/>
                </a:moveTo>
                <a:lnTo>
                  <a:pt x="676287" y="0"/>
                </a:lnTo>
              </a:path>
            </a:pathLst>
          </a:custGeom>
          <a:ln w="7498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077688" y="2283935"/>
            <a:ext cx="653163" cy="277444"/>
          </a:xfrm>
          <a:custGeom>
            <a:avLst/>
            <a:gdLst/>
            <a:ahLst/>
            <a:cxnLst/>
            <a:rect l="l" t="t" r="r" b="b"/>
            <a:pathLst>
              <a:path w="653163" h="277444">
                <a:moveTo>
                  <a:pt x="0" y="0"/>
                </a:moveTo>
                <a:lnTo>
                  <a:pt x="653163" y="277444"/>
                </a:lnTo>
              </a:path>
            </a:pathLst>
          </a:custGeom>
          <a:ln w="7498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083463" y="2116305"/>
            <a:ext cx="635821" cy="317915"/>
          </a:xfrm>
          <a:custGeom>
            <a:avLst/>
            <a:gdLst/>
            <a:ahLst/>
            <a:cxnLst/>
            <a:rect l="l" t="t" r="r" b="b"/>
            <a:pathLst>
              <a:path w="635821" h="317915">
                <a:moveTo>
                  <a:pt x="0" y="317915"/>
                </a:moveTo>
                <a:lnTo>
                  <a:pt x="635821" y="0"/>
                </a:lnTo>
              </a:path>
            </a:pathLst>
          </a:custGeom>
          <a:ln w="9997">
            <a:solidFill>
              <a:srgbClr val="E95D3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083463" y="2434221"/>
            <a:ext cx="641597" cy="289011"/>
          </a:xfrm>
          <a:custGeom>
            <a:avLst/>
            <a:gdLst/>
            <a:ahLst/>
            <a:cxnLst/>
            <a:rect l="l" t="t" r="r" b="b"/>
            <a:pathLst>
              <a:path w="641597" h="289011">
                <a:moveTo>
                  <a:pt x="0" y="0"/>
                </a:moveTo>
                <a:lnTo>
                  <a:pt x="641597" y="289011"/>
                </a:lnTo>
              </a:path>
            </a:pathLst>
          </a:custGeom>
          <a:ln w="9997">
            <a:solidFill>
              <a:srgbClr val="4637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083463" y="1642323"/>
            <a:ext cx="664732" cy="953738"/>
          </a:xfrm>
          <a:custGeom>
            <a:avLst/>
            <a:gdLst/>
            <a:ahLst/>
            <a:cxnLst/>
            <a:rect l="l" t="t" r="r" b="b"/>
            <a:pathLst>
              <a:path w="664732" h="953738">
                <a:moveTo>
                  <a:pt x="0" y="953738"/>
                </a:moveTo>
                <a:lnTo>
                  <a:pt x="664732" y="0"/>
                </a:lnTo>
              </a:path>
            </a:pathLst>
          </a:custGeom>
          <a:ln w="7498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083463" y="1335969"/>
            <a:ext cx="658956" cy="1265873"/>
          </a:xfrm>
          <a:custGeom>
            <a:avLst/>
            <a:gdLst/>
            <a:ahLst/>
            <a:cxnLst/>
            <a:rect l="l" t="t" r="r" b="b"/>
            <a:pathLst>
              <a:path w="658956" h="1265873">
                <a:moveTo>
                  <a:pt x="0" y="1265873"/>
                </a:moveTo>
                <a:lnTo>
                  <a:pt x="658956" y="0"/>
                </a:lnTo>
              </a:path>
            </a:pathLst>
          </a:custGeom>
          <a:ln w="7498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077688" y="1503608"/>
            <a:ext cx="647372" cy="1248520"/>
          </a:xfrm>
          <a:custGeom>
            <a:avLst/>
            <a:gdLst/>
            <a:ahLst/>
            <a:cxnLst/>
            <a:rect l="l" t="t" r="r" b="b"/>
            <a:pathLst>
              <a:path w="647372" h="1248520">
                <a:moveTo>
                  <a:pt x="0" y="1248520"/>
                </a:moveTo>
                <a:lnTo>
                  <a:pt x="647372" y="0"/>
                </a:lnTo>
              </a:path>
            </a:pathLst>
          </a:custGeom>
          <a:ln w="9997">
            <a:solidFill>
              <a:srgbClr val="EE632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077688" y="1804172"/>
            <a:ext cx="647372" cy="953743"/>
          </a:xfrm>
          <a:custGeom>
            <a:avLst/>
            <a:gdLst/>
            <a:ahLst/>
            <a:cxnLst/>
            <a:rect l="l" t="t" r="r" b="b"/>
            <a:pathLst>
              <a:path w="647372" h="953743">
                <a:moveTo>
                  <a:pt x="0" y="953743"/>
                </a:moveTo>
                <a:lnTo>
                  <a:pt x="647372" y="0"/>
                </a:lnTo>
              </a:path>
            </a:pathLst>
          </a:custGeom>
          <a:ln w="9997">
            <a:solidFill>
              <a:srgbClr val="583A9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077688" y="2885081"/>
            <a:ext cx="641596" cy="23122"/>
          </a:xfrm>
          <a:custGeom>
            <a:avLst/>
            <a:gdLst/>
            <a:ahLst/>
            <a:cxnLst/>
            <a:rect l="l" t="t" r="r" b="b"/>
            <a:pathLst>
              <a:path w="641596" h="23122">
                <a:moveTo>
                  <a:pt x="0" y="23122"/>
                </a:moveTo>
                <a:lnTo>
                  <a:pt x="641596" y="0"/>
                </a:lnTo>
              </a:path>
            </a:pathLst>
          </a:custGeom>
          <a:ln w="9997">
            <a:solidFill>
              <a:srgbClr val="EB592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077688" y="2567159"/>
            <a:ext cx="653163" cy="341043"/>
          </a:xfrm>
          <a:custGeom>
            <a:avLst/>
            <a:gdLst/>
            <a:ahLst/>
            <a:cxnLst/>
            <a:rect l="l" t="t" r="r" b="b"/>
            <a:pathLst>
              <a:path w="653163" h="341043">
                <a:moveTo>
                  <a:pt x="0" y="341043"/>
                </a:moveTo>
                <a:lnTo>
                  <a:pt x="653163" y="0"/>
                </a:lnTo>
              </a:path>
            </a:pathLst>
          </a:custGeom>
          <a:ln w="9997">
            <a:solidFill>
              <a:srgbClr val="593D9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2146807" y="1139063"/>
            <a:ext cx="2099945" cy="2552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65100" marR="12700" indent="-152400">
              <a:lnSpc>
                <a:spcPts val="950"/>
              </a:lnSpc>
            </a:pPr>
            <a:r>
              <a:rPr sz="1200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 </a:t>
            </a:r>
            <a:r>
              <a:rPr sz="1200" spc="75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We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-30" dirty="0" smtClean="0">
                <a:latin typeface="Times New Roman"/>
                <a:cs typeface="Times New Roman"/>
              </a:rPr>
              <a:t>w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15" dirty="0" smtClean="0">
                <a:latin typeface="Times New Roman"/>
                <a:cs typeface="Times New Roman"/>
              </a:rPr>
              <a:t>re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b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20" dirty="0" smtClean="0">
                <a:latin typeface="Times New Roman"/>
                <a:cs typeface="Times New Roman"/>
              </a:rPr>
              <a:t>o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lang="en-US" sz="800" spc="10" dirty="0" smtClean="0">
                <a:latin typeface="Times New Roman"/>
                <a:cs typeface="Times New Roman"/>
              </a:rPr>
              <a:t>assignation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-15" dirty="0" smtClean="0">
                <a:latin typeface="Times New Roman"/>
                <a:cs typeface="Times New Roman"/>
              </a:rPr>
              <a:t>x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-15" dirty="0" smtClean="0">
                <a:latin typeface="Times New Roman"/>
                <a:cs typeface="Times New Roman"/>
              </a:rPr>
              <a:t>f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15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qu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30" dirty="0" smtClean="0">
                <a:latin typeface="Times New Roman"/>
                <a:cs typeface="Times New Roman"/>
              </a:rPr>
              <a:t>.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750884" y="2464594"/>
            <a:ext cx="260350" cy="4819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18415">
              <a:lnSpc>
                <a:spcPct val="146700"/>
              </a:lnSpc>
            </a:pPr>
            <a:r>
              <a:rPr sz="700" spc="0" dirty="0" smtClean="0">
                <a:solidFill>
                  <a:srgbClr val="363639"/>
                </a:solidFill>
                <a:latin typeface="Arial"/>
                <a:cs typeface="Arial"/>
              </a:rPr>
              <a:t>uL duL diL/dt</a:t>
            </a:r>
            <a:endParaRPr sz="7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633451" y="2537625"/>
            <a:ext cx="277495" cy="4318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0" dirty="0" smtClean="0">
                <a:solidFill>
                  <a:srgbClr val="363639"/>
                </a:solidFill>
                <a:latin typeface="Arial"/>
                <a:cs typeface="Arial"/>
              </a:rPr>
              <a:t>Eq.( )</a:t>
            </a:r>
            <a:endParaRPr sz="700">
              <a:latin typeface="Arial"/>
              <a:cs typeface="Arial"/>
            </a:endParaRPr>
          </a:p>
          <a:p>
            <a:pPr marL="16510">
              <a:lnSpc>
                <a:spcPct val="100000"/>
              </a:lnSpc>
              <a:spcBef>
                <a:spcPts val="385"/>
              </a:spcBef>
            </a:pPr>
            <a:r>
              <a:rPr sz="700" spc="0" dirty="0" smtClean="0">
                <a:solidFill>
                  <a:srgbClr val="ED562F"/>
                </a:solidFill>
                <a:latin typeface="Arial"/>
                <a:cs typeface="Arial"/>
              </a:rPr>
              <a:t>Eq.(1)</a:t>
            </a:r>
            <a:endParaRPr sz="700">
              <a:latin typeface="Arial"/>
              <a:cs typeface="Arial"/>
            </a:endParaRPr>
          </a:p>
          <a:p>
            <a:pPr marL="19050">
              <a:lnSpc>
                <a:spcPct val="100000"/>
              </a:lnSpc>
              <a:spcBef>
                <a:spcPts val="395"/>
              </a:spcBef>
            </a:pPr>
            <a:r>
              <a:rPr sz="700" spc="0" dirty="0" smtClean="0">
                <a:solidFill>
                  <a:srgbClr val="EF6529"/>
                </a:solidFill>
                <a:latin typeface="Arial"/>
                <a:cs typeface="Arial"/>
              </a:rPr>
              <a:t>Eq.(9)</a:t>
            </a:r>
            <a:endParaRPr sz="7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146807" y="1523111"/>
            <a:ext cx="2057400" cy="49593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65100" marR="12700" indent="-152400">
              <a:lnSpc>
                <a:spcPts val="950"/>
              </a:lnSpc>
            </a:pPr>
            <a:r>
              <a:rPr sz="1200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 </a:t>
            </a:r>
            <a:r>
              <a:rPr sz="1200" spc="75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We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hu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10" dirty="0" smtClean="0">
                <a:latin typeface="Times New Roman"/>
                <a:cs typeface="Times New Roman"/>
              </a:rPr>
              <a:t>ee</a:t>
            </a:r>
            <a:r>
              <a:rPr sz="800" spc="35" dirty="0" smtClean="0">
                <a:latin typeface="Times New Roman"/>
                <a:cs typeface="Times New Roman"/>
              </a:rPr>
              <a:t>d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20" dirty="0" smtClean="0">
                <a:latin typeface="Times New Roman"/>
                <a:cs typeface="Times New Roman"/>
              </a:rPr>
              <a:t>o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0" dirty="0" smtClean="0">
                <a:latin typeface="Times New Roman"/>
                <a:cs typeface="Times New Roman"/>
              </a:rPr>
              <a:t>ec</a:t>
            </a: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10" dirty="0" smtClean="0">
                <a:latin typeface="Times New Roman"/>
                <a:cs typeface="Times New Roman"/>
              </a:rPr>
              <a:t>ec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35" dirty="0" smtClean="0">
                <a:latin typeface="Times New Roman"/>
                <a:cs typeface="Times New Roman"/>
              </a:rPr>
              <a:t>d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du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-20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qu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5" dirty="0" smtClean="0">
                <a:latin typeface="Times New Roman"/>
                <a:cs typeface="Times New Roman"/>
              </a:rPr>
              <a:t>n </a:t>
            </a:r>
            <a:r>
              <a:rPr sz="800" spc="-9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35" dirty="0" smtClean="0">
                <a:latin typeface="Times New Roman"/>
                <a:cs typeface="Times New Roman"/>
              </a:rPr>
              <a:t>d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10" dirty="0" smtClean="0">
                <a:latin typeface="Times New Roman"/>
                <a:cs typeface="Times New Roman"/>
              </a:rPr>
              <a:t>ec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35" dirty="0" smtClean="0">
                <a:latin typeface="Times New Roman"/>
                <a:cs typeface="Times New Roman"/>
              </a:rPr>
              <a:t>d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20" dirty="0" smtClean="0">
                <a:latin typeface="Times New Roman"/>
                <a:cs typeface="Times New Roman"/>
              </a:rPr>
              <a:t>a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20" dirty="0" smtClean="0">
                <a:latin typeface="Times New Roman"/>
                <a:cs typeface="Times New Roman"/>
              </a:rPr>
              <a:t>g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20" dirty="0" smtClean="0">
                <a:latin typeface="Times New Roman"/>
                <a:cs typeface="Times New Roman"/>
              </a:rPr>
              <a:t>a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b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,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15" dirty="0" smtClean="0">
                <a:latin typeface="Times New Roman"/>
                <a:cs typeface="Times New Roman"/>
              </a:rPr>
              <a:t> </a:t>
            </a:r>
            <a:r>
              <a:rPr sz="800" spc="-10" dirty="0" smtClean="0">
                <a:latin typeface="Times New Roman"/>
                <a:cs typeface="Times New Roman"/>
              </a:rPr>
              <a:t>o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30" dirty="0" smtClean="0">
                <a:latin typeface="Times New Roman"/>
                <a:cs typeface="Times New Roman"/>
              </a:rPr>
              <a:t>d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20" dirty="0" smtClean="0">
                <a:latin typeface="Times New Roman"/>
                <a:cs typeface="Times New Roman"/>
              </a:rPr>
              <a:t>r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20" dirty="0" smtClean="0">
                <a:latin typeface="Times New Roman"/>
                <a:cs typeface="Times New Roman"/>
              </a:rPr>
              <a:t>o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30" dirty="0" smtClean="0">
                <a:latin typeface="Times New Roman"/>
                <a:cs typeface="Times New Roman"/>
              </a:rPr>
              <a:t>p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5" dirty="0" smtClean="0">
                <a:latin typeface="Times New Roman"/>
                <a:cs typeface="Times New Roman"/>
              </a:rPr>
              <a:t>e </a:t>
            </a:r>
            <a:r>
              <a:rPr sz="800" spc="-95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lang="en-US" sz="800" spc="95" dirty="0" smtClean="0">
                <a:latin typeface="Times New Roman"/>
                <a:cs typeface="Times New Roman"/>
              </a:rPr>
              <a:t>assignation 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-15" dirty="0" smtClean="0">
                <a:latin typeface="Times New Roman"/>
                <a:cs typeface="Times New Roman"/>
              </a:rPr>
              <a:t>f</a:t>
            </a:r>
            <a:r>
              <a:rPr sz="800" spc="90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10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5" dirty="0" smtClean="0">
                <a:latin typeface="Times New Roman"/>
                <a:cs typeface="Times New Roman"/>
              </a:rPr>
              <a:t>g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5" dirty="0" smtClean="0">
                <a:latin typeface="Times New Roman"/>
                <a:cs typeface="Times New Roman"/>
              </a:rPr>
              <a:t>b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c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qu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5" dirty="0" smtClean="0">
                <a:latin typeface="Times New Roman"/>
                <a:cs typeface="Times New Roman"/>
              </a:rPr>
              <a:t>n </a:t>
            </a:r>
            <a:r>
              <a:rPr sz="800" spc="-95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-10" dirty="0" smtClean="0">
                <a:latin typeface="Times New Roman"/>
                <a:cs typeface="Times New Roman"/>
              </a:rPr>
              <a:t>y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30" dirty="0" smtClean="0">
                <a:latin typeface="Times New Roman"/>
                <a:cs typeface="Times New Roman"/>
              </a:rPr>
              <a:t>.</a:t>
            </a:r>
            <a:endParaRPr sz="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503" y="0"/>
            <a:ext cx="4123054" cy="21475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33"/>
              </a:spcBef>
            </a:pPr>
            <a:endParaRPr lang="en-US" sz="750" dirty="0" smtClean="0"/>
          </a:p>
          <a:p>
            <a:pPr>
              <a:lnSpc>
                <a:spcPts val="750"/>
              </a:lnSpc>
              <a:spcBef>
                <a:spcPts val="33"/>
              </a:spcBef>
            </a:pPr>
            <a:endParaRPr lang="en-US" sz="750" dirty="0"/>
          </a:p>
          <a:p>
            <a:pPr>
              <a:lnSpc>
                <a:spcPts val="750"/>
              </a:lnSpc>
              <a:spcBef>
                <a:spcPts val="33"/>
              </a:spcBef>
            </a:pPr>
            <a:endParaRPr lang="en-US" sz="750" dirty="0" smtClean="0"/>
          </a:p>
          <a:p>
            <a:pPr>
              <a:lnSpc>
                <a:spcPts val="750"/>
              </a:lnSpc>
              <a:spcBef>
                <a:spcPts val="33"/>
              </a:spcBef>
            </a:pPr>
            <a:endParaRPr sz="750" dirty="0"/>
          </a:p>
          <a:p>
            <a:pPr marL="12700">
              <a:lnSpc>
                <a:spcPct val="100000"/>
              </a:lnSpc>
            </a:pPr>
            <a:r>
              <a:rPr sz="1400" spc="-40" dirty="0" smtClean="0">
                <a:latin typeface="Times New Roman"/>
                <a:cs typeface="Times New Roman"/>
              </a:rPr>
              <a:t>C</a:t>
            </a:r>
            <a:r>
              <a:rPr sz="1400" spc="5" dirty="0" smtClean="0">
                <a:latin typeface="Times New Roman"/>
                <a:cs typeface="Times New Roman"/>
              </a:rPr>
              <a:t>on</a:t>
            </a:r>
            <a:r>
              <a:rPr sz="1400" spc="-5" dirty="0" smtClean="0">
                <a:latin typeface="Times New Roman"/>
                <a:cs typeface="Times New Roman"/>
              </a:rPr>
              <a:t>c</a:t>
            </a:r>
            <a:r>
              <a:rPr sz="1400" spc="-60" dirty="0" smtClean="0">
                <a:latin typeface="Times New Roman"/>
                <a:cs typeface="Times New Roman"/>
              </a:rPr>
              <a:t>l</a:t>
            </a:r>
            <a:r>
              <a:rPr sz="1400" spc="5" dirty="0" smtClean="0">
                <a:latin typeface="Times New Roman"/>
                <a:cs typeface="Times New Roman"/>
              </a:rPr>
              <a:t>u</a:t>
            </a:r>
            <a:r>
              <a:rPr sz="1400" spc="-15" dirty="0" smtClean="0">
                <a:latin typeface="Times New Roman"/>
                <a:cs typeface="Times New Roman"/>
              </a:rPr>
              <a:t>s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on</a:t>
            </a:r>
            <a:r>
              <a:rPr sz="1400" spc="-15" dirty="0" smtClean="0">
                <a:latin typeface="Times New Roman"/>
                <a:cs typeface="Times New Roman"/>
              </a:rPr>
              <a:t>s</a:t>
            </a:r>
            <a:r>
              <a:rPr lang="ja-JP" altLang="en-US" sz="1400" spc="-15" dirty="0" smtClean="0">
                <a:latin typeface="Times New Roman"/>
                <a:cs typeface="Times New Roman"/>
              </a:rPr>
              <a:t>　</a:t>
            </a:r>
            <a:r>
              <a:rPr lang="en-US" altLang="ja-JP" sz="1400" spc="-15" dirty="0" smtClean="0">
                <a:latin typeface="Times New Roman"/>
                <a:cs typeface="Times New Roman"/>
              </a:rPr>
              <a:t>(of Part II: </a:t>
            </a:r>
            <a:r>
              <a:rPr lang="en-US" altLang="ja-JP" sz="1400" spc="-15" smtClean="0">
                <a:latin typeface="Times New Roman"/>
                <a:cs typeface="Times New Roman"/>
              </a:rPr>
              <a:t>Structural Singularities)</a:t>
            </a:r>
            <a:endParaRPr sz="1400" dirty="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3"/>
              </a:spcBef>
            </a:pPr>
            <a:endParaRPr sz="5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541020" marR="95885" indent="-152400">
              <a:lnSpc>
                <a:spcPts val="950"/>
              </a:lnSpc>
            </a:pPr>
            <a:r>
              <a:rPr sz="1200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 </a:t>
            </a:r>
            <a:r>
              <a:rPr sz="1200" spc="75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 </a:t>
            </a:r>
            <a:r>
              <a:rPr sz="800" spc="-35" dirty="0" smtClean="0">
                <a:latin typeface="Times New Roman"/>
                <a:cs typeface="Times New Roman"/>
              </a:rPr>
              <a:t>I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p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n, </a:t>
            </a:r>
            <a:r>
              <a:rPr sz="800" spc="-85" dirty="0" smtClean="0">
                <a:latin typeface="Times New Roman"/>
                <a:cs typeface="Times New Roman"/>
              </a:rPr>
              <a:t> </a:t>
            </a:r>
            <a:r>
              <a:rPr sz="800" spc="-30" dirty="0" smtClean="0">
                <a:latin typeface="Times New Roman"/>
                <a:cs typeface="Times New Roman"/>
              </a:rPr>
              <a:t>w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35" dirty="0" smtClean="0">
                <a:latin typeface="Times New Roman"/>
                <a:cs typeface="Times New Roman"/>
              </a:rPr>
              <a:t>o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-20" dirty="0" smtClean="0">
                <a:latin typeface="Times New Roman"/>
                <a:cs typeface="Times New Roman"/>
              </a:rPr>
              <a:t>k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5" dirty="0" smtClean="0">
                <a:latin typeface="Times New Roman"/>
                <a:cs typeface="Times New Roman"/>
              </a:rPr>
              <a:t>d </a:t>
            </a:r>
            <a:r>
              <a:rPr sz="800" spc="-9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80" dirty="0" smtClean="0">
                <a:latin typeface="Times New Roman"/>
                <a:cs typeface="Times New Roman"/>
              </a:rPr>
              <a:t>t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p</a:t>
            </a:r>
            <a:r>
              <a:rPr sz="800" spc="15" dirty="0" smtClean="0">
                <a:latin typeface="Times New Roman"/>
                <a:cs typeface="Times New Roman"/>
              </a:rPr>
              <a:t>ro</a:t>
            </a:r>
            <a:r>
              <a:rPr sz="800" spc="30" dirty="0" smtClean="0">
                <a:latin typeface="Times New Roman"/>
                <a:cs typeface="Times New Roman"/>
              </a:rPr>
              <a:t>b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40" dirty="0" smtClean="0">
                <a:latin typeface="Times New Roman"/>
                <a:cs typeface="Times New Roman"/>
              </a:rPr>
              <a:t>m </a:t>
            </a:r>
            <a:r>
              <a:rPr sz="800" spc="-100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-15" dirty="0" smtClean="0">
                <a:latin typeface="Times New Roman"/>
                <a:cs typeface="Times New Roman"/>
              </a:rPr>
              <a:t>f</a:t>
            </a:r>
            <a:r>
              <a:rPr sz="800" spc="90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800" spc="75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800" spc="75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800" spc="45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800" spc="-25" dirty="0" smtClean="0">
                <a:solidFill>
                  <a:srgbClr val="FF0000"/>
                </a:solidFill>
                <a:latin typeface="Times New Roman"/>
                <a:cs typeface="Times New Roman"/>
              </a:rPr>
              <a:t>l </a:t>
            </a:r>
            <a:r>
              <a:rPr sz="800" spc="-1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800" spc="5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800" spc="-25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800" spc="-25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800" spc="2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800" spc="-25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800" spc="75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800" spc="-25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es</a:t>
            </a:r>
            <a:r>
              <a:rPr sz="800" spc="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5" dirty="0" smtClean="0">
                <a:latin typeface="Times New Roman"/>
                <a:cs typeface="Times New Roman"/>
              </a:rPr>
              <a:t>d </a:t>
            </a:r>
            <a:r>
              <a:rPr sz="800" spc="-95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t 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-15" dirty="0" smtClean="0">
                <a:latin typeface="Times New Roman"/>
                <a:cs typeface="Times New Roman"/>
              </a:rPr>
              <a:t>f</a:t>
            </a:r>
            <a:r>
              <a:rPr sz="800" spc="90" dirty="0" smtClean="0">
                <a:latin typeface="Times New Roman"/>
                <a:cs typeface="Times New Roman"/>
              </a:rPr>
              <a:t> </a:t>
            </a:r>
            <a:r>
              <a:rPr sz="800" spc="0" dirty="0" smtClean="0">
                <a:latin typeface="Times New Roman"/>
                <a:cs typeface="Times New Roman"/>
              </a:rPr>
              <a:t>D</a:t>
            </a:r>
            <a:r>
              <a:rPr sz="800" spc="-25" dirty="0" smtClean="0">
                <a:latin typeface="Times New Roman"/>
                <a:cs typeface="Times New Roman"/>
              </a:rPr>
              <a:t>A</a:t>
            </a:r>
            <a:r>
              <a:rPr sz="800" spc="5" dirty="0" smtClean="0">
                <a:latin typeface="Times New Roman"/>
                <a:cs typeface="Times New Roman"/>
              </a:rPr>
              <a:t>E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75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-10" dirty="0" smtClean="0">
                <a:latin typeface="Times New Roman"/>
                <a:cs typeface="Times New Roman"/>
              </a:rPr>
              <a:t>x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5" dirty="0" smtClean="0">
                <a:latin typeface="Times New Roman"/>
                <a:cs typeface="Times New Roman"/>
              </a:rPr>
              <a:t>d </a:t>
            </a:r>
            <a:r>
              <a:rPr sz="800" spc="-95" dirty="0" smtClean="0">
                <a:latin typeface="Times New Roman"/>
                <a:cs typeface="Times New Roman"/>
              </a:rPr>
              <a:t> </a:t>
            </a:r>
            <a:r>
              <a:rPr sz="800" spc="-10" dirty="0" smtClean="0">
                <a:latin typeface="Times New Roman"/>
                <a:cs typeface="Times New Roman"/>
              </a:rPr>
              <a:t>f</a:t>
            </a:r>
            <a:r>
              <a:rPr sz="800" spc="15" dirty="0" smtClean="0">
                <a:latin typeface="Times New Roman"/>
                <a:cs typeface="Times New Roman"/>
              </a:rPr>
              <a:t>ro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70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b</a:t>
            </a:r>
            <a:r>
              <a:rPr sz="800" spc="0" dirty="0" smtClean="0">
                <a:latin typeface="Times New Roman"/>
                <a:cs typeface="Times New Roman"/>
              </a:rPr>
              <a:t>j</a:t>
            </a:r>
            <a:r>
              <a:rPr sz="800" spc="10" dirty="0" smtClean="0">
                <a:latin typeface="Times New Roman"/>
                <a:cs typeface="Times New Roman"/>
              </a:rPr>
              <a:t>ec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5" dirty="0" smtClean="0">
                <a:latin typeface="Times New Roman"/>
                <a:cs typeface="Times New Roman"/>
              </a:rPr>
              <a:t>-</a:t>
            </a:r>
            <a:r>
              <a:rPr sz="800" spc="-10" dirty="0" smtClean="0">
                <a:latin typeface="Times New Roman"/>
                <a:cs typeface="Times New Roman"/>
              </a:rPr>
              <a:t>o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5" dirty="0" smtClean="0">
                <a:latin typeface="Times New Roman"/>
                <a:cs typeface="Times New Roman"/>
              </a:rPr>
              <a:t>d </a:t>
            </a:r>
            <a:r>
              <a:rPr sz="800" spc="-8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d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p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5" dirty="0" smtClean="0">
                <a:latin typeface="Times New Roman"/>
                <a:cs typeface="Times New Roman"/>
              </a:rPr>
              <a:t>n </a:t>
            </a:r>
            <a:r>
              <a:rPr sz="800" spc="-85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-15" dirty="0" smtClean="0">
                <a:latin typeface="Times New Roman"/>
                <a:cs typeface="Times New Roman"/>
              </a:rPr>
              <a:t>f</a:t>
            </a:r>
            <a:r>
              <a:rPr sz="800" spc="-10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-10" dirty="0" smtClean="0">
                <a:latin typeface="Times New Roman"/>
                <a:cs typeface="Times New Roman"/>
              </a:rPr>
              <a:t>y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20" dirty="0" smtClean="0">
                <a:latin typeface="Times New Roman"/>
                <a:cs typeface="Times New Roman"/>
              </a:rPr>
              <a:t>o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50" dirty="0" smtClean="0">
                <a:latin typeface="Times New Roman"/>
                <a:cs typeface="Times New Roman"/>
              </a:rPr>
              <a:t>b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d.</a:t>
            </a:r>
            <a:endParaRPr sz="800" dirty="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25"/>
              </a:spcBef>
            </a:pPr>
            <a:endParaRPr sz="1100" dirty="0"/>
          </a:p>
          <a:p>
            <a:pPr marL="541020" marR="198120" indent="-152400">
              <a:lnSpc>
                <a:spcPts val="950"/>
              </a:lnSpc>
            </a:pPr>
            <a:r>
              <a:rPr sz="1200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 </a:t>
            </a:r>
            <a:r>
              <a:rPr sz="1200" spc="75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We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d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5" dirty="0" smtClean="0">
                <a:latin typeface="Times New Roman"/>
                <a:cs typeface="Times New Roman"/>
              </a:rPr>
              <a:t>ss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5" dirty="0" smtClean="0">
                <a:latin typeface="Times New Roman"/>
                <a:cs typeface="Times New Roman"/>
              </a:rPr>
              <a:t>d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20" dirty="0" smtClean="0">
                <a:latin typeface="Times New Roman"/>
                <a:cs typeface="Times New Roman"/>
              </a:rPr>
              <a:t>a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70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-15" dirty="0" smtClean="0">
                <a:latin typeface="Times New Roman"/>
                <a:cs typeface="Times New Roman"/>
              </a:rPr>
              <a:t>f</a:t>
            </a:r>
            <a:r>
              <a:rPr sz="800" spc="90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65" dirty="0" smtClean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800" spc="45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800" spc="75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800" spc="-25" dirty="0" smtClean="0">
                <a:solidFill>
                  <a:srgbClr val="FF0000"/>
                </a:solidFill>
                <a:latin typeface="Times New Roman"/>
                <a:cs typeface="Times New Roman"/>
              </a:rPr>
              <a:t>li</a:t>
            </a: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es</a:t>
            </a:r>
            <a:r>
              <a:rPr sz="800" spc="9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800" spc="45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800" spc="-25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800" spc="-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800" spc="-25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800" spc="75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h</a:t>
            </a:r>
            <a:r>
              <a:rPr sz="800" spc="40" dirty="0" smtClean="0">
                <a:solidFill>
                  <a:srgbClr val="FF0000"/>
                </a:solidFill>
                <a:latin typeface="Times New Roman"/>
                <a:cs typeface="Times New Roman"/>
              </a:rPr>
              <a:t>m </a:t>
            </a:r>
            <a:r>
              <a:rPr sz="800" spc="-1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800" spc="-10" dirty="0" smtClean="0">
                <a:latin typeface="Times New Roman"/>
                <a:cs typeface="Times New Roman"/>
              </a:rPr>
              <a:t>fo</a:t>
            </a:r>
            <a:r>
              <a:rPr sz="800" spc="20" dirty="0" smtClean="0">
                <a:latin typeface="Times New Roman"/>
                <a:cs typeface="Times New Roman"/>
              </a:rPr>
              <a:t>r</a:t>
            </a:r>
            <a:r>
              <a:rPr sz="800" spc="75" dirty="0" smtClean="0">
                <a:latin typeface="Times New Roman"/>
                <a:cs typeface="Times New Roman"/>
              </a:rPr>
              <a:t> 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-10" dirty="0" smtClean="0">
                <a:latin typeface="Times New Roman"/>
                <a:cs typeface="Times New Roman"/>
              </a:rPr>
              <a:t>y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c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nd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-15" dirty="0" smtClean="0">
                <a:latin typeface="Times New Roman"/>
                <a:cs typeface="Times New Roman"/>
              </a:rPr>
              <a:t>x</a:t>
            </a:r>
            <a:r>
              <a:rPr sz="800" spc="-10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du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5" dirty="0" smtClean="0">
                <a:latin typeface="Times New Roman"/>
                <a:cs typeface="Times New Roman"/>
              </a:rPr>
              <a:t>n </a:t>
            </a:r>
            <a:r>
              <a:rPr sz="800" spc="-95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ll</a:t>
            </a:r>
            <a:r>
              <a:rPr sz="800" spc="-15" dirty="0" smtClean="0">
                <a:latin typeface="Times New Roman"/>
                <a:cs typeface="Times New Roman"/>
              </a:rPr>
              <a:t>y </a:t>
            </a:r>
            <a:r>
              <a:rPr sz="800" spc="-95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15" dirty="0" smtClean="0">
                <a:latin typeface="Times New Roman"/>
                <a:cs typeface="Times New Roman"/>
              </a:rPr>
              <a:t>g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20" dirty="0" smtClean="0">
                <a:latin typeface="Times New Roman"/>
                <a:cs typeface="Times New Roman"/>
              </a:rPr>
              <a:t>ar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50" dirty="0" smtClean="0">
                <a:latin typeface="Times New Roman"/>
                <a:cs typeface="Times New Roman"/>
              </a:rPr>
              <a:t>(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g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15" dirty="0" smtClean="0">
                <a:latin typeface="Times New Roman"/>
                <a:cs typeface="Times New Roman"/>
              </a:rPr>
              <a:t>r-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nd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-10" dirty="0" smtClean="0">
                <a:latin typeface="Times New Roman"/>
                <a:cs typeface="Times New Roman"/>
              </a:rPr>
              <a:t>x</a:t>
            </a:r>
            <a:r>
              <a:rPr sz="800" spc="60" dirty="0" smtClean="0">
                <a:latin typeface="Times New Roman"/>
                <a:cs typeface="Times New Roman"/>
              </a:rPr>
              <a:t>) </a:t>
            </a:r>
            <a:r>
              <a:rPr sz="800" spc="-95" dirty="0" smtClean="0">
                <a:latin typeface="Times New Roman"/>
                <a:cs typeface="Times New Roman"/>
              </a:rPr>
              <a:t> 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3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d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30" dirty="0" smtClean="0">
                <a:latin typeface="Times New Roman"/>
                <a:cs typeface="Times New Roman"/>
              </a:rPr>
              <a:t>.</a:t>
            </a:r>
            <a:endParaRPr sz="800" dirty="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25"/>
              </a:spcBef>
            </a:pPr>
            <a:endParaRPr sz="1100" dirty="0"/>
          </a:p>
          <a:p>
            <a:pPr marL="541020" marR="12700" indent="-152400">
              <a:lnSpc>
                <a:spcPts val="950"/>
              </a:lnSpc>
            </a:pPr>
            <a:r>
              <a:rPr sz="1200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 </a:t>
            </a:r>
            <a:r>
              <a:rPr sz="1200" spc="75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 </a:t>
            </a: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5" dirty="0" smtClean="0">
                <a:latin typeface="Times New Roman"/>
                <a:cs typeface="Times New Roman"/>
              </a:rPr>
              <a:t>g</a:t>
            </a:r>
            <a:r>
              <a:rPr sz="800" spc="-10" dirty="0" smtClean="0">
                <a:latin typeface="Times New Roman"/>
                <a:cs typeface="Times New Roman"/>
              </a:rPr>
              <a:t>o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-15" dirty="0" smtClean="0">
                <a:latin typeface="Times New Roman"/>
                <a:cs typeface="Times New Roman"/>
              </a:rPr>
              <a:t>y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-25" dirty="0" smtClean="0">
                <a:latin typeface="Times New Roman"/>
                <a:cs typeface="Times New Roman"/>
              </a:rPr>
              <a:t>ffi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80" dirty="0" smtClean="0">
                <a:latin typeface="Times New Roman"/>
                <a:cs typeface="Times New Roman"/>
              </a:rPr>
              <a:t>t </a:t>
            </a:r>
            <a:r>
              <a:rPr sz="800" spc="-9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35" dirty="0" smtClean="0">
                <a:latin typeface="Times New Roman"/>
                <a:cs typeface="Times New Roman"/>
              </a:rPr>
              <a:t>d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50" dirty="0" smtClean="0">
                <a:latin typeface="Times New Roman"/>
                <a:cs typeface="Times New Roman"/>
              </a:rPr>
              <a:t>b</a:t>
            </a:r>
            <a:r>
              <a:rPr sz="800" spc="10" dirty="0" smtClean="0">
                <a:latin typeface="Times New Roman"/>
                <a:cs typeface="Times New Roman"/>
              </a:rPr>
              <a:t>ee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10" dirty="0" smtClean="0">
                <a:latin typeface="Times New Roman"/>
                <a:cs typeface="Times New Roman"/>
              </a:rPr>
              <a:t>cce</a:t>
            </a:r>
            <a:r>
              <a:rPr sz="800" spc="5" dirty="0" smtClean="0">
                <a:latin typeface="Times New Roman"/>
                <a:cs typeface="Times New Roman"/>
              </a:rPr>
              <a:t>ss</a:t>
            </a:r>
            <a:r>
              <a:rPr sz="800" spc="-10" dirty="0" smtClean="0">
                <a:latin typeface="Times New Roman"/>
                <a:cs typeface="Times New Roman"/>
              </a:rPr>
              <a:t>f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-25" dirty="0" smtClean="0">
                <a:latin typeface="Times New Roman"/>
                <a:cs typeface="Times New Roman"/>
              </a:rPr>
              <a:t>ll</a:t>
            </a:r>
            <a:r>
              <a:rPr sz="800" spc="-15" dirty="0" smtClean="0">
                <a:latin typeface="Times New Roman"/>
                <a:cs typeface="Times New Roman"/>
              </a:rPr>
              <a:t>y</a:t>
            </a:r>
            <a:r>
              <a:rPr sz="800" spc="90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30" dirty="0" smtClean="0">
                <a:latin typeface="Times New Roman"/>
                <a:cs typeface="Times New Roman"/>
              </a:rPr>
              <a:t>p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5" dirty="0" smtClean="0">
                <a:latin typeface="Times New Roman"/>
                <a:cs typeface="Times New Roman"/>
              </a:rPr>
              <a:t>d </a:t>
            </a:r>
            <a:r>
              <a:rPr sz="800" spc="-95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15" dirty="0" smtClean="0">
                <a:latin typeface="Times New Roman"/>
                <a:cs typeface="Times New Roman"/>
              </a:rPr>
              <a:t> </a:t>
            </a:r>
            <a:r>
              <a:rPr sz="800" spc="5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800" spc="-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y</a:t>
            </a:r>
            <a:r>
              <a:rPr sz="800" spc="65" dirty="0" smtClean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800" spc="40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800" spc="-20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800" spc="6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800" spc="6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35" dirty="0" smtClean="0">
                <a:latin typeface="Times New Roman"/>
                <a:cs typeface="Times New Roman"/>
              </a:rPr>
              <a:t>d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20" dirty="0" smtClean="0">
                <a:latin typeface="Times New Roman"/>
                <a:cs typeface="Times New Roman"/>
              </a:rPr>
              <a:t>o</a:t>
            </a:r>
            <a:r>
              <a:rPr sz="800" spc="70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nu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50" dirty="0" smtClean="0">
                <a:latin typeface="Times New Roman"/>
                <a:cs typeface="Times New Roman"/>
              </a:rPr>
              <a:t>b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20" dirty="0" smtClean="0">
                <a:latin typeface="Times New Roman"/>
                <a:cs typeface="Times New Roman"/>
              </a:rPr>
              <a:t>r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-15" dirty="0" smtClean="0">
                <a:latin typeface="Times New Roman"/>
                <a:cs typeface="Times New Roman"/>
              </a:rPr>
              <a:t>f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20" dirty="0" smtClean="0">
                <a:latin typeface="Times New Roman"/>
                <a:cs typeface="Times New Roman"/>
              </a:rPr>
              <a:t>r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b</a:t>
            </a:r>
            <a:r>
              <a:rPr sz="800" spc="0" dirty="0" smtClean="0">
                <a:latin typeface="Times New Roman"/>
                <a:cs typeface="Times New Roman"/>
              </a:rPr>
              <a:t>j</a:t>
            </a:r>
            <a:r>
              <a:rPr sz="800" spc="10" dirty="0" smtClean="0">
                <a:latin typeface="Times New Roman"/>
                <a:cs typeface="Times New Roman"/>
              </a:rPr>
              <a:t>ec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5" dirty="0" smtClean="0">
                <a:latin typeface="Times New Roman"/>
                <a:cs typeface="Times New Roman"/>
              </a:rPr>
              <a:t>-</a:t>
            </a:r>
            <a:r>
              <a:rPr sz="800" spc="-10" dirty="0" smtClean="0">
                <a:latin typeface="Times New Roman"/>
                <a:cs typeface="Times New Roman"/>
              </a:rPr>
              <a:t>o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5" dirty="0" smtClean="0">
                <a:latin typeface="Times New Roman"/>
                <a:cs typeface="Times New Roman"/>
              </a:rPr>
              <a:t>d </a:t>
            </a:r>
            <a:r>
              <a:rPr sz="800" spc="-70" dirty="0" smtClean="0">
                <a:latin typeface="Times New Roman"/>
                <a:cs typeface="Times New Roman"/>
              </a:rPr>
              <a:t> 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3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d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-25" dirty="0" smtClean="0">
                <a:latin typeface="Times New Roman"/>
                <a:cs typeface="Times New Roman"/>
              </a:rPr>
              <a:t>li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20" dirty="0" smtClean="0">
                <a:latin typeface="Times New Roman"/>
                <a:cs typeface="Times New Roman"/>
              </a:rPr>
              <a:t>g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35" dirty="0" smtClean="0">
                <a:latin typeface="Times New Roman"/>
                <a:cs typeface="Times New Roman"/>
              </a:rPr>
              <a:t>d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15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ro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30" dirty="0" smtClean="0">
                <a:latin typeface="Times New Roman"/>
                <a:cs typeface="Times New Roman"/>
              </a:rPr>
              <a:t>.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-6058" y="2343150"/>
            <a:ext cx="4362157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1020" marR="254635" lvl="0" indent="-152400" algn="just">
              <a:lnSpc>
                <a:spcPts val="950"/>
              </a:lnSpc>
            </a:pPr>
            <a:r>
              <a:rPr lang="en-US" altLang="ja-JP" sz="1400" spc="30" baseline="6944" dirty="0">
                <a:solidFill>
                  <a:srgbClr val="3232B2"/>
                </a:solidFill>
                <a:latin typeface="Segoe UI Symbol" pitchFamily="34" charset="0"/>
                <a:ea typeface="Segoe UI Symbol" pitchFamily="34" charset="0"/>
                <a:cs typeface="Segoe UI Symbol"/>
              </a:rPr>
              <a:t>◮</a:t>
            </a:r>
            <a:r>
              <a:rPr lang="en-US" altLang="ja-JP" sz="1200" spc="30" baseline="6944" dirty="0">
                <a:solidFill>
                  <a:srgbClr val="3232B2"/>
                </a:solidFill>
                <a:latin typeface="Segoe UI Symbol"/>
                <a:cs typeface="Segoe UI Symbol"/>
              </a:rPr>
              <a:t> </a:t>
            </a:r>
            <a:r>
              <a:rPr lang="en-US" altLang="ja-JP" sz="1200" spc="75" baseline="6944" dirty="0">
                <a:solidFill>
                  <a:srgbClr val="3232B2"/>
                </a:solidFill>
                <a:latin typeface="Segoe UI Symbol"/>
                <a:cs typeface="Segoe UI Symbol"/>
              </a:rPr>
              <a:t> </a:t>
            </a:r>
            <a:r>
              <a:rPr lang="en-US" altLang="ja-JP" sz="800" spc="-95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altLang="ja-JP" sz="800" spc="1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altLang="ja-JP" sz="800" spc="75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altLang="ja-JP" sz="800" spc="30" dirty="0">
                <a:solidFill>
                  <a:prstClr val="black"/>
                </a:solidFill>
                <a:latin typeface="Times New Roman"/>
                <a:cs typeface="Times New Roman"/>
              </a:rPr>
              <a:t>,</a:t>
            </a:r>
            <a:r>
              <a:rPr lang="en-US" altLang="ja-JP" sz="800" spc="9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altLang="ja-JP" sz="800" spc="25" dirty="0" err="1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lang="en-US" altLang="ja-JP" sz="800" spc="-10" dirty="0" err="1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altLang="ja-JP" sz="800" spc="40" dirty="0" err="1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altLang="ja-JP" sz="800" spc="15" dirty="0" err="1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altLang="ja-JP" sz="800" spc="-25" dirty="0" err="1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lang="en-US" altLang="ja-JP" sz="800" spc="45" dirty="0" err="1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altLang="ja-JP" sz="800" spc="7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altLang="ja-JP" sz="800" spc="30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lang="en-US" altLang="ja-JP" sz="800" spc="5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lang="en-US" altLang="ja-JP" sz="800" spc="10" dirty="0">
                <a:solidFill>
                  <a:prstClr val="black"/>
                </a:solidFill>
                <a:latin typeface="Times New Roman"/>
                <a:cs typeface="Times New Roman"/>
              </a:rPr>
              <a:t>es</a:t>
            </a:r>
            <a:r>
              <a:rPr lang="en-US" altLang="ja-JP" sz="800" spc="9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altLang="ja-JP" sz="800" spc="4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altLang="ja-JP" sz="800" spc="7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altLang="ja-JP" sz="800" spc="4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altLang="ja-JP" sz="800" spc="-1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altLang="ja-JP" sz="800" spc="15" dirty="0">
                <a:solidFill>
                  <a:prstClr val="black"/>
                </a:solidFill>
                <a:latin typeface="Times New Roman"/>
                <a:cs typeface="Times New Roman"/>
              </a:rPr>
              <a:t>re</a:t>
            </a:r>
            <a:r>
              <a:rPr lang="en-US" altLang="ja-JP" sz="800" spc="8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altLang="ja-JP" sz="800" spc="10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lang="en-US" altLang="ja-JP" sz="800" spc="15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altLang="ja-JP" sz="800" spc="4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altLang="ja-JP" sz="800" spc="30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lang="en-US" altLang="ja-JP" sz="800" spc="-25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lang="en-US" altLang="ja-JP" sz="800" spc="1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altLang="ja-JP" sz="800" spc="-15" dirty="0">
                <a:solidFill>
                  <a:prstClr val="black"/>
                </a:solidFill>
                <a:latin typeface="Times New Roman"/>
                <a:cs typeface="Times New Roman"/>
              </a:rPr>
              <a:t>x </a:t>
            </a:r>
            <a:r>
              <a:rPr lang="en-US" altLang="ja-JP" sz="800" spc="-9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altLang="ja-JP" sz="800" spc="5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lang="en-US" altLang="ja-JP" sz="800" spc="1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altLang="ja-JP" sz="800" spc="80" dirty="0">
                <a:solidFill>
                  <a:prstClr val="black"/>
                </a:solidFill>
                <a:latin typeface="Times New Roman"/>
                <a:cs typeface="Times New Roman"/>
              </a:rPr>
              <a:t>t </a:t>
            </a:r>
            <a:r>
              <a:rPr lang="en-US" altLang="ja-JP" sz="800" spc="15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altLang="ja-JP" sz="800" spc="-15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altLang="ja-JP" sz="800" spc="9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altLang="ja-JP" sz="800" spc="30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lang="en-US" altLang="ja-JP" sz="800" spc="1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altLang="ja-JP" sz="800" spc="30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lang="en-US" altLang="ja-JP" sz="800" spc="1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altLang="ja-JP" sz="800" spc="-25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altLang="ja-JP" sz="800" spc="5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lang="en-US" altLang="ja-JP" sz="800" spc="75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altLang="ja-JP" sz="800" spc="-25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altLang="ja-JP" sz="800" spc="10" dirty="0">
                <a:solidFill>
                  <a:prstClr val="black"/>
                </a:solidFill>
                <a:latin typeface="Times New Roman"/>
                <a:cs typeface="Times New Roman"/>
              </a:rPr>
              <a:t>cs</a:t>
            </a:r>
            <a:r>
              <a:rPr lang="en-US" altLang="ja-JP" sz="800" spc="9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altLang="ja-JP" sz="800" spc="-10" dirty="0">
                <a:solidFill>
                  <a:prstClr val="black"/>
                </a:solidFill>
                <a:latin typeface="Times New Roman"/>
                <a:cs typeface="Times New Roman"/>
              </a:rPr>
              <a:t>fo</a:t>
            </a:r>
            <a:r>
              <a:rPr lang="en-US" altLang="ja-JP" sz="800" spc="20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altLang="ja-JP" sz="800" spc="8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altLang="ja-JP" sz="800" spc="5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lang="en-US" altLang="ja-JP" sz="800" spc="1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altLang="ja-JP" sz="800" spc="-25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lang="en-US" altLang="ja-JP" sz="800" spc="10" dirty="0">
                <a:solidFill>
                  <a:prstClr val="black"/>
                </a:solidFill>
                <a:latin typeface="Times New Roman"/>
                <a:cs typeface="Times New Roman"/>
              </a:rPr>
              <a:t>ec</a:t>
            </a:r>
            <a:r>
              <a:rPr lang="en-US" altLang="ja-JP" sz="800" spc="75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altLang="ja-JP" sz="800" spc="-2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altLang="ja-JP" sz="800" spc="30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lang="en-US" altLang="ja-JP" sz="800" spc="20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lang="en-US" altLang="ja-JP" sz="800" spc="9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altLang="ja-JP" sz="800" spc="75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altLang="ja-JP" sz="800" spc="30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lang="en-US" altLang="ja-JP" sz="800" spc="1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altLang="ja-JP" sz="800" spc="9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altLang="ja-JP" sz="800" spc="75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altLang="ja-JP" sz="800" spc="1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altLang="ja-JP" sz="800" spc="2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altLang="ja-JP" sz="800" spc="1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altLang="ja-JP" sz="800" spc="-25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altLang="ja-JP" sz="800" spc="30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lang="en-US" altLang="ja-JP" sz="800" spc="20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lang="en-US" altLang="ja-JP" sz="8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altLang="ja-JP" sz="800" spc="-10" dirty="0">
                <a:solidFill>
                  <a:prstClr val="black"/>
                </a:solidFill>
                <a:latin typeface="Times New Roman"/>
                <a:cs typeface="Times New Roman"/>
              </a:rPr>
              <a:t>v</a:t>
            </a:r>
            <a:r>
              <a:rPr lang="en-US" altLang="ja-JP" sz="800" spc="2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altLang="ja-JP" sz="800" spc="1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altLang="ja-JP" sz="800" spc="-25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altLang="ja-JP" sz="800" spc="4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altLang="ja-JP" sz="800" spc="30" dirty="0">
                <a:solidFill>
                  <a:prstClr val="black"/>
                </a:solidFill>
                <a:latin typeface="Times New Roman"/>
                <a:cs typeface="Times New Roman"/>
              </a:rPr>
              <a:t>b</a:t>
            </a:r>
            <a:r>
              <a:rPr lang="en-US" altLang="ja-JP" sz="800" spc="-25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lang="en-US" altLang="ja-JP" sz="800" spc="1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altLang="ja-JP" sz="800" spc="5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lang="en-US" altLang="ja-JP" sz="800" spc="30" dirty="0">
                <a:solidFill>
                  <a:prstClr val="black"/>
                </a:solidFill>
                <a:latin typeface="Times New Roman"/>
                <a:cs typeface="Times New Roman"/>
              </a:rPr>
              <a:t>,</a:t>
            </a:r>
            <a:r>
              <a:rPr lang="en-US" altLang="ja-JP" sz="800" spc="8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altLang="ja-JP" sz="800" spc="15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altLang="ja-JP" sz="800" spc="30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lang="en-US" altLang="ja-JP" sz="800" spc="1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altLang="ja-JP" sz="800" spc="9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altLang="ja-JP" sz="800" spc="75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altLang="ja-JP" sz="800" spc="30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lang="en-US" altLang="ja-JP" sz="800" spc="4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altLang="ja-JP" sz="800" spc="8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altLang="ja-JP" sz="800" spc="9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altLang="ja-JP" sz="800" spc="30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lang="en-US" altLang="ja-JP" sz="800" spc="4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altLang="ja-JP" sz="800" spc="10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lang="en-US" altLang="ja-JP" sz="800" spc="8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altLang="ja-JP" sz="800" spc="-10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altLang="ja-JP" sz="800" spc="30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lang="en-US" altLang="ja-JP" sz="800" spc="1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altLang="ja-JP" sz="800" spc="75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altLang="ja-JP" sz="800" spc="30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lang="en-US" altLang="ja-JP" sz="800" spc="1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altLang="ja-JP" sz="800" spc="1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altLang="ja-JP" sz="800" spc="4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altLang="ja-JP" sz="800" spc="-1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altLang="ja-JP" sz="800" spc="15" dirty="0">
                <a:solidFill>
                  <a:prstClr val="black"/>
                </a:solidFill>
                <a:latin typeface="Times New Roman"/>
                <a:cs typeface="Times New Roman"/>
              </a:rPr>
              <a:t>re</a:t>
            </a:r>
            <a:r>
              <a:rPr lang="en-US" altLang="ja-JP" sz="800" spc="9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altLang="ja-JP" sz="800" spc="30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lang="en-US" altLang="ja-JP" sz="800" spc="15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altLang="ja-JP" sz="800" spc="8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altLang="ja-JP" sz="800" spc="9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altLang="ja-JP" sz="800" spc="50" dirty="0">
                <a:solidFill>
                  <a:prstClr val="black"/>
                </a:solidFill>
                <a:latin typeface="Times New Roman"/>
                <a:cs typeface="Times New Roman"/>
              </a:rPr>
              <a:t>b</a:t>
            </a:r>
            <a:r>
              <a:rPr lang="en-US" altLang="ja-JP" sz="800" spc="10" dirty="0">
                <a:solidFill>
                  <a:prstClr val="black"/>
                </a:solidFill>
                <a:latin typeface="Times New Roman"/>
                <a:cs typeface="Times New Roman"/>
              </a:rPr>
              <a:t>ee</a:t>
            </a:r>
            <a:r>
              <a:rPr lang="en-US" altLang="ja-JP" sz="800" spc="35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lang="en-US" altLang="ja-JP" sz="800" spc="9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altLang="ja-JP" sz="800" spc="30" dirty="0">
                <a:solidFill>
                  <a:prstClr val="black"/>
                </a:solidFill>
                <a:latin typeface="Times New Roman"/>
                <a:cs typeface="Times New Roman"/>
              </a:rPr>
              <a:t>pub</a:t>
            </a:r>
            <a:r>
              <a:rPr lang="en-US" altLang="ja-JP" sz="800" spc="-25" dirty="0">
                <a:solidFill>
                  <a:prstClr val="black"/>
                </a:solidFill>
                <a:latin typeface="Times New Roman"/>
                <a:cs typeface="Times New Roman"/>
              </a:rPr>
              <a:t>li</a:t>
            </a:r>
            <a:r>
              <a:rPr lang="en-US" altLang="ja-JP" sz="800" spc="5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lang="en-US" altLang="ja-JP" sz="800" spc="30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lang="en-US" altLang="ja-JP" sz="800" spc="1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altLang="ja-JP" sz="800" spc="35" dirty="0">
                <a:solidFill>
                  <a:prstClr val="black"/>
                </a:solidFill>
                <a:latin typeface="Times New Roman"/>
                <a:cs typeface="Times New Roman"/>
              </a:rPr>
              <a:t>d </a:t>
            </a:r>
            <a:r>
              <a:rPr lang="en-US" altLang="ja-JP" sz="800" spc="-9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altLang="ja-JP" sz="800" spc="4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altLang="ja-JP" sz="800" spc="30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lang="en-US" altLang="ja-JP" sz="800" spc="35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lang="en-US" altLang="ja-JP" sz="800" spc="8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altLang="ja-JP" sz="800" spc="-25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altLang="ja-JP" sz="800" spc="10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lang="en-US" altLang="ja-JP" sz="800" spc="8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altLang="ja-JP" sz="800" spc="75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altLang="ja-JP" sz="800" spc="30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lang="en-US" altLang="ja-JP" sz="800" spc="1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altLang="ja-JP" sz="800" spc="1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altLang="ja-JP" sz="800" spc="1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altLang="ja-JP" sz="800" spc="-10" dirty="0">
                <a:solidFill>
                  <a:prstClr val="black"/>
                </a:solidFill>
                <a:latin typeface="Times New Roman"/>
                <a:cs typeface="Times New Roman"/>
              </a:rPr>
              <a:t>fo</a:t>
            </a:r>
            <a:r>
              <a:rPr lang="en-US" altLang="ja-JP" sz="800" spc="15" dirty="0">
                <a:solidFill>
                  <a:prstClr val="black"/>
                </a:solidFill>
                <a:latin typeface="Times New Roman"/>
                <a:cs typeface="Times New Roman"/>
              </a:rPr>
              <a:t>re</a:t>
            </a:r>
            <a:r>
              <a:rPr lang="en-US" altLang="ja-JP" sz="800" spc="9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altLang="ja-JP" sz="800" spc="30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lang="en-US" altLang="ja-JP" sz="800" spc="15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altLang="ja-JP" sz="800" spc="8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altLang="ja-JP" sz="800" spc="7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altLang="ja-JP" sz="800" spc="4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altLang="ja-JP" sz="800" spc="-10" dirty="0">
                <a:solidFill>
                  <a:prstClr val="black"/>
                </a:solidFill>
                <a:latin typeface="Times New Roman"/>
                <a:cs typeface="Times New Roman"/>
              </a:rPr>
              <a:t>v</a:t>
            </a:r>
            <a:r>
              <a:rPr lang="en-US" altLang="ja-JP" sz="800" spc="4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altLang="ja-JP" sz="800" spc="-25" dirty="0">
                <a:solidFill>
                  <a:prstClr val="black"/>
                </a:solidFill>
                <a:latin typeface="Times New Roman"/>
                <a:cs typeface="Times New Roman"/>
              </a:rPr>
              <a:t>il</a:t>
            </a:r>
            <a:r>
              <a:rPr lang="en-US" altLang="ja-JP" sz="800" spc="4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altLang="ja-JP" sz="800" spc="30" dirty="0">
                <a:solidFill>
                  <a:prstClr val="black"/>
                </a:solidFill>
                <a:latin typeface="Times New Roman"/>
                <a:cs typeface="Times New Roman"/>
              </a:rPr>
              <a:t>b</a:t>
            </a:r>
            <a:r>
              <a:rPr lang="en-US" altLang="ja-JP" sz="800" spc="-25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lang="en-US" altLang="ja-JP" sz="800" spc="1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altLang="ja-JP" sz="800" spc="7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altLang="ja-JP" sz="800" spc="-10" dirty="0">
                <a:solidFill>
                  <a:prstClr val="black"/>
                </a:solidFill>
                <a:latin typeface="Times New Roman"/>
                <a:cs typeface="Times New Roman"/>
              </a:rPr>
              <a:t>fo</a:t>
            </a:r>
            <a:r>
              <a:rPr lang="en-US" altLang="ja-JP" sz="800" spc="20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altLang="ja-JP" sz="800" spc="8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altLang="ja-JP" sz="800" spc="30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lang="en-US" altLang="ja-JP" sz="800" spc="-25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altLang="ja-JP" sz="800" spc="5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lang="en-US" altLang="ja-JP" sz="800" spc="10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lang="en-US" altLang="ja-JP" sz="800" spc="30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lang="en-US" altLang="ja-JP" sz="800" spc="5" dirty="0">
                <a:solidFill>
                  <a:prstClr val="black"/>
                </a:solidFill>
                <a:latin typeface="Times New Roman"/>
                <a:cs typeface="Times New Roman"/>
              </a:rPr>
              <a:t>ss</a:t>
            </a:r>
            <a:r>
              <a:rPr lang="en-US" altLang="ja-JP" sz="800" spc="-25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altLang="ja-JP" sz="800" spc="15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altLang="ja-JP" sz="800" spc="30" dirty="0">
                <a:solidFill>
                  <a:prstClr val="black"/>
                </a:solidFill>
                <a:latin typeface="Times New Roman"/>
                <a:cs typeface="Times New Roman"/>
              </a:rPr>
              <a:t>n.</a:t>
            </a:r>
            <a:endParaRPr lang="en-US" altLang="ja-JP" sz="8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502" y="1"/>
            <a:ext cx="3727197" cy="66674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33"/>
              </a:spcBef>
            </a:pPr>
            <a:endParaRPr lang="en-US" sz="750" dirty="0" smtClean="0"/>
          </a:p>
          <a:p>
            <a:pPr>
              <a:lnSpc>
                <a:spcPts val="750"/>
              </a:lnSpc>
              <a:spcBef>
                <a:spcPts val="33"/>
              </a:spcBef>
            </a:pPr>
            <a:endParaRPr lang="en-US" sz="750" dirty="0"/>
          </a:p>
          <a:p>
            <a:pPr>
              <a:lnSpc>
                <a:spcPts val="750"/>
              </a:lnSpc>
              <a:spcBef>
                <a:spcPts val="33"/>
              </a:spcBef>
            </a:pPr>
            <a:endParaRPr sz="750" dirty="0"/>
          </a:p>
          <a:p>
            <a:pPr marL="12700">
              <a:lnSpc>
                <a:spcPct val="100000"/>
              </a:lnSpc>
            </a:pPr>
            <a:r>
              <a:rPr sz="1400" dirty="0" smtClean="0">
                <a:latin typeface="Times New Roman"/>
                <a:cs typeface="Times New Roman"/>
              </a:rPr>
              <a:t>S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ru</a:t>
            </a:r>
            <a:r>
              <a:rPr sz="1400" spc="-5" dirty="0" smtClean="0">
                <a:latin typeface="Times New Roman"/>
                <a:cs typeface="Times New Roman"/>
              </a:rPr>
              <a:t>c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ur</a:t>
            </a:r>
            <a:r>
              <a:rPr sz="1400" spc="45" dirty="0" smtClean="0">
                <a:latin typeface="Times New Roman"/>
                <a:cs typeface="Times New Roman"/>
              </a:rPr>
              <a:t>a</a:t>
            </a:r>
            <a:r>
              <a:rPr sz="1400" spc="-65" dirty="0" smtClean="0">
                <a:latin typeface="Times New Roman"/>
                <a:cs typeface="Times New Roman"/>
              </a:rPr>
              <a:t>l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ngu</a:t>
            </a:r>
            <a:r>
              <a:rPr sz="1400" spc="-60" dirty="0" smtClean="0">
                <a:latin typeface="Times New Roman"/>
                <a:cs typeface="Times New Roman"/>
              </a:rPr>
              <a:t>l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5" dirty="0" smtClean="0">
                <a:latin typeface="Times New Roman"/>
                <a:cs typeface="Times New Roman"/>
              </a:rPr>
              <a:t>r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e</a:t>
            </a:r>
            <a:r>
              <a:rPr sz="1400" spc="-15" dirty="0" smtClean="0">
                <a:latin typeface="Times New Roman"/>
                <a:cs typeface="Times New Roman"/>
              </a:rPr>
              <a:t>s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55" dirty="0" smtClean="0">
                <a:latin typeface="Times New Roman"/>
                <a:cs typeface="Times New Roman"/>
              </a:rPr>
              <a:t>II</a:t>
            </a:r>
            <a:r>
              <a:rPr sz="1400" spc="-90" dirty="0" smtClean="0">
                <a:latin typeface="Times New Roman"/>
                <a:cs typeface="Times New Roman"/>
              </a:rPr>
              <a:t>I</a:t>
            </a:r>
          </a:p>
          <a:p>
            <a:pPr>
              <a:lnSpc>
                <a:spcPts val="1400"/>
              </a:lnSpc>
              <a:spcBef>
                <a:spcPts val="63"/>
              </a:spcBef>
            </a:pPr>
            <a:endParaRPr sz="1400" dirty="0"/>
          </a:p>
        </p:txBody>
      </p:sp>
      <p:sp>
        <p:nvSpPr>
          <p:cNvPr id="38" name="object 38"/>
          <p:cNvSpPr txBox="1"/>
          <p:nvPr/>
        </p:nvSpPr>
        <p:spPr>
          <a:xfrm>
            <a:off x="2924046" y="1139063"/>
            <a:ext cx="1396365" cy="2552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66370" marR="12700" indent="-154305">
              <a:lnSpc>
                <a:spcPts val="950"/>
              </a:lnSpc>
            </a:pPr>
            <a:r>
              <a:rPr sz="1200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 </a:t>
            </a:r>
            <a:r>
              <a:rPr sz="1200" spc="89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A</a:t>
            </a:r>
            <a:r>
              <a:rPr sz="800" spc="-10" dirty="0" smtClean="0">
                <a:latin typeface="Times New Roman"/>
                <a:cs typeface="Times New Roman"/>
              </a:rPr>
              <a:t>f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20" dirty="0" smtClean="0">
                <a:latin typeface="Times New Roman"/>
                <a:cs typeface="Times New Roman"/>
              </a:rPr>
              <a:t>r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-10" dirty="0" smtClean="0">
                <a:latin typeface="Times New Roman"/>
                <a:cs typeface="Times New Roman"/>
              </a:rPr>
              <a:t>f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20" dirty="0" smtClean="0">
                <a:latin typeface="Times New Roman"/>
                <a:cs typeface="Times New Roman"/>
              </a:rPr>
              <a:t>r</a:t>
            </a:r>
            <a:r>
              <a:rPr sz="800" spc="75" dirty="0" smtClean="0">
                <a:latin typeface="Times New Roman"/>
                <a:cs typeface="Times New Roman"/>
              </a:rPr>
              <a:t> </a:t>
            </a:r>
            <a:r>
              <a:rPr lang="en-US" sz="800" spc="75" dirty="0" smtClean="0">
                <a:latin typeface="Times New Roman"/>
                <a:cs typeface="Times New Roman"/>
              </a:rPr>
              <a:t>assignation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p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30" dirty="0" smtClean="0">
                <a:latin typeface="Times New Roman"/>
                <a:cs typeface="Times New Roman"/>
              </a:rPr>
              <a:t>,</a:t>
            </a:r>
            <a:r>
              <a:rPr sz="800" spc="90" dirty="0" smtClean="0">
                <a:latin typeface="Times New Roman"/>
                <a:cs typeface="Times New Roman"/>
              </a:rPr>
              <a:t> </a:t>
            </a:r>
            <a:r>
              <a:rPr sz="800" spc="-30" dirty="0" smtClean="0">
                <a:latin typeface="Times New Roman"/>
                <a:cs typeface="Times New Roman"/>
              </a:rPr>
              <a:t>w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go</a:t>
            </a: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20" dirty="0" smtClean="0">
                <a:latin typeface="Times New Roman"/>
                <a:cs typeface="Times New Roman"/>
              </a:rPr>
              <a:t>o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5" dirty="0" smtClean="0">
                <a:latin typeface="Times New Roman"/>
                <a:cs typeface="Times New Roman"/>
              </a:rPr>
              <a:t>ro</a:t>
            </a:r>
            <a:r>
              <a:rPr sz="800" spc="30" dirty="0" smtClean="0">
                <a:latin typeface="Times New Roman"/>
                <a:cs typeface="Times New Roman"/>
              </a:rPr>
              <a:t>ub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30" dirty="0" smtClean="0">
                <a:latin typeface="Times New Roman"/>
                <a:cs typeface="Times New Roman"/>
              </a:rPr>
              <a:t>.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924046" y="1523111"/>
            <a:ext cx="1440815" cy="49593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66370" marR="12700" indent="-154305">
              <a:lnSpc>
                <a:spcPts val="950"/>
              </a:lnSpc>
            </a:pPr>
            <a:r>
              <a:rPr sz="1200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 </a:t>
            </a:r>
            <a:r>
              <a:rPr sz="1200" spc="89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 </a:t>
            </a: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50" dirty="0" smtClean="0">
                <a:latin typeface="Times New Roman"/>
                <a:cs typeface="Times New Roman"/>
              </a:rPr>
              <a:t>t</a:t>
            </a:r>
            <a:r>
              <a:rPr sz="800" spc="-30" dirty="0" smtClean="0">
                <a:latin typeface="Times New Roman"/>
                <a:cs typeface="Times New Roman"/>
              </a:rPr>
              <a:t>w</a:t>
            </a:r>
            <a:r>
              <a:rPr sz="800" spc="20" dirty="0" smtClean="0">
                <a:latin typeface="Times New Roman"/>
                <a:cs typeface="Times New Roman"/>
              </a:rPr>
              <a:t>o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nn</a:t>
            </a:r>
            <a:r>
              <a:rPr sz="800" spc="10" dirty="0" smtClean="0">
                <a:latin typeface="Times New Roman"/>
                <a:cs typeface="Times New Roman"/>
              </a:rPr>
              <a:t>ec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tt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5" dirty="0" smtClean="0">
                <a:latin typeface="Times New Roman"/>
                <a:cs typeface="Times New Roman"/>
              </a:rPr>
              <a:t>d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20" dirty="0" smtClean="0">
                <a:latin typeface="Times New Roman"/>
                <a:cs typeface="Times New Roman"/>
              </a:rPr>
              <a:t>o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20" dirty="0" smtClean="0">
                <a:latin typeface="Times New Roman"/>
                <a:cs typeface="Times New Roman"/>
              </a:rPr>
              <a:t>a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b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70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0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C  </a:t>
            </a:r>
            <a:r>
              <a:rPr sz="900" spc="-82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10" dirty="0" smtClean="0">
                <a:latin typeface="Times New Roman"/>
                <a:cs typeface="Times New Roman"/>
              </a:rPr>
              <a:t> 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-5" dirty="0" smtClean="0">
                <a:latin typeface="Times New Roman"/>
                <a:cs typeface="Times New Roman"/>
              </a:rPr>
              <a:t>w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-25" dirty="0" smtClean="0">
                <a:latin typeface="Times New Roman"/>
                <a:cs typeface="Times New Roman"/>
              </a:rPr>
              <a:t>il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50" dirty="0" smtClean="0">
                <a:latin typeface="Times New Roman"/>
                <a:cs typeface="Times New Roman"/>
              </a:rPr>
              <a:t>b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5" dirty="0" smtClean="0">
                <a:latin typeface="Times New Roman"/>
                <a:cs typeface="Times New Roman"/>
              </a:rPr>
              <a:t>h </a:t>
            </a:r>
            <a:r>
              <a:rPr sz="800" spc="-95" dirty="0" smtClean="0">
                <a:latin typeface="Times New Roman"/>
                <a:cs typeface="Times New Roman"/>
              </a:rPr>
              <a:t> </a:t>
            </a:r>
            <a:r>
              <a:rPr sz="800" spc="50" dirty="0" smtClean="0">
                <a:latin typeface="Times New Roman"/>
                <a:cs typeface="Times New Roman"/>
              </a:rPr>
              <a:t>b</a:t>
            </a:r>
            <a:r>
              <a:rPr sz="800" spc="10" dirty="0" smtClean="0">
                <a:latin typeface="Times New Roman"/>
                <a:cs typeface="Times New Roman"/>
              </a:rPr>
              <a:t>ee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15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-10" dirty="0" smtClean="0">
                <a:latin typeface="Times New Roman"/>
                <a:cs typeface="Times New Roman"/>
              </a:rPr>
              <a:t>o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5" dirty="0" smtClean="0">
                <a:latin typeface="Times New Roman"/>
                <a:cs typeface="Times New Roman"/>
              </a:rPr>
              <a:t>d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b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.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924046" y="2147951"/>
            <a:ext cx="1457960" cy="2654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66370" marR="12700" indent="-154305">
              <a:lnSpc>
                <a:spcPts val="950"/>
              </a:lnSpc>
            </a:pPr>
            <a:r>
              <a:rPr sz="1200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 </a:t>
            </a:r>
            <a:r>
              <a:rPr sz="1200" spc="89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H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-30" dirty="0" smtClean="0">
                <a:latin typeface="Times New Roman"/>
                <a:cs typeface="Times New Roman"/>
              </a:rPr>
              <a:t>w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20" dirty="0" smtClean="0">
                <a:latin typeface="Times New Roman"/>
                <a:cs typeface="Times New Roman"/>
              </a:rPr>
              <a:t>a</a:t>
            </a:r>
            <a:r>
              <a:rPr sz="800" spc="15" dirty="0" smtClean="0">
                <a:latin typeface="Times New Roman"/>
                <a:cs typeface="Times New Roman"/>
              </a:rPr>
              <a:t>re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-10" dirty="0" smtClean="0">
                <a:latin typeface="Times New Roman"/>
                <a:cs typeface="Times New Roman"/>
              </a:rPr>
              <a:t>f</a:t>
            </a:r>
            <a:r>
              <a:rPr sz="800" spc="80" dirty="0" smtClean="0">
                <a:latin typeface="Times New Roman"/>
                <a:cs typeface="Times New Roman"/>
              </a:rPr>
              <a:t>t </a:t>
            </a:r>
            <a:r>
              <a:rPr sz="800" spc="-5" dirty="0" smtClean="0">
                <a:latin typeface="Times New Roman"/>
                <a:cs typeface="Times New Roman"/>
              </a:rPr>
              <a:t>w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70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-15" dirty="0" smtClean="0">
                <a:latin typeface="Times New Roman"/>
                <a:cs typeface="Times New Roman"/>
              </a:rPr>
              <a:t>y</a:t>
            </a:r>
            <a:r>
              <a:rPr sz="800" spc="70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qu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20" dirty="0" smtClean="0">
                <a:latin typeface="Times New Roman"/>
                <a:cs typeface="Times New Roman"/>
              </a:rPr>
              <a:t>o</a:t>
            </a:r>
            <a:r>
              <a:rPr sz="800" spc="70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30" dirty="0" smtClean="0">
                <a:latin typeface="Times New Roman"/>
                <a:cs typeface="Times New Roman"/>
              </a:rPr>
              <a:t>pu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0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0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sz="900" spc="-44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.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924046" y="2531999"/>
            <a:ext cx="1386840" cy="25272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66370" marR="12700" indent="-154305">
              <a:lnSpc>
                <a:spcPts val="950"/>
              </a:lnSpc>
            </a:pPr>
            <a:r>
              <a:rPr sz="1200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 </a:t>
            </a:r>
            <a:r>
              <a:rPr sz="1200" spc="89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 </a:t>
            </a:r>
            <a:r>
              <a:rPr sz="800" spc="90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h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5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1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8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s</a:t>
            </a:r>
            <a:r>
              <a:rPr sz="800" spc="-10" dirty="0" smtClean="0">
                <a:solidFill>
                  <a:srgbClr val="31CD31"/>
                </a:solidFill>
                <a:latin typeface="Times New Roman"/>
                <a:cs typeface="Times New Roman"/>
              </a:rPr>
              <a:t>y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s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m</a:t>
            </a:r>
            <a:r>
              <a:rPr sz="800" spc="9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c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s</a:t>
            </a:r>
            <a:r>
              <a:rPr sz="800" spc="1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s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u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c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u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l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s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g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u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l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70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-80" dirty="0" smtClean="0">
                <a:solidFill>
                  <a:srgbClr val="31CD31"/>
                </a:solidFill>
                <a:latin typeface="Times New Roman"/>
                <a:cs typeface="Times New Roman"/>
              </a:rPr>
              <a:t>y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.</a:t>
            </a:r>
            <a:endParaRPr sz="800">
              <a:latin typeface="Times New Roman"/>
              <a:cs typeface="Times New Roman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" y="819150"/>
            <a:ext cx="1978312" cy="2165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8163" y="1303705"/>
            <a:ext cx="697891" cy="693109"/>
          </a:xfrm>
          <a:custGeom>
            <a:avLst/>
            <a:gdLst/>
            <a:ahLst/>
            <a:cxnLst/>
            <a:rect l="l" t="t" r="r" b="b"/>
            <a:pathLst>
              <a:path w="697891" h="693109">
                <a:moveTo>
                  <a:pt x="0" y="693109"/>
                </a:moveTo>
                <a:lnTo>
                  <a:pt x="0" y="0"/>
                </a:lnTo>
                <a:lnTo>
                  <a:pt x="697891" y="0"/>
                </a:lnTo>
                <a:lnTo>
                  <a:pt x="697891" y="229438"/>
                </a:lnTo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06055" y="1303705"/>
            <a:ext cx="927341" cy="229438"/>
          </a:xfrm>
          <a:custGeom>
            <a:avLst/>
            <a:gdLst/>
            <a:ahLst/>
            <a:cxnLst/>
            <a:rect l="l" t="t" r="r" b="b"/>
            <a:pathLst>
              <a:path w="927341" h="229438">
                <a:moveTo>
                  <a:pt x="927341" y="229438"/>
                </a:moveTo>
                <a:lnTo>
                  <a:pt x="927341" y="0"/>
                </a:lnTo>
                <a:lnTo>
                  <a:pt x="0" y="0"/>
                </a:lnTo>
                <a:lnTo>
                  <a:pt x="0" y="229438"/>
                </a:lnTo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06055" y="1929902"/>
            <a:ext cx="0" cy="530583"/>
          </a:xfrm>
          <a:custGeom>
            <a:avLst/>
            <a:gdLst/>
            <a:ahLst/>
            <a:cxnLst/>
            <a:rect l="l" t="t" r="r" b="b"/>
            <a:pathLst>
              <a:path h="530583">
                <a:moveTo>
                  <a:pt x="0" y="0"/>
                </a:moveTo>
                <a:lnTo>
                  <a:pt x="0" y="530583"/>
                </a:lnTo>
              </a:path>
            </a:pathLst>
          </a:custGeom>
          <a:ln w="4780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06055" y="2231039"/>
            <a:ext cx="229445" cy="229445"/>
          </a:xfrm>
          <a:custGeom>
            <a:avLst/>
            <a:gdLst/>
            <a:ahLst/>
            <a:cxnLst/>
            <a:rect l="l" t="t" r="r" b="b"/>
            <a:pathLst>
              <a:path w="229445" h="229445">
                <a:moveTo>
                  <a:pt x="229445" y="0"/>
                </a:moveTo>
                <a:lnTo>
                  <a:pt x="0" y="0"/>
                </a:lnTo>
                <a:lnTo>
                  <a:pt x="0" y="229445"/>
                </a:lnTo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803943" y="1996814"/>
            <a:ext cx="229453" cy="234225"/>
          </a:xfrm>
          <a:custGeom>
            <a:avLst/>
            <a:gdLst/>
            <a:ahLst/>
            <a:cxnLst/>
            <a:rect l="l" t="t" r="r" b="b"/>
            <a:pathLst>
              <a:path w="229453" h="234225">
                <a:moveTo>
                  <a:pt x="229453" y="0"/>
                </a:moveTo>
                <a:lnTo>
                  <a:pt x="229453" y="234225"/>
                </a:lnTo>
                <a:lnTo>
                  <a:pt x="0" y="234225"/>
                </a:lnTo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69719" y="1996814"/>
            <a:ext cx="463676" cy="1161562"/>
          </a:xfrm>
          <a:custGeom>
            <a:avLst/>
            <a:gdLst/>
            <a:ahLst/>
            <a:cxnLst/>
            <a:rect l="l" t="t" r="r" b="b"/>
            <a:pathLst>
              <a:path w="463676" h="1161562">
                <a:moveTo>
                  <a:pt x="0" y="1161562"/>
                </a:moveTo>
                <a:lnTo>
                  <a:pt x="463676" y="1161562"/>
                </a:lnTo>
                <a:lnTo>
                  <a:pt x="463676" y="0"/>
                </a:lnTo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06055" y="2928931"/>
            <a:ext cx="463664" cy="229445"/>
          </a:xfrm>
          <a:custGeom>
            <a:avLst/>
            <a:gdLst/>
            <a:ahLst/>
            <a:cxnLst/>
            <a:rect l="l" t="t" r="r" b="b"/>
            <a:pathLst>
              <a:path w="463664" h="229445">
                <a:moveTo>
                  <a:pt x="0" y="0"/>
                </a:moveTo>
                <a:lnTo>
                  <a:pt x="0" y="229445"/>
                </a:lnTo>
                <a:lnTo>
                  <a:pt x="463664" y="229445"/>
                </a:lnTo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08163" y="2460485"/>
            <a:ext cx="1161556" cy="697891"/>
          </a:xfrm>
          <a:custGeom>
            <a:avLst/>
            <a:gdLst/>
            <a:ahLst/>
            <a:cxnLst/>
            <a:rect l="l" t="t" r="r" b="b"/>
            <a:pathLst>
              <a:path w="1161556" h="697891">
                <a:moveTo>
                  <a:pt x="0" y="0"/>
                </a:moveTo>
                <a:lnTo>
                  <a:pt x="0" y="697891"/>
                </a:lnTo>
                <a:lnTo>
                  <a:pt x="1161556" y="697891"/>
                </a:lnTo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84262" y="1972121"/>
            <a:ext cx="47803" cy="47797"/>
          </a:xfrm>
          <a:custGeom>
            <a:avLst/>
            <a:gdLst/>
            <a:ahLst/>
            <a:cxnLst/>
            <a:rect l="l" t="t" r="r" b="b"/>
            <a:pathLst>
              <a:path w="47803" h="47797">
                <a:moveTo>
                  <a:pt x="0" y="23898"/>
                </a:moveTo>
                <a:lnTo>
                  <a:pt x="47803" y="23898"/>
                </a:lnTo>
              </a:path>
            </a:pathLst>
          </a:custGeom>
          <a:ln w="49067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84262" y="1972121"/>
            <a:ext cx="47803" cy="47797"/>
          </a:xfrm>
          <a:custGeom>
            <a:avLst/>
            <a:gdLst/>
            <a:ahLst/>
            <a:cxnLst/>
            <a:rect l="l" t="t" r="r" b="b"/>
            <a:pathLst>
              <a:path w="47803" h="47797">
                <a:moveTo>
                  <a:pt x="47803" y="0"/>
                </a:moveTo>
                <a:lnTo>
                  <a:pt x="0" y="0"/>
                </a:lnTo>
                <a:lnTo>
                  <a:pt x="0" y="47797"/>
                </a:lnTo>
                <a:lnTo>
                  <a:pt x="47803" y="47797"/>
                </a:lnTo>
                <a:lnTo>
                  <a:pt x="47803" y="0"/>
                </a:lnTo>
                <a:close/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84262" y="197212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84262" y="2442162"/>
            <a:ext cx="47803" cy="47797"/>
          </a:xfrm>
          <a:custGeom>
            <a:avLst/>
            <a:gdLst/>
            <a:ahLst/>
            <a:cxnLst/>
            <a:rect l="l" t="t" r="r" b="b"/>
            <a:pathLst>
              <a:path w="47803" h="47797">
                <a:moveTo>
                  <a:pt x="0" y="23898"/>
                </a:moveTo>
                <a:lnTo>
                  <a:pt x="47803" y="23898"/>
                </a:lnTo>
              </a:path>
            </a:pathLst>
          </a:custGeom>
          <a:ln w="49067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84262" y="2442162"/>
            <a:ext cx="47803" cy="47797"/>
          </a:xfrm>
          <a:custGeom>
            <a:avLst/>
            <a:gdLst/>
            <a:ahLst/>
            <a:cxnLst/>
            <a:rect l="l" t="t" r="r" b="b"/>
            <a:pathLst>
              <a:path w="47803" h="47797">
                <a:moveTo>
                  <a:pt x="47803" y="0"/>
                </a:moveTo>
                <a:lnTo>
                  <a:pt x="0" y="0"/>
                </a:lnTo>
                <a:lnTo>
                  <a:pt x="0" y="47797"/>
                </a:lnTo>
                <a:lnTo>
                  <a:pt x="47803" y="47797"/>
                </a:lnTo>
                <a:lnTo>
                  <a:pt x="47803" y="0"/>
                </a:lnTo>
                <a:close/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84262" y="244216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08163" y="2345763"/>
            <a:ext cx="0" cy="95600"/>
          </a:xfrm>
          <a:custGeom>
            <a:avLst/>
            <a:gdLst/>
            <a:ahLst/>
            <a:cxnLst/>
            <a:rect l="l" t="t" r="r" b="b"/>
            <a:pathLst>
              <a:path h="95600">
                <a:moveTo>
                  <a:pt x="0" y="95600"/>
                </a:moveTo>
                <a:lnTo>
                  <a:pt x="0" y="0"/>
                </a:lnTo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08163" y="2020717"/>
            <a:ext cx="0" cy="95600"/>
          </a:xfrm>
          <a:custGeom>
            <a:avLst/>
            <a:gdLst/>
            <a:ahLst/>
            <a:cxnLst/>
            <a:rect l="l" t="t" r="r" b="b"/>
            <a:pathLst>
              <a:path h="95600">
                <a:moveTo>
                  <a:pt x="0" y="95600"/>
                </a:moveTo>
                <a:lnTo>
                  <a:pt x="0" y="0"/>
                </a:lnTo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586341" y="2275933"/>
            <a:ext cx="101600" cy="10413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ct val="100000"/>
              </a:lnSpc>
            </a:pPr>
            <a:endParaRPr sz="600" dirty="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45638" y="2068520"/>
            <a:ext cx="325046" cy="325040"/>
          </a:xfrm>
          <a:custGeom>
            <a:avLst/>
            <a:gdLst/>
            <a:ahLst/>
            <a:cxnLst/>
            <a:rect l="l" t="t" r="r" b="b"/>
            <a:pathLst>
              <a:path w="325046" h="325040">
                <a:moveTo>
                  <a:pt x="162525" y="325040"/>
                </a:moveTo>
                <a:lnTo>
                  <a:pt x="95600" y="301139"/>
                </a:lnTo>
                <a:lnTo>
                  <a:pt x="57363" y="286803"/>
                </a:lnTo>
                <a:lnTo>
                  <a:pt x="9566" y="262902"/>
                </a:lnTo>
                <a:lnTo>
                  <a:pt x="4779" y="248561"/>
                </a:lnTo>
                <a:lnTo>
                  <a:pt x="0" y="238999"/>
                </a:lnTo>
                <a:lnTo>
                  <a:pt x="23900" y="215097"/>
                </a:lnTo>
                <a:lnTo>
                  <a:pt x="43022" y="205537"/>
                </a:lnTo>
                <a:lnTo>
                  <a:pt x="71704" y="191202"/>
                </a:lnTo>
                <a:lnTo>
                  <a:pt x="119502" y="176861"/>
                </a:lnTo>
                <a:lnTo>
                  <a:pt x="224665" y="143399"/>
                </a:lnTo>
                <a:lnTo>
                  <a:pt x="267687" y="129056"/>
                </a:lnTo>
                <a:lnTo>
                  <a:pt x="310705" y="100375"/>
                </a:lnTo>
                <a:lnTo>
                  <a:pt x="325046" y="81259"/>
                </a:lnTo>
                <a:lnTo>
                  <a:pt x="320265" y="66918"/>
                </a:lnTo>
                <a:lnTo>
                  <a:pt x="310705" y="57358"/>
                </a:lnTo>
                <a:lnTo>
                  <a:pt x="286803" y="43016"/>
                </a:lnTo>
                <a:lnTo>
                  <a:pt x="258127" y="33456"/>
                </a:lnTo>
                <a:lnTo>
                  <a:pt x="215103" y="14334"/>
                </a:lnTo>
                <a:lnTo>
                  <a:pt x="162525" y="0"/>
                </a:lnTo>
              </a:path>
            </a:pathLst>
          </a:custGeom>
          <a:ln w="3983">
            <a:solidFill>
              <a:srgbClr val="675B5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316379" y="2207139"/>
            <a:ext cx="47797" cy="47803"/>
          </a:xfrm>
          <a:custGeom>
            <a:avLst/>
            <a:gdLst/>
            <a:ahLst/>
            <a:cxnLst/>
            <a:rect l="l" t="t" r="r" b="b"/>
            <a:pathLst>
              <a:path w="47797" h="47803">
                <a:moveTo>
                  <a:pt x="0" y="23901"/>
                </a:moveTo>
                <a:lnTo>
                  <a:pt x="47797" y="23901"/>
                </a:lnTo>
              </a:path>
            </a:pathLst>
          </a:custGeom>
          <a:ln w="4907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316379" y="2207139"/>
            <a:ext cx="47797" cy="47803"/>
          </a:xfrm>
          <a:custGeom>
            <a:avLst/>
            <a:gdLst/>
            <a:ahLst/>
            <a:cxnLst/>
            <a:rect l="l" t="t" r="r" b="b"/>
            <a:pathLst>
              <a:path w="47797" h="47803">
                <a:moveTo>
                  <a:pt x="47797" y="0"/>
                </a:moveTo>
                <a:lnTo>
                  <a:pt x="0" y="0"/>
                </a:lnTo>
                <a:lnTo>
                  <a:pt x="0" y="47803"/>
                </a:lnTo>
                <a:lnTo>
                  <a:pt x="47797" y="47803"/>
                </a:lnTo>
                <a:lnTo>
                  <a:pt x="47797" y="0"/>
                </a:lnTo>
                <a:close/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316379" y="220713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780047" y="2207139"/>
            <a:ext cx="47807" cy="47803"/>
          </a:xfrm>
          <a:custGeom>
            <a:avLst/>
            <a:gdLst/>
            <a:ahLst/>
            <a:cxnLst/>
            <a:rect l="l" t="t" r="r" b="b"/>
            <a:pathLst>
              <a:path w="47807" h="47803">
                <a:moveTo>
                  <a:pt x="0" y="23901"/>
                </a:moveTo>
                <a:lnTo>
                  <a:pt x="47807" y="23901"/>
                </a:lnTo>
              </a:path>
            </a:pathLst>
          </a:custGeom>
          <a:ln w="4907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780047" y="2207139"/>
            <a:ext cx="47807" cy="47803"/>
          </a:xfrm>
          <a:custGeom>
            <a:avLst/>
            <a:gdLst/>
            <a:ahLst/>
            <a:cxnLst/>
            <a:rect l="l" t="t" r="r" b="b"/>
            <a:pathLst>
              <a:path w="47807" h="47803">
                <a:moveTo>
                  <a:pt x="47807" y="0"/>
                </a:moveTo>
                <a:lnTo>
                  <a:pt x="0" y="0"/>
                </a:lnTo>
                <a:lnTo>
                  <a:pt x="0" y="47803"/>
                </a:lnTo>
                <a:lnTo>
                  <a:pt x="47807" y="47803"/>
                </a:lnTo>
                <a:lnTo>
                  <a:pt x="47807" y="0"/>
                </a:lnTo>
                <a:close/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780047" y="220713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407199" y="2159342"/>
            <a:ext cx="325046" cy="138618"/>
          </a:xfrm>
          <a:custGeom>
            <a:avLst/>
            <a:gdLst/>
            <a:ahLst/>
            <a:cxnLst/>
            <a:rect l="l" t="t" r="r" b="b"/>
            <a:pathLst>
              <a:path w="325046" h="138618">
                <a:moveTo>
                  <a:pt x="0" y="138618"/>
                </a:moveTo>
                <a:lnTo>
                  <a:pt x="325046" y="138618"/>
                </a:lnTo>
                <a:lnTo>
                  <a:pt x="325046" y="0"/>
                </a:lnTo>
                <a:lnTo>
                  <a:pt x="0" y="0"/>
                </a:lnTo>
                <a:lnTo>
                  <a:pt x="0" y="13861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407199" y="2159342"/>
            <a:ext cx="325046" cy="138618"/>
          </a:xfrm>
          <a:custGeom>
            <a:avLst/>
            <a:gdLst/>
            <a:ahLst/>
            <a:cxnLst/>
            <a:rect l="l" t="t" r="r" b="b"/>
            <a:pathLst>
              <a:path w="325046" h="138618">
                <a:moveTo>
                  <a:pt x="0" y="138618"/>
                </a:moveTo>
                <a:lnTo>
                  <a:pt x="325046" y="138618"/>
                </a:lnTo>
                <a:lnTo>
                  <a:pt x="325046" y="0"/>
                </a:lnTo>
                <a:lnTo>
                  <a:pt x="0" y="0"/>
                </a:lnTo>
                <a:lnTo>
                  <a:pt x="0" y="138618"/>
                </a:lnTo>
                <a:close/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359395" y="2231039"/>
            <a:ext cx="47803" cy="0"/>
          </a:xfrm>
          <a:custGeom>
            <a:avLst/>
            <a:gdLst/>
            <a:ahLst/>
            <a:cxnLst/>
            <a:rect l="l" t="t" r="r" b="b"/>
            <a:pathLst>
              <a:path w="47803">
                <a:moveTo>
                  <a:pt x="0" y="0"/>
                </a:moveTo>
                <a:lnTo>
                  <a:pt x="47803" y="0"/>
                </a:lnTo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732239" y="2231039"/>
            <a:ext cx="47807" cy="0"/>
          </a:xfrm>
          <a:custGeom>
            <a:avLst/>
            <a:gdLst/>
            <a:ahLst/>
            <a:cxnLst/>
            <a:rect l="l" t="t" r="r" b="b"/>
            <a:pathLst>
              <a:path w="47807">
                <a:moveTo>
                  <a:pt x="0" y="0"/>
                </a:moveTo>
                <a:lnTo>
                  <a:pt x="47807" y="0"/>
                </a:lnTo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1407932" y="2354171"/>
            <a:ext cx="323850" cy="1416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7780">
              <a:lnSpc>
                <a:spcPts val="1110"/>
              </a:lnSpc>
            </a:pPr>
            <a:r>
              <a:rPr sz="950" spc="-10" dirty="0" smtClean="0">
                <a:solidFill>
                  <a:srgbClr val="363639"/>
                </a:solidFill>
                <a:latin typeface="Arial"/>
                <a:cs typeface="Arial"/>
              </a:rPr>
              <a:t>R=20</a:t>
            </a:r>
            <a:endParaRPr sz="95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082152" y="2441918"/>
            <a:ext cx="47803" cy="47803"/>
          </a:xfrm>
          <a:custGeom>
            <a:avLst/>
            <a:gdLst/>
            <a:ahLst/>
            <a:cxnLst/>
            <a:rect l="l" t="t" r="r" b="b"/>
            <a:pathLst>
              <a:path w="47803" h="47803">
                <a:moveTo>
                  <a:pt x="0" y="23901"/>
                </a:moveTo>
                <a:lnTo>
                  <a:pt x="47803" y="23901"/>
                </a:lnTo>
              </a:path>
            </a:pathLst>
          </a:custGeom>
          <a:ln w="4907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082152" y="2441918"/>
            <a:ext cx="47803" cy="47803"/>
          </a:xfrm>
          <a:custGeom>
            <a:avLst/>
            <a:gdLst/>
            <a:ahLst/>
            <a:cxnLst/>
            <a:rect l="l" t="t" r="r" b="b"/>
            <a:pathLst>
              <a:path w="47803" h="47803">
                <a:moveTo>
                  <a:pt x="47803" y="0"/>
                </a:moveTo>
                <a:lnTo>
                  <a:pt x="0" y="0"/>
                </a:lnTo>
                <a:lnTo>
                  <a:pt x="0" y="47803"/>
                </a:lnTo>
                <a:lnTo>
                  <a:pt x="47803" y="47803"/>
                </a:lnTo>
                <a:lnTo>
                  <a:pt x="47803" y="0"/>
                </a:lnTo>
                <a:close/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082152" y="244191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082152" y="2908851"/>
            <a:ext cx="47803" cy="47803"/>
          </a:xfrm>
          <a:custGeom>
            <a:avLst/>
            <a:gdLst/>
            <a:ahLst/>
            <a:cxnLst/>
            <a:rect l="l" t="t" r="r" b="b"/>
            <a:pathLst>
              <a:path w="47803" h="47803">
                <a:moveTo>
                  <a:pt x="0" y="23901"/>
                </a:moveTo>
                <a:lnTo>
                  <a:pt x="47803" y="23901"/>
                </a:lnTo>
              </a:path>
            </a:pathLst>
          </a:custGeom>
          <a:ln w="4907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082152" y="2908851"/>
            <a:ext cx="47803" cy="47803"/>
          </a:xfrm>
          <a:custGeom>
            <a:avLst/>
            <a:gdLst/>
            <a:ahLst/>
            <a:cxnLst/>
            <a:rect l="l" t="t" r="r" b="b"/>
            <a:pathLst>
              <a:path w="47803" h="47803">
                <a:moveTo>
                  <a:pt x="47803" y="0"/>
                </a:moveTo>
                <a:lnTo>
                  <a:pt x="0" y="0"/>
                </a:lnTo>
                <a:lnTo>
                  <a:pt x="0" y="47803"/>
                </a:lnTo>
                <a:lnTo>
                  <a:pt x="47803" y="47803"/>
                </a:lnTo>
                <a:lnTo>
                  <a:pt x="47803" y="0"/>
                </a:lnTo>
                <a:close/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082152" y="290885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98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965670" y="1792864"/>
            <a:ext cx="129067" cy="0"/>
          </a:xfrm>
          <a:custGeom>
            <a:avLst/>
            <a:gdLst/>
            <a:ahLst/>
            <a:cxnLst/>
            <a:rect l="l" t="t" r="r" b="b"/>
            <a:pathLst>
              <a:path w="129067">
                <a:moveTo>
                  <a:pt x="0" y="0"/>
                </a:moveTo>
                <a:lnTo>
                  <a:pt x="129067" y="0"/>
                </a:lnTo>
              </a:path>
            </a:pathLst>
          </a:custGeom>
          <a:ln w="9560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965670" y="1725945"/>
            <a:ext cx="129067" cy="0"/>
          </a:xfrm>
          <a:custGeom>
            <a:avLst/>
            <a:gdLst/>
            <a:ahLst/>
            <a:cxnLst/>
            <a:rect l="l" t="t" r="r" b="b"/>
            <a:pathLst>
              <a:path w="129067">
                <a:moveTo>
                  <a:pt x="0" y="0"/>
                </a:moveTo>
                <a:lnTo>
                  <a:pt x="129067" y="0"/>
                </a:lnTo>
              </a:path>
            </a:pathLst>
          </a:custGeom>
          <a:ln w="9560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032589" y="1792864"/>
            <a:ext cx="0" cy="176864"/>
          </a:xfrm>
          <a:custGeom>
            <a:avLst/>
            <a:gdLst/>
            <a:ahLst/>
            <a:cxnLst/>
            <a:rect l="l" t="t" r="r" b="b"/>
            <a:pathLst>
              <a:path h="176864">
                <a:moveTo>
                  <a:pt x="0" y="176864"/>
                </a:moveTo>
                <a:lnTo>
                  <a:pt x="0" y="0"/>
                </a:lnTo>
              </a:path>
            </a:pathLst>
          </a:custGeom>
          <a:ln w="4780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032589" y="1549085"/>
            <a:ext cx="0" cy="176860"/>
          </a:xfrm>
          <a:custGeom>
            <a:avLst/>
            <a:gdLst/>
            <a:ahLst/>
            <a:cxnLst/>
            <a:rect l="l" t="t" r="r" b="b"/>
            <a:pathLst>
              <a:path h="176860">
                <a:moveTo>
                  <a:pt x="0" y="176860"/>
                </a:moveTo>
                <a:lnTo>
                  <a:pt x="0" y="0"/>
                </a:lnTo>
              </a:path>
            </a:pathLst>
          </a:custGeom>
          <a:ln w="4780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009485" y="1509811"/>
            <a:ext cx="47807" cy="47792"/>
          </a:xfrm>
          <a:custGeom>
            <a:avLst/>
            <a:gdLst/>
            <a:ahLst/>
            <a:cxnLst/>
            <a:rect l="l" t="t" r="r" b="b"/>
            <a:pathLst>
              <a:path w="47807" h="47792">
                <a:moveTo>
                  <a:pt x="0" y="23896"/>
                </a:moveTo>
                <a:lnTo>
                  <a:pt x="47807" y="23896"/>
                </a:lnTo>
              </a:path>
            </a:pathLst>
          </a:custGeom>
          <a:ln w="49062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007095" y="1533707"/>
            <a:ext cx="52587" cy="0"/>
          </a:xfrm>
          <a:custGeom>
            <a:avLst/>
            <a:gdLst/>
            <a:ahLst/>
            <a:cxnLst/>
            <a:rect l="l" t="t" r="r" b="b"/>
            <a:pathLst>
              <a:path w="52587">
                <a:moveTo>
                  <a:pt x="0" y="0"/>
                </a:moveTo>
                <a:lnTo>
                  <a:pt x="52587" y="0"/>
                </a:lnTo>
              </a:path>
            </a:pathLst>
          </a:custGeom>
          <a:ln w="53842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009485" y="15098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780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431101" y="3273093"/>
            <a:ext cx="277241" cy="0"/>
          </a:xfrm>
          <a:custGeom>
            <a:avLst/>
            <a:gdLst/>
            <a:ahLst/>
            <a:cxnLst/>
            <a:rect l="l" t="t" r="r" b="b"/>
            <a:pathLst>
              <a:path w="277241">
                <a:moveTo>
                  <a:pt x="0" y="0"/>
                </a:moveTo>
                <a:lnTo>
                  <a:pt x="277241" y="0"/>
                </a:lnTo>
              </a:path>
            </a:pathLst>
          </a:custGeom>
          <a:ln w="4780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478898" y="3320897"/>
            <a:ext cx="181636" cy="0"/>
          </a:xfrm>
          <a:custGeom>
            <a:avLst/>
            <a:gdLst/>
            <a:ahLst/>
            <a:cxnLst/>
            <a:rect l="l" t="t" r="r" b="b"/>
            <a:pathLst>
              <a:path w="181636">
                <a:moveTo>
                  <a:pt x="0" y="0"/>
                </a:moveTo>
                <a:lnTo>
                  <a:pt x="181636" y="0"/>
                </a:lnTo>
              </a:path>
            </a:pathLst>
          </a:custGeom>
          <a:ln w="4780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521922" y="3368694"/>
            <a:ext cx="95605" cy="0"/>
          </a:xfrm>
          <a:custGeom>
            <a:avLst/>
            <a:gdLst/>
            <a:ahLst/>
            <a:cxnLst/>
            <a:rect l="l" t="t" r="r" b="b"/>
            <a:pathLst>
              <a:path w="95605">
                <a:moveTo>
                  <a:pt x="0" y="0"/>
                </a:moveTo>
                <a:lnTo>
                  <a:pt x="95605" y="0"/>
                </a:lnTo>
              </a:path>
            </a:pathLst>
          </a:custGeom>
          <a:ln w="4780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569719" y="3182272"/>
            <a:ext cx="0" cy="90821"/>
          </a:xfrm>
          <a:custGeom>
            <a:avLst/>
            <a:gdLst/>
            <a:ahLst/>
            <a:cxnLst/>
            <a:rect l="l" t="t" r="r" b="b"/>
            <a:pathLst>
              <a:path h="90821">
                <a:moveTo>
                  <a:pt x="0" y="0"/>
                </a:moveTo>
                <a:lnTo>
                  <a:pt x="0" y="90821"/>
                </a:lnTo>
              </a:path>
            </a:pathLst>
          </a:custGeom>
          <a:ln w="4780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1391828" y="2899057"/>
            <a:ext cx="438784" cy="139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0005">
              <a:lnSpc>
                <a:spcPct val="100000"/>
              </a:lnSpc>
            </a:pPr>
            <a:r>
              <a:rPr sz="850" spc="0" dirty="0" smtClean="0">
                <a:solidFill>
                  <a:srgbClr val="4A4343"/>
                </a:solidFill>
                <a:latin typeface="Arial"/>
                <a:cs typeface="Arial"/>
              </a:rPr>
              <a:t>Ground</a:t>
            </a:r>
            <a:endParaRPr sz="850">
              <a:latin typeface="Arial"/>
              <a:cs typeface="Aria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1545823" y="3134474"/>
            <a:ext cx="47792" cy="47797"/>
          </a:xfrm>
          <a:custGeom>
            <a:avLst/>
            <a:gdLst/>
            <a:ahLst/>
            <a:cxnLst/>
            <a:rect l="l" t="t" r="r" b="b"/>
            <a:pathLst>
              <a:path w="47792" h="47797">
                <a:moveTo>
                  <a:pt x="0" y="23898"/>
                </a:moveTo>
                <a:lnTo>
                  <a:pt x="47792" y="23898"/>
                </a:lnTo>
              </a:path>
            </a:pathLst>
          </a:custGeom>
          <a:ln w="49067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543433" y="3158373"/>
            <a:ext cx="52572" cy="0"/>
          </a:xfrm>
          <a:custGeom>
            <a:avLst/>
            <a:gdLst/>
            <a:ahLst/>
            <a:cxnLst/>
            <a:rect l="l" t="t" r="r" b="b"/>
            <a:pathLst>
              <a:path w="52572">
                <a:moveTo>
                  <a:pt x="0" y="0"/>
                </a:moveTo>
                <a:lnTo>
                  <a:pt x="52572" y="0"/>
                </a:lnTo>
              </a:path>
            </a:pathLst>
          </a:custGeom>
          <a:ln w="53847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545823" y="313447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780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082152" y="1508302"/>
            <a:ext cx="47803" cy="47792"/>
          </a:xfrm>
          <a:custGeom>
            <a:avLst/>
            <a:gdLst/>
            <a:ahLst/>
            <a:cxnLst/>
            <a:rect l="l" t="t" r="r" b="b"/>
            <a:pathLst>
              <a:path w="47803" h="47792">
                <a:moveTo>
                  <a:pt x="0" y="23896"/>
                </a:moveTo>
                <a:lnTo>
                  <a:pt x="47803" y="23896"/>
                </a:lnTo>
              </a:path>
            </a:pathLst>
          </a:custGeom>
          <a:ln w="49062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079762" y="1532199"/>
            <a:ext cx="52583" cy="0"/>
          </a:xfrm>
          <a:custGeom>
            <a:avLst/>
            <a:gdLst/>
            <a:ahLst/>
            <a:cxnLst/>
            <a:rect l="l" t="t" r="r" b="b"/>
            <a:pathLst>
              <a:path w="52583">
                <a:moveTo>
                  <a:pt x="0" y="0"/>
                </a:moveTo>
                <a:lnTo>
                  <a:pt x="52583" y="0"/>
                </a:lnTo>
              </a:path>
            </a:pathLst>
          </a:custGeom>
          <a:ln w="53842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082152" y="150830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780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082152" y="1973871"/>
            <a:ext cx="47803" cy="47804"/>
          </a:xfrm>
          <a:custGeom>
            <a:avLst/>
            <a:gdLst/>
            <a:ahLst/>
            <a:cxnLst/>
            <a:rect l="l" t="t" r="r" b="b"/>
            <a:pathLst>
              <a:path w="47803" h="47804">
                <a:moveTo>
                  <a:pt x="0" y="23902"/>
                </a:moveTo>
                <a:lnTo>
                  <a:pt x="47803" y="23902"/>
                </a:lnTo>
              </a:path>
            </a:pathLst>
          </a:custGeom>
          <a:ln w="4907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079762" y="1997773"/>
            <a:ext cx="52583" cy="0"/>
          </a:xfrm>
          <a:custGeom>
            <a:avLst/>
            <a:gdLst/>
            <a:ahLst/>
            <a:cxnLst/>
            <a:rect l="l" t="t" r="r" b="b"/>
            <a:pathLst>
              <a:path w="52583">
                <a:moveTo>
                  <a:pt x="0" y="0"/>
                </a:moveTo>
                <a:lnTo>
                  <a:pt x="52583" y="0"/>
                </a:lnTo>
              </a:path>
            </a:pathLst>
          </a:custGeom>
          <a:ln w="53854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082152" y="197387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780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034355" y="1604848"/>
            <a:ext cx="138618" cy="325053"/>
          </a:xfrm>
          <a:custGeom>
            <a:avLst/>
            <a:gdLst/>
            <a:ahLst/>
            <a:cxnLst/>
            <a:rect l="l" t="t" r="r" b="b"/>
            <a:pathLst>
              <a:path w="138618" h="325053">
                <a:moveTo>
                  <a:pt x="138618" y="325053"/>
                </a:moveTo>
                <a:lnTo>
                  <a:pt x="0" y="325053"/>
                </a:lnTo>
                <a:lnTo>
                  <a:pt x="0" y="0"/>
                </a:lnTo>
                <a:lnTo>
                  <a:pt x="138618" y="0"/>
                </a:lnTo>
                <a:lnTo>
                  <a:pt x="138618" y="3250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034355" y="1604848"/>
            <a:ext cx="138618" cy="325053"/>
          </a:xfrm>
          <a:custGeom>
            <a:avLst/>
            <a:gdLst/>
            <a:ahLst/>
            <a:cxnLst/>
            <a:rect l="l" t="t" r="r" b="b"/>
            <a:pathLst>
              <a:path w="138618" h="325053">
                <a:moveTo>
                  <a:pt x="138618" y="325053"/>
                </a:moveTo>
                <a:lnTo>
                  <a:pt x="0" y="325053"/>
                </a:lnTo>
                <a:lnTo>
                  <a:pt x="0" y="0"/>
                </a:lnTo>
                <a:lnTo>
                  <a:pt x="138618" y="0"/>
                </a:lnTo>
                <a:lnTo>
                  <a:pt x="138618" y="325053"/>
                </a:lnTo>
                <a:close/>
              </a:path>
            </a:pathLst>
          </a:custGeom>
          <a:ln w="4780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034355" y="192990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780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106055" y="1557055"/>
            <a:ext cx="0" cy="47792"/>
          </a:xfrm>
          <a:custGeom>
            <a:avLst/>
            <a:gdLst/>
            <a:ahLst/>
            <a:cxnLst/>
            <a:rect l="l" t="t" r="r" b="b"/>
            <a:pathLst>
              <a:path h="47792">
                <a:moveTo>
                  <a:pt x="0" y="47792"/>
                </a:moveTo>
                <a:lnTo>
                  <a:pt x="0" y="0"/>
                </a:lnTo>
              </a:path>
            </a:pathLst>
          </a:custGeom>
          <a:ln w="4780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1232280" y="1820393"/>
            <a:ext cx="134620" cy="1257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985"/>
              </a:lnSpc>
            </a:pPr>
            <a:endParaRPr sz="950" dirty="0">
              <a:latin typeface="Arial"/>
              <a:cs typeface="Arial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1391828" y="2904350"/>
            <a:ext cx="438715" cy="133921"/>
          </a:xfrm>
          <a:custGeom>
            <a:avLst/>
            <a:gdLst/>
            <a:ahLst/>
            <a:cxnLst/>
            <a:rect l="l" t="t" r="r" b="b"/>
            <a:pathLst>
              <a:path w="438715" h="133921">
                <a:moveTo>
                  <a:pt x="0" y="133921"/>
                </a:moveTo>
                <a:lnTo>
                  <a:pt x="438715" y="133921"/>
                </a:lnTo>
                <a:lnTo>
                  <a:pt x="438715" y="0"/>
                </a:lnTo>
                <a:lnTo>
                  <a:pt x="0" y="0"/>
                </a:lnTo>
                <a:lnTo>
                  <a:pt x="0" y="13392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246292" y="1562397"/>
            <a:ext cx="120074" cy="383298"/>
          </a:xfrm>
          <a:custGeom>
            <a:avLst/>
            <a:gdLst/>
            <a:ahLst/>
            <a:cxnLst/>
            <a:rect l="l" t="t" r="r" b="b"/>
            <a:pathLst>
              <a:path w="120074" h="383298">
                <a:moveTo>
                  <a:pt x="0" y="383298"/>
                </a:moveTo>
                <a:lnTo>
                  <a:pt x="120074" y="383298"/>
                </a:lnTo>
                <a:lnTo>
                  <a:pt x="120074" y="0"/>
                </a:lnTo>
                <a:lnTo>
                  <a:pt x="0" y="0"/>
                </a:lnTo>
                <a:lnTo>
                  <a:pt x="0" y="38329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407932" y="2370552"/>
            <a:ext cx="323260" cy="124688"/>
          </a:xfrm>
          <a:custGeom>
            <a:avLst/>
            <a:gdLst/>
            <a:ahLst/>
            <a:cxnLst/>
            <a:rect l="l" t="t" r="r" b="b"/>
            <a:pathLst>
              <a:path w="323260" h="124688">
                <a:moveTo>
                  <a:pt x="0" y="124688"/>
                </a:moveTo>
                <a:lnTo>
                  <a:pt x="323260" y="124688"/>
                </a:lnTo>
                <a:lnTo>
                  <a:pt x="323260" y="0"/>
                </a:lnTo>
                <a:lnTo>
                  <a:pt x="0" y="0"/>
                </a:lnTo>
                <a:lnTo>
                  <a:pt x="0" y="1246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172248" y="1557787"/>
            <a:ext cx="0" cy="347258"/>
          </a:xfrm>
          <a:custGeom>
            <a:avLst/>
            <a:gdLst/>
            <a:ahLst/>
            <a:cxnLst/>
            <a:rect l="l" t="t" r="r" b="b"/>
            <a:pathLst>
              <a:path h="347258">
                <a:moveTo>
                  <a:pt x="-2172248" y="1898263"/>
                </a:moveTo>
                <a:lnTo>
                  <a:pt x="-2172248" y="1898263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172248" y="1557787"/>
            <a:ext cx="0" cy="347258"/>
          </a:xfrm>
          <a:custGeom>
            <a:avLst/>
            <a:gdLst/>
            <a:ahLst/>
            <a:cxnLst/>
            <a:rect l="l" t="t" r="r" b="b"/>
            <a:pathLst>
              <a:path h="347258">
                <a:moveTo>
                  <a:pt x="0" y="0"/>
                </a:moveTo>
                <a:lnTo>
                  <a:pt x="0" y="347258"/>
                </a:lnTo>
              </a:path>
            </a:pathLst>
          </a:custGeom>
          <a:ln w="7966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148337" y="1897075"/>
            <a:ext cx="47807" cy="71707"/>
          </a:xfrm>
          <a:custGeom>
            <a:avLst/>
            <a:gdLst/>
            <a:ahLst/>
            <a:cxnLst/>
            <a:rect l="l" t="t" r="r" b="b"/>
            <a:pathLst>
              <a:path w="47807" h="71707">
                <a:moveTo>
                  <a:pt x="47807" y="0"/>
                </a:moveTo>
                <a:lnTo>
                  <a:pt x="0" y="0"/>
                </a:lnTo>
                <a:lnTo>
                  <a:pt x="23911" y="71707"/>
                </a:lnTo>
                <a:lnTo>
                  <a:pt x="47807" y="0"/>
                </a:lnTo>
                <a:close/>
              </a:path>
            </a:pathLst>
          </a:custGeom>
          <a:solidFill>
            <a:srgbClr val="36363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228409" y="1556979"/>
            <a:ext cx="0" cy="347258"/>
          </a:xfrm>
          <a:custGeom>
            <a:avLst/>
            <a:gdLst/>
            <a:ahLst/>
            <a:cxnLst/>
            <a:rect l="l" t="t" r="r" b="b"/>
            <a:pathLst>
              <a:path h="347258">
                <a:moveTo>
                  <a:pt x="-1228409" y="1899071"/>
                </a:moveTo>
                <a:lnTo>
                  <a:pt x="-1228409" y="1899071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228409" y="1556979"/>
            <a:ext cx="0" cy="347258"/>
          </a:xfrm>
          <a:custGeom>
            <a:avLst/>
            <a:gdLst/>
            <a:ahLst/>
            <a:cxnLst/>
            <a:rect l="l" t="t" r="r" b="b"/>
            <a:pathLst>
              <a:path h="347258">
                <a:moveTo>
                  <a:pt x="0" y="0"/>
                </a:moveTo>
                <a:lnTo>
                  <a:pt x="0" y="347258"/>
                </a:lnTo>
              </a:path>
            </a:pathLst>
          </a:custGeom>
          <a:ln w="7966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204507" y="1896267"/>
            <a:ext cx="47804" cy="71704"/>
          </a:xfrm>
          <a:custGeom>
            <a:avLst/>
            <a:gdLst/>
            <a:ahLst/>
            <a:cxnLst/>
            <a:rect l="l" t="t" r="r" b="b"/>
            <a:pathLst>
              <a:path w="47804" h="71704">
                <a:moveTo>
                  <a:pt x="47804" y="0"/>
                </a:moveTo>
                <a:lnTo>
                  <a:pt x="0" y="0"/>
                </a:lnTo>
                <a:lnTo>
                  <a:pt x="23902" y="71704"/>
                </a:lnTo>
                <a:lnTo>
                  <a:pt x="47804" y="0"/>
                </a:lnTo>
                <a:close/>
              </a:path>
            </a:pathLst>
          </a:custGeom>
          <a:solidFill>
            <a:srgbClr val="36363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185386" y="2512201"/>
            <a:ext cx="0" cy="347269"/>
          </a:xfrm>
          <a:custGeom>
            <a:avLst/>
            <a:gdLst/>
            <a:ahLst/>
            <a:cxnLst/>
            <a:rect l="l" t="t" r="r" b="b"/>
            <a:pathLst>
              <a:path h="347269">
                <a:moveTo>
                  <a:pt x="-1185386" y="943849"/>
                </a:moveTo>
                <a:lnTo>
                  <a:pt x="-1185386" y="943849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185386" y="2512201"/>
            <a:ext cx="0" cy="347269"/>
          </a:xfrm>
          <a:custGeom>
            <a:avLst/>
            <a:gdLst/>
            <a:ahLst/>
            <a:cxnLst/>
            <a:rect l="l" t="t" r="r" b="b"/>
            <a:pathLst>
              <a:path h="347269">
                <a:moveTo>
                  <a:pt x="0" y="0"/>
                </a:moveTo>
                <a:lnTo>
                  <a:pt x="0" y="347269"/>
                </a:lnTo>
              </a:path>
            </a:pathLst>
          </a:custGeom>
          <a:ln w="7966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161490" y="2851498"/>
            <a:ext cx="47797" cy="71705"/>
          </a:xfrm>
          <a:custGeom>
            <a:avLst/>
            <a:gdLst/>
            <a:ahLst/>
            <a:cxnLst/>
            <a:rect l="l" t="t" r="r" b="b"/>
            <a:pathLst>
              <a:path w="47797" h="71705">
                <a:moveTo>
                  <a:pt x="47797" y="0"/>
                </a:moveTo>
                <a:lnTo>
                  <a:pt x="0" y="0"/>
                </a:lnTo>
                <a:lnTo>
                  <a:pt x="23896" y="71705"/>
                </a:lnTo>
                <a:lnTo>
                  <a:pt x="47797" y="0"/>
                </a:lnTo>
                <a:close/>
              </a:path>
            </a:pathLst>
          </a:custGeom>
          <a:solidFill>
            <a:srgbClr val="36363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371284" y="2370796"/>
            <a:ext cx="347269" cy="0"/>
          </a:xfrm>
          <a:custGeom>
            <a:avLst/>
            <a:gdLst/>
            <a:ahLst/>
            <a:cxnLst/>
            <a:rect l="l" t="t" r="r" b="b"/>
            <a:pathLst>
              <a:path w="347269">
                <a:moveTo>
                  <a:pt x="-1371284" y="1085254"/>
                </a:moveTo>
                <a:lnTo>
                  <a:pt x="-1371284" y="1085254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1371284" y="2370796"/>
            <a:ext cx="347269" cy="0"/>
          </a:xfrm>
          <a:custGeom>
            <a:avLst/>
            <a:gdLst/>
            <a:ahLst/>
            <a:cxnLst/>
            <a:rect l="l" t="t" r="r" b="b"/>
            <a:pathLst>
              <a:path w="347269">
                <a:moveTo>
                  <a:pt x="0" y="0"/>
                </a:moveTo>
                <a:lnTo>
                  <a:pt x="347269" y="0"/>
                </a:lnTo>
              </a:path>
            </a:pathLst>
          </a:custGeom>
          <a:ln w="7966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710583" y="2346894"/>
            <a:ext cx="71704" cy="47797"/>
          </a:xfrm>
          <a:custGeom>
            <a:avLst/>
            <a:gdLst/>
            <a:ahLst/>
            <a:cxnLst/>
            <a:rect l="l" t="t" r="r" b="b"/>
            <a:pathLst>
              <a:path w="71704" h="47797">
                <a:moveTo>
                  <a:pt x="0" y="0"/>
                </a:moveTo>
                <a:lnTo>
                  <a:pt x="0" y="47797"/>
                </a:lnTo>
                <a:lnTo>
                  <a:pt x="71704" y="23902"/>
                </a:lnTo>
                <a:lnTo>
                  <a:pt x="0" y="0"/>
                </a:lnTo>
                <a:close/>
              </a:path>
            </a:pathLst>
          </a:custGeom>
          <a:solidFill>
            <a:srgbClr val="36363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595152" y="2093470"/>
            <a:ext cx="92362" cy="286315"/>
          </a:xfrm>
          <a:custGeom>
            <a:avLst/>
            <a:gdLst/>
            <a:ahLst/>
            <a:cxnLst/>
            <a:rect l="l" t="t" r="r" b="b"/>
            <a:pathLst>
              <a:path w="92362" h="286315">
                <a:moveTo>
                  <a:pt x="0" y="286315"/>
                </a:moveTo>
                <a:lnTo>
                  <a:pt x="92362" y="286315"/>
                </a:lnTo>
                <a:lnTo>
                  <a:pt x="92362" y="0"/>
                </a:lnTo>
                <a:lnTo>
                  <a:pt x="0" y="0"/>
                </a:lnTo>
                <a:lnTo>
                  <a:pt x="0" y="28631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035987" y="1363827"/>
            <a:ext cx="0" cy="5532"/>
          </a:xfrm>
          <a:custGeom>
            <a:avLst/>
            <a:gdLst/>
            <a:ahLst/>
            <a:cxnLst/>
            <a:rect l="l" t="t" r="r" b="b"/>
            <a:pathLst>
              <a:path h="5532">
                <a:moveTo>
                  <a:pt x="0" y="0"/>
                </a:moveTo>
                <a:lnTo>
                  <a:pt x="0" y="5532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032004" y="1366593"/>
            <a:ext cx="7966" cy="0"/>
          </a:xfrm>
          <a:custGeom>
            <a:avLst/>
            <a:gdLst/>
            <a:ahLst/>
            <a:cxnLst/>
            <a:rect l="l" t="t" r="r" b="b"/>
            <a:pathLst>
              <a:path w="7966">
                <a:moveTo>
                  <a:pt x="0" y="0"/>
                </a:moveTo>
                <a:lnTo>
                  <a:pt x="7966" y="0"/>
                </a:lnTo>
              </a:path>
            </a:pathLst>
          </a:custGeom>
          <a:ln w="5532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2012076" y="1361389"/>
            <a:ext cx="47807" cy="71704"/>
          </a:xfrm>
          <a:custGeom>
            <a:avLst/>
            <a:gdLst/>
            <a:ahLst/>
            <a:cxnLst/>
            <a:rect l="l" t="t" r="r" b="b"/>
            <a:pathLst>
              <a:path w="47807" h="71704">
                <a:moveTo>
                  <a:pt x="47807" y="0"/>
                </a:moveTo>
                <a:lnTo>
                  <a:pt x="0" y="0"/>
                </a:lnTo>
                <a:lnTo>
                  <a:pt x="23911" y="71704"/>
                </a:lnTo>
                <a:lnTo>
                  <a:pt x="47807" y="0"/>
                </a:lnTo>
                <a:close/>
              </a:path>
            </a:pathLst>
          </a:custGeom>
          <a:solidFill>
            <a:srgbClr val="36363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1108644" y="1363004"/>
            <a:ext cx="0" cy="5547"/>
          </a:xfrm>
          <a:custGeom>
            <a:avLst/>
            <a:gdLst/>
            <a:ahLst/>
            <a:cxnLst/>
            <a:rect l="l" t="t" r="r" b="b"/>
            <a:pathLst>
              <a:path h="5547">
                <a:moveTo>
                  <a:pt x="0" y="0"/>
                </a:moveTo>
                <a:lnTo>
                  <a:pt x="0" y="5547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1104661" y="1365778"/>
            <a:ext cx="7966" cy="0"/>
          </a:xfrm>
          <a:custGeom>
            <a:avLst/>
            <a:gdLst/>
            <a:ahLst/>
            <a:cxnLst/>
            <a:rect l="l" t="t" r="r" b="b"/>
            <a:pathLst>
              <a:path w="7966">
                <a:moveTo>
                  <a:pt x="0" y="0"/>
                </a:moveTo>
                <a:lnTo>
                  <a:pt x="7966" y="0"/>
                </a:lnTo>
              </a:path>
            </a:pathLst>
          </a:custGeom>
          <a:ln w="5547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084742" y="1360581"/>
            <a:ext cx="47804" cy="71704"/>
          </a:xfrm>
          <a:custGeom>
            <a:avLst/>
            <a:gdLst/>
            <a:ahLst/>
            <a:cxnLst/>
            <a:rect l="l" t="t" r="r" b="b"/>
            <a:pathLst>
              <a:path w="47804" h="71704">
                <a:moveTo>
                  <a:pt x="47804" y="0"/>
                </a:moveTo>
                <a:lnTo>
                  <a:pt x="0" y="0"/>
                </a:lnTo>
                <a:lnTo>
                  <a:pt x="23902" y="71704"/>
                </a:lnTo>
                <a:lnTo>
                  <a:pt x="47804" y="0"/>
                </a:lnTo>
                <a:close/>
              </a:path>
            </a:pathLst>
          </a:custGeom>
          <a:solidFill>
            <a:srgbClr val="36363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109441" y="2299918"/>
            <a:ext cx="0" cy="5536"/>
          </a:xfrm>
          <a:custGeom>
            <a:avLst/>
            <a:gdLst/>
            <a:ahLst/>
            <a:cxnLst/>
            <a:rect l="l" t="t" r="r" b="b"/>
            <a:pathLst>
              <a:path h="5536">
                <a:moveTo>
                  <a:pt x="0" y="0"/>
                </a:moveTo>
                <a:lnTo>
                  <a:pt x="0" y="5536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105458" y="2302687"/>
            <a:ext cx="7966" cy="0"/>
          </a:xfrm>
          <a:custGeom>
            <a:avLst/>
            <a:gdLst/>
            <a:ahLst/>
            <a:cxnLst/>
            <a:rect l="l" t="t" r="r" b="b"/>
            <a:pathLst>
              <a:path w="7966">
                <a:moveTo>
                  <a:pt x="0" y="0"/>
                </a:moveTo>
                <a:lnTo>
                  <a:pt x="7966" y="0"/>
                </a:lnTo>
              </a:path>
            </a:pathLst>
          </a:custGeom>
          <a:ln w="5536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085540" y="2297489"/>
            <a:ext cx="47797" cy="71699"/>
          </a:xfrm>
          <a:custGeom>
            <a:avLst/>
            <a:gdLst/>
            <a:ahLst/>
            <a:cxnLst/>
            <a:rect l="l" t="t" r="r" b="b"/>
            <a:pathLst>
              <a:path w="47797" h="71699">
                <a:moveTo>
                  <a:pt x="47797" y="0"/>
                </a:moveTo>
                <a:lnTo>
                  <a:pt x="0" y="0"/>
                </a:lnTo>
                <a:lnTo>
                  <a:pt x="23900" y="71699"/>
                </a:lnTo>
                <a:lnTo>
                  <a:pt x="47797" y="0"/>
                </a:lnTo>
                <a:close/>
              </a:path>
            </a:pathLst>
          </a:custGeom>
          <a:solidFill>
            <a:srgbClr val="36363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169360" y="2230838"/>
            <a:ext cx="5536" cy="0"/>
          </a:xfrm>
          <a:custGeom>
            <a:avLst/>
            <a:gdLst/>
            <a:ahLst/>
            <a:cxnLst/>
            <a:rect l="l" t="t" r="r" b="b"/>
            <a:pathLst>
              <a:path w="5536">
                <a:moveTo>
                  <a:pt x="0" y="0"/>
                </a:moveTo>
                <a:lnTo>
                  <a:pt x="5536" y="0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169360" y="2230838"/>
            <a:ext cx="5536" cy="0"/>
          </a:xfrm>
          <a:custGeom>
            <a:avLst/>
            <a:gdLst/>
            <a:ahLst/>
            <a:cxnLst/>
            <a:rect l="l" t="t" r="r" b="b"/>
            <a:pathLst>
              <a:path w="5536">
                <a:moveTo>
                  <a:pt x="0" y="0"/>
                </a:moveTo>
                <a:lnTo>
                  <a:pt x="5536" y="0"/>
                </a:lnTo>
              </a:path>
            </a:pathLst>
          </a:custGeom>
          <a:ln w="7966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166925" y="2206942"/>
            <a:ext cx="71705" cy="47797"/>
          </a:xfrm>
          <a:custGeom>
            <a:avLst/>
            <a:gdLst/>
            <a:ahLst/>
            <a:cxnLst/>
            <a:rect l="l" t="t" r="r" b="b"/>
            <a:pathLst>
              <a:path w="71705" h="47797">
                <a:moveTo>
                  <a:pt x="0" y="0"/>
                </a:moveTo>
                <a:lnTo>
                  <a:pt x="0" y="47797"/>
                </a:lnTo>
                <a:lnTo>
                  <a:pt x="71705" y="23896"/>
                </a:lnTo>
                <a:lnTo>
                  <a:pt x="0" y="0"/>
                </a:lnTo>
                <a:close/>
              </a:path>
            </a:pathLst>
          </a:custGeom>
          <a:solidFill>
            <a:srgbClr val="36363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408759" y="1717654"/>
            <a:ext cx="0" cy="5532"/>
          </a:xfrm>
          <a:custGeom>
            <a:avLst/>
            <a:gdLst/>
            <a:ahLst/>
            <a:cxnLst/>
            <a:rect l="l" t="t" r="r" b="b"/>
            <a:pathLst>
              <a:path h="5532">
                <a:moveTo>
                  <a:pt x="0" y="5532"/>
                </a:moveTo>
                <a:lnTo>
                  <a:pt x="0" y="0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404776" y="1720420"/>
            <a:ext cx="7966" cy="0"/>
          </a:xfrm>
          <a:custGeom>
            <a:avLst/>
            <a:gdLst/>
            <a:ahLst/>
            <a:cxnLst/>
            <a:rect l="l" t="t" r="r" b="b"/>
            <a:pathLst>
              <a:path w="7966">
                <a:moveTo>
                  <a:pt x="0" y="0"/>
                </a:moveTo>
                <a:lnTo>
                  <a:pt x="7966" y="0"/>
                </a:lnTo>
              </a:path>
            </a:pathLst>
          </a:custGeom>
          <a:ln w="5532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384863" y="1653921"/>
            <a:ext cx="47797" cy="71704"/>
          </a:xfrm>
          <a:custGeom>
            <a:avLst/>
            <a:gdLst/>
            <a:ahLst/>
            <a:cxnLst/>
            <a:rect l="l" t="t" r="r" b="b"/>
            <a:pathLst>
              <a:path w="47797" h="71704">
                <a:moveTo>
                  <a:pt x="23896" y="0"/>
                </a:moveTo>
                <a:lnTo>
                  <a:pt x="0" y="71704"/>
                </a:lnTo>
                <a:lnTo>
                  <a:pt x="47797" y="71704"/>
                </a:lnTo>
                <a:lnTo>
                  <a:pt x="23896" y="0"/>
                </a:lnTo>
                <a:close/>
              </a:path>
            </a:pathLst>
          </a:custGeom>
          <a:solidFill>
            <a:srgbClr val="36363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 txBox="1"/>
          <p:nvPr/>
        </p:nvSpPr>
        <p:spPr>
          <a:xfrm>
            <a:off x="437052" y="1991589"/>
            <a:ext cx="81280" cy="1098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860"/>
              </a:lnSpc>
            </a:pPr>
            <a:r>
              <a:rPr sz="750" dirty="0" smtClean="0">
                <a:solidFill>
                  <a:srgbClr val="363639"/>
                </a:solidFill>
                <a:latin typeface="Arial"/>
                <a:cs typeface="Arial"/>
              </a:rPr>
              <a:t>+</a:t>
            </a:r>
            <a:endParaRPr sz="750">
              <a:latin typeface="Arial"/>
              <a:cs typeface="Arial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450042" y="2325559"/>
            <a:ext cx="57785" cy="1098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860"/>
              </a:lnSpc>
            </a:pPr>
            <a:r>
              <a:rPr sz="750" dirty="0" smtClean="0">
                <a:solidFill>
                  <a:srgbClr val="363639"/>
                </a:solidFill>
                <a:latin typeface="Arial"/>
                <a:cs typeface="Arial"/>
              </a:rPr>
              <a:t>-</a:t>
            </a:r>
            <a:endParaRPr sz="750">
              <a:latin typeface="Arial"/>
              <a:cs typeface="Arial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584804" y="2070384"/>
            <a:ext cx="0" cy="250292"/>
          </a:xfrm>
          <a:custGeom>
            <a:avLst/>
            <a:gdLst/>
            <a:ahLst/>
            <a:cxnLst/>
            <a:rect l="l" t="t" r="r" b="b"/>
            <a:pathLst>
              <a:path h="250292">
                <a:moveTo>
                  <a:pt x="0" y="0"/>
                </a:moveTo>
                <a:lnTo>
                  <a:pt x="0" y="250292"/>
                </a:lnTo>
              </a:path>
            </a:pathLst>
          </a:custGeom>
          <a:ln w="7966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560903" y="2312705"/>
            <a:ext cx="47797" cy="71705"/>
          </a:xfrm>
          <a:custGeom>
            <a:avLst/>
            <a:gdLst/>
            <a:ahLst/>
            <a:cxnLst/>
            <a:rect l="l" t="t" r="r" b="b"/>
            <a:pathLst>
              <a:path w="47797" h="71705">
                <a:moveTo>
                  <a:pt x="47797" y="0"/>
                </a:moveTo>
                <a:lnTo>
                  <a:pt x="0" y="0"/>
                </a:lnTo>
                <a:lnTo>
                  <a:pt x="23900" y="71705"/>
                </a:lnTo>
                <a:lnTo>
                  <a:pt x="47797" y="0"/>
                </a:lnTo>
                <a:close/>
              </a:path>
            </a:pathLst>
          </a:custGeom>
          <a:solidFill>
            <a:srgbClr val="36363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294503" y="2118071"/>
            <a:ext cx="232622" cy="227440"/>
          </a:xfrm>
          <a:custGeom>
            <a:avLst/>
            <a:gdLst/>
            <a:ahLst/>
            <a:cxnLst/>
            <a:rect l="l" t="t" r="r" b="b"/>
            <a:pathLst>
              <a:path w="232622" h="227440">
                <a:moveTo>
                  <a:pt x="232622" y="113439"/>
                </a:moveTo>
                <a:lnTo>
                  <a:pt x="231691" y="98950"/>
                </a:lnTo>
                <a:lnTo>
                  <a:pt x="228975" y="85007"/>
                </a:lnTo>
                <a:lnTo>
                  <a:pt x="211250" y="47559"/>
                </a:lnTo>
                <a:lnTo>
                  <a:pt x="181538" y="19018"/>
                </a:lnTo>
                <a:lnTo>
                  <a:pt x="142903" y="2381"/>
                </a:lnTo>
                <a:lnTo>
                  <a:pt x="128571" y="0"/>
                </a:lnTo>
                <a:lnTo>
                  <a:pt x="112039" y="683"/>
                </a:lnTo>
                <a:lnTo>
                  <a:pt x="67899" y="11870"/>
                </a:lnTo>
                <a:lnTo>
                  <a:pt x="33325" y="34762"/>
                </a:lnTo>
                <a:lnTo>
                  <a:pt x="10098" y="66787"/>
                </a:lnTo>
                <a:lnTo>
                  <a:pt x="0" y="105374"/>
                </a:lnTo>
                <a:lnTo>
                  <a:pt x="806" y="121047"/>
                </a:lnTo>
                <a:lnTo>
                  <a:pt x="12864" y="163209"/>
                </a:lnTo>
                <a:lnTo>
                  <a:pt x="37225" y="196421"/>
                </a:lnTo>
                <a:lnTo>
                  <a:pt x="71119" y="218544"/>
                </a:lnTo>
                <a:lnTo>
                  <a:pt x="111776" y="227440"/>
                </a:lnTo>
                <a:lnTo>
                  <a:pt x="127216" y="226580"/>
                </a:lnTo>
                <a:lnTo>
                  <a:pt x="169104" y="214301"/>
                </a:lnTo>
                <a:lnTo>
                  <a:pt x="202347" y="189678"/>
                </a:lnTo>
                <a:lnTo>
                  <a:pt x="224373" y="155545"/>
                </a:lnTo>
                <a:lnTo>
                  <a:pt x="232614" y="114735"/>
                </a:lnTo>
                <a:lnTo>
                  <a:pt x="232622" y="113439"/>
                </a:lnTo>
                <a:close/>
              </a:path>
            </a:pathLst>
          </a:custGeom>
          <a:ln w="3983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1073130" y="2769018"/>
            <a:ext cx="66481" cy="67863"/>
          </a:xfrm>
          <a:custGeom>
            <a:avLst/>
            <a:gdLst/>
            <a:ahLst/>
            <a:cxnLst/>
            <a:rect l="l" t="t" r="r" b="b"/>
            <a:pathLst>
              <a:path w="66481" h="67863">
                <a:moveTo>
                  <a:pt x="66481" y="33010"/>
                </a:moveTo>
                <a:lnTo>
                  <a:pt x="63603" y="18785"/>
                </a:lnTo>
                <a:lnTo>
                  <a:pt x="55791" y="7351"/>
                </a:lnTo>
                <a:lnTo>
                  <a:pt x="44282" y="0"/>
                </a:lnTo>
                <a:lnTo>
                  <a:pt x="26836" y="1022"/>
                </a:lnTo>
                <a:lnTo>
                  <a:pt x="13635" y="6222"/>
                </a:lnTo>
                <a:lnTo>
                  <a:pt x="4687" y="14725"/>
                </a:lnTo>
                <a:lnTo>
                  <a:pt x="0" y="25662"/>
                </a:lnTo>
                <a:lnTo>
                  <a:pt x="1878" y="42456"/>
                </a:lnTo>
                <a:lnTo>
                  <a:pt x="7960" y="55324"/>
                </a:lnTo>
                <a:lnTo>
                  <a:pt x="17318" y="63911"/>
                </a:lnTo>
                <a:lnTo>
                  <a:pt x="29023" y="67863"/>
                </a:lnTo>
                <a:lnTo>
                  <a:pt x="44147" y="65306"/>
                </a:lnTo>
                <a:lnTo>
                  <a:pt x="55893" y="58034"/>
                </a:lnTo>
                <a:lnTo>
                  <a:pt x="63566" y="47154"/>
                </a:lnTo>
                <a:lnTo>
                  <a:pt x="66473" y="33773"/>
                </a:lnTo>
                <a:lnTo>
                  <a:pt x="66481" y="33010"/>
                </a:lnTo>
                <a:close/>
              </a:path>
            </a:pathLst>
          </a:custGeom>
          <a:ln w="3983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1073129" y="2698913"/>
            <a:ext cx="66483" cy="67865"/>
          </a:xfrm>
          <a:custGeom>
            <a:avLst/>
            <a:gdLst/>
            <a:ahLst/>
            <a:cxnLst/>
            <a:rect l="l" t="t" r="r" b="b"/>
            <a:pathLst>
              <a:path w="66483" h="67865">
                <a:moveTo>
                  <a:pt x="66483" y="33006"/>
                </a:moveTo>
                <a:lnTo>
                  <a:pt x="63603" y="18782"/>
                </a:lnTo>
                <a:lnTo>
                  <a:pt x="55790" y="7350"/>
                </a:lnTo>
                <a:lnTo>
                  <a:pt x="44280" y="0"/>
                </a:lnTo>
                <a:lnTo>
                  <a:pt x="26834" y="1024"/>
                </a:lnTo>
                <a:lnTo>
                  <a:pt x="13633" y="6224"/>
                </a:lnTo>
                <a:lnTo>
                  <a:pt x="4686" y="14729"/>
                </a:lnTo>
                <a:lnTo>
                  <a:pt x="0" y="25666"/>
                </a:lnTo>
                <a:lnTo>
                  <a:pt x="1879" y="42459"/>
                </a:lnTo>
                <a:lnTo>
                  <a:pt x="7962" y="55327"/>
                </a:lnTo>
                <a:lnTo>
                  <a:pt x="17321" y="63914"/>
                </a:lnTo>
                <a:lnTo>
                  <a:pt x="29026" y="67865"/>
                </a:lnTo>
                <a:lnTo>
                  <a:pt x="44148" y="65307"/>
                </a:lnTo>
                <a:lnTo>
                  <a:pt x="55893" y="58036"/>
                </a:lnTo>
                <a:lnTo>
                  <a:pt x="63567" y="47155"/>
                </a:lnTo>
                <a:lnTo>
                  <a:pt x="66475" y="33771"/>
                </a:lnTo>
                <a:lnTo>
                  <a:pt x="66483" y="33006"/>
                </a:lnTo>
                <a:close/>
              </a:path>
            </a:pathLst>
          </a:custGeom>
          <a:ln w="3983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1073130" y="2628007"/>
            <a:ext cx="66482" cy="67863"/>
          </a:xfrm>
          <a:custGeom>
            <a:avLst/>
            <a:gdLst/>
            <a:ahLst/>
            <a:cxnLst/>
            <a:rect l="l" t="t" r="r" b="b"/>
            <a:pathLst>
              <a:path w="66482" h="67863">
                <a:moveTo>
                  <a:pt x="66482" y="33009"/>
                </a:moveTo>
                <a:lnTo>
                  <a:pt x="63603" y="18784"/>
                </a:lnTo>
                <a:lnTo>
                  <a:pt x="55791" y="7350"/>
                </a:lnTo>
                <a:lnTo>
                  <a:pt x="44282" y="0"/>
                </a:lnTo>
                <a:lnTo>
                  <a:pt x="26836" y="1023"/>
                </a:lnTo>
                <a:lnTo>
                  <a:pt x="13635" y="6222"/>
                </a:lnTo>
                <a:lnTo>
                  <a:pt x="4687" y="14726"/>
                </a:lnTo>
                <a:lnTo>
                  <a:pt x="0" y="25663"/>
                </a:lnTo>
                <a:lnTo>
                  <a:pt x="1878" y="42457"/>
                </a:lnTo>
                <a:lnTo>
                  <a:pt x="7960" y="55325"/>
                </a:lnTo>
                <a:lnTo>
                  <a:pt x="17318" y="63912"/>
                </a:lnTo>
                <a:lnTo>
                  <a:pt x="29024" y="67863"/>
                </a:lnTo>
                <a:lnTo>
                  <a:pt x="44147" y="65306"/>
                </a:lnTo>
                <a:lnTo>
                  <a:pt x="55893" y="58035"/>
                </a:lnTo>
                <a:lnTo>
                  <a:pt x="63567" y="47155"/>
                </a:lnTo>
                <a:lnTo>
                  <a:pt x="66474" y="33773"/>
                </a:lnTo>
                <a:lnTo>
                  <a:pt x="66482" y="33009"/>
                </a:lnTo>
                <a:close/>
              </a:path>
            </a:pathLst>
          </a:custGeom>
          <a:ln w="3983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1073129" y="2558776"/>
            <a:ext cx="66483" cy="67865"/>
          </a:xfrm>
          <a:custGeom>
            <a:avLst/>
            <a:gdLst/>
            <a:ahLst/>
            <a:cxnLst/>
            <a:rect l="l" t="t" r="r" b="b"/>
            <a:pathLst>
              <a:path w="66483" h="67865">
                <a:moveTo>
                  <a:pt x="66483" y="33006"/>
                </a:moveTo>
                <a:lnTo>
                  <a:pt x="63603" y="18782"/>
                </a:lnTo>
                <a:lnTo>
                  <a:pt x="55790" y="7350"/>
                </a:lnTo>
                <a:lnTo>
                  <a:pt x="44280" y="0"/>
                </a:lnTo>
                <a:lnTo>
                  <a:pt x="26834" y="1024"/>
                </a:lnTo>
                <a:lnTo>
                  <a:pt x="13633" y="6224"/>
                </a:lnTo>
                <a:lnTo>
                  <a:pt x="4686" y="14729"/>
                </a:lnTo>
                <a:lnTo>
                  <a:pt x="0" y="25666"/>
                </a:lnTo>
                <a:lnTo>
                  <a:pt x="1879" y="42459"/>
                </a:lnTo>
                <a:lnTo>
                  <a:pt x="7962" y="55327"/>
                </a:lnTo>
                <a:lnTo>
                  <a:pt x="17321" y="63914"/>
                </a:lnTo>
                <a:lnTo>
                  <a:pt x="29026" y="67865"/>
                </a:lnTo>
                <a:lnTo>
                  <a:pt x="44148" y="65307"/>
                </a:lnTo>
                <a:lnTo>
                  <a:pt x="55893" y="58036"/>
                </a:lnTo>
                <a:lnTo>
                  <a:pt x="63567" y="47155"/>
                </a:lnTo>
                <a:lnTo>
                  <a:pt x="66475" y="33771"/>
                </a:lnTo>
                <a:lnTo>
                  <a:pt x="66483" y="33006"/>
                </a:lnTo>
                <a:close/>
              </a:path>
            </a:pathLst>
          </a:custGeom>
          <a:ln w="3983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1125955" y="2544526"/>
            <a:ext cx="0" cy="300811"/>
          </a:xfrm>
          <a:custGeom>
            <a:avLst/>
            <a:gdLst/>
            <a:ahLst/>
            <a:cxnLst/>
            <a:rect l="l" t="t" r="r" b="b"/>
            <a:pathLst>
              <a:path h="300811">
                <a:moveTo>
                  <a:pt x="0" y="0"/>
                </a:moveTo>
                <a:lnTo>
                  <a:pt x="0" y="300811"/>
                </a:lnTo>
              </a:path>
            </a:pathLst>
          </a:custGeom>
          <a:ln w="3745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1106436" y="2480846"/>
            <a:ext cx="0" cy="71943"/>
          </a:xfrm>
          <a:custGeom>
            <a:avLst/>
            <a:gdLst/>
            <a:ahLst/>
            <a:cxnLst/>
            <a:rect l="l" t="t" r="r" b="b"/>
            <a:pathLst>
              <a:path h="71943">
                <a:moveTo>
                  <a:pt x="0" y="71943"/>
                </a:moveTo>
                <a:lnTo>
                  <a:pt x="0" y="0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1106436" y="2480846"/>
            <a:ext cx="0" cy="71943"/>
          </a:xfrm>
          <a:custGeom>
            <a:avLst/>
            <a:gdLst/>
            <a:ahLst/>
            <a:cxnLst/>
            <a:rect l="l" t="t" r="r" b="b"/>
            <a:pathLst>
              <a:path h="71943">
                <a:moveTo>
                  <a:pt x="0" y="71943"/>
                </a:moveTo>
                <a:lnTo>
                  <a:pt x="0" y="0"/>
                </a:lnTo>
              </a:path>
            </a:pathLst>
          </a:custGeom>
          <a:ln w="3983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1106436" y="2840313"/>
            <a:ext cx="0" cy="67447"/>
          </a:xfrm>
          <a:custGeom>
            <a:avLst/>
            <a:gdLst/>
            <a:ahLst/>
            <a:cxnLst/>
            <a:rect l="l" t="t" r="r" b="b"/>
            <a:pathLst>
              <a:path h="67447">
                <a:moveTo>
                  <a:pt x="0" y="0"/>
                </a:moveTo>
                <a:lnTo>
                  <a:pt x="0" y="67447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1106436" y="2840313"/>
            <a:ext cx="0" cy="67447"/>
          </a:xfrm>
          <a:custGeom>
            <a:avLst/>
            <a:gdLst/>
            <a:ahLst/>
            <a:cxnLst/>
            <a:rect l="l" t="t" r="r" b="b"/>
            <a:pathLst>
              <a:path h="67447">
                <a:moveTo>
                  <a:pt x="0" y="0"/>
                </a:moveTo>
                <a:lnTo>
                  <a:pt x="0" y="67447"/>
                </a:lnTo>
              </a:path>
            </a:pathLst>
          </a:custGeom>
          <a:ln w="3983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2009485" y="1972359"/>
            <a:ext cx="47807" cy="47797"/>
          </a:xfrm>
          <a:custGeom>
            <a:avLst/>
            <a:gdLst/>
            <a:ahLst/>
            <a:cxnLst/>
            <a:rect l="l" t="t" r="r" b="b"/>
            <a:pathLst>
              <a:path w="47807" h="47797">
                <a:moveTo>
                  <a:pt x="0" y="23898"/>
                </a:moveTo>
                <a:lnTo>
                  <a:pt x="47807" y="23898"/>
                </a:lnTo>
              </a:path>
            </a:pathLst>
          </a:custGeom>
          <a:ln w="49067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2007095" y="1996257"/>
            <a:ext cx="52587" cy="0"/>
          </a:xfrm>
          <a:custGeom>
            <a:avLst/>
            <a:gdLst/>
            <a:ahLst/>
            <a:cxnLst/>
            <a:rect l="l" t="t" r="r" b="b"/>
            <a:pathLst>
              <a:path w="52587">
                <a:moveTo>
                  <a:pt x="0" y="0"/>
                </a:moveTo>
                <a:lnTo>
                  <a:pt x="52587" y="0"/>
                </a:lnTo>
              </a:path>
            </a:pathLst>
          </a:custGeom>
          <a:ln w="53847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2009485" y="197235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780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409485" y="2118485"/>
            <a:ext cx="0" cy="232684"/>
          </a:xfrm>
          <a:custGeom>
            <a:avLst/>
            <a:gdLst/>
            <a:ahLst/>
            <a:cxnLst/>
            <a:rect l="l" t="t" r="r" b="b"/>
            <a:pathLst>
              <a:path h="232684">
                <a:moveTo>
                  <a:pt x="0" y="0"/>
                </a:moveTo>
                <a:lnTo>
                  <a:pt x="0" y="232684"/>
                </a:lnTo>
              </a:path>
            </a:pathLst>
          </a:custGeom>
          <a:ln w="3983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object 112"/>
              <p:cNvSpPr txBox="1"/>
              <p:nvPr/>
            </p:nvSpPr>
            <p:spPr>
              <a:xfrm>
                <a:off x="95503" y="0"/>
                <a:ext cx="4165600" cy="1330325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noAutofit/>
              </a:bodyPr>
              <a:lstStyle/>
              <a:p>
                <a:pPr>
                  <a:lnSpc>
                    <a:spcPts val="750"/>
                  </a:lnSpc>
                  <a:spcBef>
                    <a:spcPts val="33"/>
                  </a:spcBef>
                </a:pPr>
                <a:endParaRPr lang="en-US" sz="750" dirty="0" smtClean="0"/>
              </a:p>
              <a:p>
                <a:pPr>
                  <a:lnSpc>
                    <a:spcPts val="750"/>
                  </a:lnSpc>
                  <a:spcBef>
                    <a:spcPts val="33"/>
                  </a:spcBef>
                </a:pPr>
                <a:endParaRPr lang="en-US" sz="750" dirty="0"/>
              </a:p>
              <a:p>
                <a:pPr>
                  <a:lnSpc>
                    <a:spcPts val="750"/>
                  </a:lnSpc>
                  <a:spcBef>
                    <a:spcPts val="33"/>
                  </a:spcBef>
                </a:pPr>
                <a:endParaRPr lang="en-US" sz="750" dirty="0" smtClean="0"/>
              </a:p>
              <a:p>
                <a:pPr marL="12700">
                  <a:lnSpc>
                    <a:spcPct val="100000"/>
                  </a:lnSpc>
                </a:pPr>
                <a:r>
                  <a:rPr lang="en-US" sz="1400" dirty="0" smtClean="0">
                    <a:latin typeface="Times New Roman"/>
                    <a:cs typeface="Times New Roman"/>
                  </a:rPr>
                  <a:t>S</a:t>
                </a:r>
                <a:r>
                  <a:rPr lang="en-US" sz="1400" spc="110" dirty="0" smtClean="0">
                    <a:latin typeface="Times New Roman"/>
                    <a:cs typeface="Times New Roman"/>
                  </a:rPr>
                  <a:t>t</a:t>
                </a:r>
                <a:r>
                  <a:rPr lang="en-US" sz="1400" spc="5" dirty="0" smtClean="0">
                    <a:latin typeface="Times New Roman"/>
                    <a:cs typeface="Times New Roman"/>
                  </a:rPr>
                  <a:t>ru</a:t>
                </a:r>
                <a:r>
                  <a:rPr lang="en-US" sz="1400" spc="-5" dirty="0" smtClean="0">
                    <a:latin typeface="Times New Roman"/>
                    <a:cs typeface="Times New Roman"/>
                  </a:rPr>
                  <a:t>c</a:t>
                </a:r>
                <a:r>
                  <a:rPr lang="en-US" sz="1400" spc="110" dirty="0" smtClean="0">
                    <a:latin typeface="Times New Roman"/>
                    <a:cs typeface="Times New Roman"/>
                  </a:rPr>
                  <a:t>t</a:t>
                </a:r>
                <a:r>
                  <a:rPr lang="en-US" sz="1400" spc="5" dirty="0" smtClean="0">
                    <a:latin typeface="Times New Roman"/>
                    <a:cs typeface="Times New Roman"/>
                  </a:rPr>
                  <a:t>ur</a:t>
                </a:r>
                <a:r>
                  <a:rPr lang="en-US" sz="1400" spc="45" dirty="0" smtClean="0">
                    <a:latin typeface="Times New Roman"/>
                    <a:cs typeface="Times New Roman"/>
                  </a:rPr>
                  <a:t>a</a:t>
                </a:r>
                <a:r>
                  <a:rPr lang="en-US" sz="1400" spc="-65" dirty="0" smtClean="0">
                    <a:latin typeface="Times New Roman"/>
                    <a:cs typeface="Times New Roman"/>
                  </a:rPr>
                  <a:t>l</a:t>
                </a:r>
                <a:r>
                  <a:rPr lang="en-US" sz="1400" spc="120" dirty="0" smtClean="0">
                    <a:latin typeface="Times New Roman"/>
                    <a:cs typeface="Times New Roman"/>
                  </a:rPr>
                  <a:t> </a:t>
                </a:r>
                <a:r>
                  <a:rPr lang="en-US" sz="1400" spc="0" dirty="0" smtClean="0">
                    <a:latin typeface="Times New Roman"/>
                    <a:cs typeface="Times New Roman"/>
                  </a:rPr>
                  <a:t>S</a:t>
                </a:r>
                <a:r>
                  <a:rPr lang="en-US" sz="1400" spc="-60" dirty="0" smtClean="0">
                    <a:latin typeface="Times New Roman"/>
                    <a:cs typeface="Times New Roman"/>
                  </a:rPr>
                  <a:t>i</a:t>
                </a:r>
                <a:r>
                  <a:rPr lang="en-US" sz="1400" spc="5" dirty="0" smtClean="0">
                    <a:latin typeface="Times New Roman"/>
                    <a:cs typeface="Times New Roman"/>
                  </a:rPr>
                  <a:t>ngu</a:t>
                </a:r>
                <a:r>
                  <a:rPr lang="en-US" sz="1400" spc="-60" dirty="0" smtClean="0">
                    <a:latin typeface="Times New Roman"/>
                    <a:cs typeface="Times New Roman"/>
                  </a:rPr>
                  <a:t>l</a:t>
                </a:r>
                <a:r>
                  <a:rPr lang="en-US" sz="1400" spc="10" dirty="0" smtClean="0">
                    <a:latin typeface="Times New Roman"/>
                    <a:cs typeface="Times New Roman"/>
                  </a:rPr>
                  <a:t>a</a:t>
                </a:r>
                <a:r>
                  <a:rPr lang="en-US" sz="1400" spc="5" dirty="0" smtClean="0">
                    <a:latin typeface="Times New Roman"/>
                    <a:cs typeface="Times New Roman"/>
                  </a:rPr>
                  <a:t>r</a:t>
                </a:r>
                <a:r>
                  <a:rPr lang="en-US" sz="1400" spc="-60" dirty="0" smtClean="0">
                    <a:latin typeface="Times New Roman"/>
                    <a:cs typeface="Times New Roman"/>
                  </a:rPr>
                  <a:t>i</a:t>
                </a:r>
                <a:r>
                  <a:rPr lang="en-US" sz="1400" spc="110" dirty="0" smtClean="0">
                    <a:latin typeface="Times New Roman"/>
                    <a:cs typeface="Times New Roman"/>
                  </a:rPr>
                  <a:t>t</a:t>
                </a:r>
                <a:r>
                  <a:rPr lang="en-US" sz="1400" spc="-60" dirty="0" smtClean="0">
                    <a:latin typeface="Times New Roman"/>
                    <a:cs typeface="Times New Roman"/>
                  </a:rPr>
                  <a:t>i</a:t>
                </a:r>
                <a:r>
                  <a:rPr lang="en-US" sz="1400" spc="-5" dirty="0" smtClean="0">
                    <a:latin typeface="Times New Roman"/>
                    <a:cs typeface="Times New Roman"/>
                  </a:rPr>
                  <a:t>e</a:t>
                </a:r>
                <a:r>
                  <a:rPr lang="en-US" sz="1400" spc="-15" dirty="0" smtClean="0">
                    <a:latin typeface="Times New Roman"/>
                    <a:cs typeface="Times New Roman"/>
                  </a:rPr>
                  <a:t>s</a:t>
                </a:r>
                <a:r>
                  <a:rPr lang="en-US" sz="1400" spc="80" dirty="0" smtClean="0">
                    <a:latin typeface="Times New Roman"/>
                    <a:cs typeface="Times New Roman"/>
                  </a:rPr>
                  <a:t> </a:t>
                </a:r>
                <a:r>
                  <a:rPr lang="en-US" sz="1400" spc="-90" dirty="0" smtClean="0">
                    <a:latin typeface="Times New Roman"/>
                    <a:cs typeface="Times New Roman"/>
                  </a:rPr>
                  <a:t>I</a:t>
                </a:r>
                <a:r>
                  <a:rPr lang="en-US" sz="1400" spc="-95" dirty="0" smtClean="0">
                    <a:latin typeface="Times New Roman"/>
                    <a:cs typeface="Times New Roman"/>
                  </a:rPr>
                  <a:t>V</a:t>
                </a:r>
                <a:endParaRPr lang="en-US" sz="1400" dirty="0">
                  <a:latin typeface="Times New Roman"/>
                  <a:cs typeface="Times New Roman"/>
                </a:endParaRPr>
              </a:p>
              <a:p>
                <a:pPr>
                  <a:lnSpc>
                    <a:spcPts val="1400"/>
                  </a:lnSpc>
                  <a:spcBef>
                    <a:spcPts val="63"/>
                  </a:spcBef>
                </a:pPr>
                <a:endParaRPr lang="en-US" sz="1400" dirty="0"/>
              </a:p>
              <a:p>
                <a:pPr marL="264160">
                  <a:lnSpc>
                    <a:spcPct val="100000"/>
                  </a:lnSpc>
                </a:pPr>
                <a:r>
                  <a:rPr lang="en-US" sz="800" spc="-35" dirty="0" smtClean="0">
                    <a:latin typeface="Times New Roman"/>
                    <a:cs typeface="Times New Roman"/>
                  </a:rPr>
                  <a:t>L</a:t>
                </a:r>
                <a:r>
                  <a:rPr lang="en-US" sz="800" spc="10" dirty="0" smtClean="0">
                    <a:latin typeface="Times New Roman"/>
                    <a:cs typeface="Times New Roman"/>
                  </a:rPr>
                  <a:t>e</a:t>
                </a:r>
                <a:r>
                  <a:rPr lang="en-US" sz="800" spc="80" dirty="0" smtClean="0">
                    <a:latin typeface="Times New Roman"/>
                    <a:cs typeface="Times New Roman"/>
                  </a:rPr>
                  <a:t>t</a:t>
                </a:r>
                <a:r>
                  <a:rPr lang="en-US" sz="800" spc="95" dirty="0" smtClean="0">
                    <a:latin typeface="Times New Roman"/>
                    <a:cs typeface="Times New Roman"/>
                  </a:rPr>
                  <a:t> </a:t>
                </a:r>
                <a:r>
                  <a:rPr lang="en-US" sz="800" spc="30" dirty="0" smtClean="0">
                    <a:latin typeface="Times New Roman"/>
                    <a:cs typeface="Times New Roman"/>
                  </a:rPr>
                  <a:t>u</a:t>
                </a:r>
                <a:r>
                  <a:rPr lang="en-US" sz="800" spc="10" dirty="0" smtClean="0">
                    <a:latin typeface="Times New Roman"/>
                    <a:cs typeface="Times New Roman"/>
                  </a:rPr>
                  <a:t>s</a:t>
                </a:r>
                <a:r>
                  <a:rPr lang="en-US" sz="800" spc="85" dirty="0" smtClean="0">
                    <a:latin typeface="Times New Roman"/>
                    <a:cs typeface="Times New Roman"/>
                  </a:rPr>
                  <a:t> </a:t>
                </a:r>
                <a:r>
                  <a:rPr lang="en-US" sz="800" spc="75" dirty="0" smtClean="0">
                    <a:latin typeface="Times New Roman"/>
                    <a:cs typeface="Times New Roman"/>
                  </a:rPr>
                  <a:t>t</a:t>
                </a:r>
                <a:r>
                  <a:rPr lang="en-US" sz="800" spc="15" dirty="0" smtClean="0">
                    <a:latin typeface="Times New Roman"/>
                    <a:cs typeface="Times New Roman"/>
                  </a:rPr>
                  <a:t>r</a:t>
                </a:r>
                <a:r>
                  <a:rPr lang="en-US" sz="800" spc="-15" dirty="0" smtClean="0">
                    <a:latin typeface="Times New Roman"/>
                    <a:cs typeface="Times New Roman"/>
                  </a:rPr>
                  <a:t>y</a:t>
                </a:r>
                <a:r>
                  <a:rPr lang="en-US" sz="800" spc="80" dirty="0" smtClean="0">
                    <a:latin typeface="Times New Roman"/>
                    <a:cs typeface="Times New Roman"/>
                  </a:rPr>
                  <a:t> </a:t>
                </a:r>
                <a:r>
                  <a:rPr lang="en-US" sz="800" spc="45" dirty="0" smtClean="0">
                    <a:latin typeface="Times New Roman"/>
                    <a:cs typeface="Times New Roman"/>
                  </a:rPr>
                  <a:t>a</a:t>
                </a:r>
                <a:r>
                  <a:rPr lang="en-US" sz="800" spc="30" dirty="0" smtClean="0">
                    <a:latin typeface="Times New Roman"/>
                    <a:cs typeface="Times New Roman"/>
                  </a:rPr>
                  <a:t>n</a:t>
                </a:r>
                <a:r>
                  <a:rPr lang="en-US" sz="800" spc="15" dirty="0" smtClean="0">
                    <a:latin typeface="Times New Roman"/>
                    <a:cs typeface="Times New Roman"/>
                  </a:rPr>
                  <a:t>o</a:t>
                </a:r>
                <a:r>
                  <a:rPr lang="en-US" sz="800" spc="75" dirty="0" smtClean="0">
                    <a:latin typeface="Times New Roman"/>
                    <a:cs typeface="Times New Roman"/>
                  </a:rPr>
                  <a:t>t</a:t>
                </a:r>
                <a:r>
                  <a:rPr lang="en-US" sz="800" spc="30" dirty="0" smtClean="0">
                    <a:latin typeface="Times New Roman"/>
                    <a:cs typeface="Times New Roman"/>
                  </a:rPr>
                  <a:t>h</a:t>
                </a:r>
                <a:r>
                  <a:rPr lang="en-US" sz="800" spc="10" dirty="0" smtClean="0">
                    <a:latin typeface="Times New Roman"/>
                    <a:cs typeface="Times New Roman"/>
                  </a:rPr>
                  <a:t>e</a:t>
                </a:r>
                <a:r>
                  <a:rPr lang="en-US" sz="800" spc="20" dirty="0" smtClean="0">
                    <a:latin typeface="Times New Roman"/>
                    <a:cs typeface="Times New Roman"/>
                  </a:rPr>
                  <a:t>r </a:t>
                </a:r>
                <a:r>
                  <a:rPr lang="en-US" sz="800" spc="-90" dirty="0" smtClean="0">
                    <a:latin typeface="Times New Roman"/>
                    <a:cs typeface="Times New Roman"/>
                  </a:rPr>
                  <a:t> </a:t>
                </a:r>
                <a:r>
                  <a:rPr lang="en-US" sz="800" spc="45" dirty="0" smtClean="0">
                    <a:latin typeface="Times New Roman"/>
                    <a:cs typeface="Times New Roman"/>
                  </a:rPr>
                  <a:t>a</a:t>
                </a:r>
                <a:r>
                  <a:rPr lang="en-US" sz="800" spc="30" dirty="0" smtClean="0">
                    <a:latin typeface="Times New Roman"/>
                    <a:cs typeface="Times New Roman"/>
                  </a:rPr>
                  <a:t>p</a:t>
                </a:r>
                <a:r>
                  <a:rPr lang="en-US" sz="800" spc="5" dirty="0" smtClean="0">
                    <a:latin typeface="Times New Roman"/>
                    <a:cs typeface="Times New Roman"/>
                  </a:rPr>
                  <a:t>p</a:t>
                </a:r>
                <a:r>
                  <a:rPr lang="en-US" sz="800" spc="15" dirty="0" smtClean="0">
                    <a:latin typeface="Times New Roman"/>
                    <a:cs typeface="Times New Roman"/>
                  </a:rPr>
                  <a:t>ro</a:t>
                </a:r>
                <a:r>
                  <a:rPr lang="en-US" sz="800" spc="45" dirty="0" smtClean="0">
                    <a:latin typeface="Times New Roman"/>
                    <a:cs typeface="Times New Roman"/>
                  </a:rPr>
                  <a:t>a</a:t>
                </a:r>
                <a:r>
                  <a:rPr lang="en-US" sz="800" spc="10" dirty="0" smtClean="0">
                    <a:latin typeface="Times New Roman"/>
                    <a:cs typeface="Times New Roman"/>
                  </a:rPr>
                  <a:t>c</a:t>
                </a:r>
                <a:r>
                  <a:rPr lang="en-US" sz="800" spc="30" dirty="0" smtClean="0">
                    <a:latin typeface="Times New Roman"/>
                    <a:cs typeface="Times New Roman"/>
                  </a:rPr>
                  <a:t>h. </a:t>
                </a:r>
                <a:r>
                  <a:rPr lang="en-US" sz="800" spc="-15" dirty="0" smtClean="0">
                    <a:latin typeface="Times New Roman"/>
                    <a:cs typeface="Times New Roman"/>
                  </a:rPr>
                  <a:t> </a:t>
                </a:r>
                <a:r>
                  <a:rPr lang="en-US" sz="800" spc="15" dirty="0" smtClean="0">
                    <a:latin typeface="Times New Roman"/>
                    <a:cs typeface="Times New Roman"/>
                  </a:rPr>
                  <a:t>We</a:t>
                </a:r>
                <a:r>
                  <a:rPr lang="en-US" sz="800" spc="80" dirty="0" smtClean="0">
                    <a:latin typeface="Times New Roman"/>
                    <a:cs typeface="Times New Roman"/>
                  </a:rPr>
                  <a:t> </a:t>
                </a:r>
                <a:r>
                  <a:rPr lang="en-US" sz="800" spc="-25" dirty="0" smtClean="0">
                    <a:latin typeface="Times New Roman"/>
                    <a:cs typeface="Times New Roman"/>
                  </a:rPr>
                  <a:t>i</a:t>
                </a:r>
                <a:r>
                  <a:rPr lang="en-US" sz="800" spc="30" dirty="0" smtClean="0">
                    <a:latin typeface="Times New Roman"/>
                    <a:cs typeface="Times New Roman"/>
                  </a:rPr>
                  <a:t>n</a:t>
                </a:r>
                <a:r>
                  <a:rPr lang="en-US" sz="800" spc="75" dirty="0" smtClean="0">
                    <a:latin typeface="Times New Roman"/>
                    <a:cs typeface="Times New Roman"/>
                  </a:rPr>
                  <a:t>t</a:t>
                </a:r>
                <a:r>
                  <a:rPr lang="en-US" sz="800" spc="15" dirty="0" smtClean="0">
                    <a:latin typeface="Times New Roman"/>
                    <a:cs typeface="Times New Roman"/>
                  </a:rPr>
                  <a:t>r</a:t>
                </a:r>
                <a:r>
                  <a:rPr lang="en-US" sz="800" spc="35" dirty="0" smtClean="0">
                    <a:latin typeface="Times New Roman"/>
                    <a:cs typeface="Times New Roman"/>
                  </a:rPr>
                  <a:t>o</a:t>
                </a:r>
                <a:r>
                  <a:rPr lang="en-US" sz="800" spc="30" dirty="0" smtClean="0">
                    <a:latin typeface="Times New Roman"/>
                    <a:cs typeface="Times New Roman"/>
                  </a:rPr>
                  <a:t>du</a:t>
                </a:r>
                <a:r>
                  <a:rPr lang="en-US" sz="800" spc="10" dirty="0" smtClean="0">
                    <a:latin typeface="Times New Roman"/>
                    <a:cs typeface="Times New Roman"/>
                  </a:rPr>
                  <a:t>c</a:t>
                </a:r>
                <a:r>
                  <a:rPr lang="en-US" sz="800" spc="15" dirty="0" smtClean="0">
                    <a:latin typeface="Times New Roman"/>
                    <a:cs typeface="Times New Roman"/>
                  </a:rPr>
                  <a:t>e </a:t>
                </a:r>
                <a:r>
                  <a:rPr lang="en-US" sz="800" spc="-95" dirty="0" smtClean="0">
                    <a:latin typeface="Times New Roman"/>
                    <a:cs typeface="Times New Roman"/>
                  </a:rPr>
                  <a:t> </a:t>
                </a:r>
                <a:r>
                  <a:rPr lang="en-US" sz="800" spc="75" dirty="0" smtClean="0">
                    <a:latin typeface="Times New Roman"/>
                    <a:cs typeface="Times New Roman"/>
                  </a:rPr>
                  <a:t>t</a:t>
                </a:r>
                <a:r>
                  <a:rPr lang="en-US" sz="800" spc="30" dirty="0" smtClean="0">
                    <a:latin typeface="Times New Roman"/>
                    <a:cs typeface="Times New Roman"/>
                  </a:rPr>
                  <a:t>h</a:t>
                </a:r>
                <a:r>
                  <a:rPr lang="en-US" sz="800" spc="15" dirty="0" smtClean="0">
                    <a:latin typeface="Times New Roman"/>
                    <a:cs typeface="Times New Roman"/>
                  </a:rPr>
                  <a:t>e</a:t>
                </a:r>
                <a:r>
                  <a:rPr lang="en-US" sz="800" spc="80" dirty="0" smtClean="0">
                    <a:latin typeface="Times New Roman"/>
                    <a:cs typeface="Times New Roman"/>
                  </a:rPr>
                  <a:t> </a:t>
                </a:r>
                <a:r>
                  <a:rPr lang="en-US" sz="800" spc="30" dirty="0" smtClean="0">
                    <a:solidFill>
                      <a:srgbClr val="FF0000"/>
                    </a:solidFill>
                    <a:latin typeface="Times New Roman"/>
                    <a:cs typeface="Times New Roman"/>
                  </a:rPr>
                  <a:t>n</a:t>
                </a:r>
                <a:r>
                  <a:rPr lang="en-US" sz="800" spc="35" dirty="0" smtClean="0">
                    <a:solidFill>
                      <a:srgbClr val="FF0000"/>
                    </a:solidFill>
                    <a:latin typeface="Times New Roman"/>
                    <a:cs typeface="Times New Roman"/>
                  </a:rPr>
                  <a:t>o</a:t>
                </a:r>
                <a:r>
                  <a:rPr lang="en-US" sz="800" spc="30" dirty="0" smtClean="0">
                    <a:solidFill>
                      <a:srgbClr val="FF0000"/>
                    </a:solidFill>
                    <a:latin typeface="Times New Roman"/>
                    <a:cs typeface="Times New Roman"/>
                  </a:rPr>
                  <a:t>d</a:t>
                </a:r>
                <a:r>
                  <a:rPr lang="en-US" sz="800" spc="15" dirty="0" smtClean="0">
                    <a:solidFill>
                      <a:srgbClr val="FF0000"/>
                    </a:solidFill>
                    <a:latin typeface="Times New Roman"/>
                    <a:cs typeface="Times New Roman"/>
                  </a:rPr>
                  <a:t>e</a:t>
                </a:r>
                <a:r>
                  <a:rPr lang="en-US" sz="800" spc="95" dirty="0" smtClean="0">
                    <a:solidFill>
                      <a:srgbClr val="FF0000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800" spc="50" dirty="0" smtClean="0">
                    <a:solidFill>
                      <a:srgbClr val="FF0000"/>
                    </a:solidFill>
                    <a:latin typeface="Times New Roman"/>
                    <a:cs typeface="Times New Roman"/>
                  </a:rPr>
                  <a:t>p</a:t>
                </a:r>
                <a:r>
                  <a:rPr lang="en-US" sz="800" spc="15" dirty="0" smtClean="0">
                    <a:solidFill>
                      <a:srgbClr val="FF0000"/>
                    </a:solidFill>
                    <a:latin typeface="Times New Roman"/>
                    <a:cs typeface="Times New Roman"/>
                  </a:rPr>
                  <a:t>o</a:t>
                </a:r>
                <a:r>
                  <a:rPr lang="en-US" sz="800" spc="75" dirty="0" smtClean="0">
                    <a:solidFill>
                      <a:srgbClr val="FF0000"/>
                    </a:solidFill>
                    <a:latin typeface="Times New Roman"/>
                    <a:cs typeface="Times New Roman"/>
                  </a:rPr>
                  <a:t>t</a:t>
                </a:r>
                <a:r>
                  <a:rPr lang="en-US" sz="800" spc="10" dirty="0" smtClean="0">
                    <a:solidFill>
                      <a:srgbClr val="FF0000"/>
                    </a:solidFill>
                    <a:latin typeface="Times New Roman"/>
                    <a:cs typeface="Times New Roman"/>
                  </a:rPr>
                  <a:t>e</a:t>
                </a:r>
                <a:r>
                  <a:rPr lang="en-US" sz="800" spc="30" dirty="0" smtClean="0">
                    <a:solidFill>
                      <a:srgbClr val="FF0000"/>
                    </a:solidFill>
                    <a:latin typeface="Times New Roman"/>
                    <a:cs typeface="Times New Roman"/>
                  </a:rPr>
                  <a:t>n</a:t>
                </a:r>
                <a:r>
                  <a:rPr lang="en-US" sz="800" spc="75" dirty="0" smtClean="0">
                    <a:solidFill>
                      <a:srgbClr val="FF0000"/>
                    </a:solidFill>
                    <a:latin typeface="Times New Roman"/>
                    <a:cs typeface="Times New Roman"/>
                  </a:rPr>
                  <a:t>t</a:t>
                </a:r>
                <a:r>
                  <a:rPr lang="en-US" sz="800" spc="-25" dirty="0" smtClean="0">
                    <a:solidFill>
                      <a:srgbClr val="FF0000"/>
                    </a:solidFill>
                    <a:latin typeface="Times New Roman"/>
                    <a:cs typeface="Times New Roman"/>
                  </a:rPr>
                  <a:t>i</a:t>
                </a:r>
                <a:r>
                  <a:rPr lang="en-US" sz="800" spc="45" dirty="0" smtClean="0">
                    <a:solidFill>
                      <a:srgbClr val="FF0000"/>
                    </a:solidFill>
                    <a:latin typeface="Times New Roman"/>
                    <a:cs typeface="Times New Roman"/>
                  </a:rPr>
                  <a:t>a</a:t>
                </a:r>
                <a:r>
                  <a:rPr lang="en-US" sz="800" spc="-25" dirty="0" smtClean="0">
                    <a:solidFill>
                      <a:srgbClr val="FF0000"/>
                    </a:solidFill>
                    <a:latin typeface="Times New Roman"/>
                    <a:cs typeface="Times New Roman"/>
                  </a:rPr>
                  <a:t>l</a:t>
                </a:r>
                <a:r>
                  <a:rPr lang="en-US" sz="800" spc="10" dirty="0" smtClean="0">
                    <a:solidFill>
                      <a:srgbClr val="FF0000"/>
                    </a:solidFill>
                    <a:latin typeface="Times New Roman"/>
                    <a:cs typeface="Times New Roman"/>
                  </a:rPr>
                  <a:t>s </a:t>
                </a:r>
                <a:r>
                  <a:rPr lang="en-US" sz="800" spc="-90" dirty="0" smtClean="0">
                    <a:solidFill>
                      <a:srgbClr val="FF0000"/>
                    </a:solidFill>
                    <a:latin typeface="Times New Roman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ja-JP" sz="800" b="0" i="1" spc="-9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sz="800" b="0" i="1" spc="-90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US" altLang="ja-JP" sz="800" b="0" i="1" spc="-90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Times New Roman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ja-JP" sz="800" b="0" i="1" spc="-90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Times New Roman"/>
                              </a:rPr>
                              <m:t>0</m:t>
                            </m:r>
                          </m:sub>
                        </m:sSub>
                        <m:r>
                          <a:rPr lang="en-US" altLang="ja-JP" sz="800" b="0" i="1" spc="-9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/>
                          </a:rPr>
                          <m:t>,</m:t>
                        </m:r>
                        <m:sSub>
                          <m:sSubPr>
                            <m:ctrlPr>
                              <a:rPr lang="en-US" altLang="ja-JP" sz="800" b="0" i="1" spc="-90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US" altLang="ja-JP" sz="800" b="0" i="1" spc="-90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Times New Roman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ja-JP" sz="800" b="0" i="1" spc="-90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Times New Roman"/>
                              </a:rPr>
                              <m:t>1</m:t>
                            </m:r>
                          </m:sub>
                        </m:sSub>
                        <m:r>
                          <a:rPr lang="en-US" altLang="ja-JP" sz="800" b="0" i="1" spc="-9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/>
                          </a:rPr>
                          <m:t>,</m:t>
                        </m:r>
                        <m:sSub>
                          <m:sSubPr>
                            <m:ctrlPr>
                              <a:rPr lang="en-US" altLang="ja-JP" sz="800" b="0" i="1" spc="-90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US" altLang="ja-JP" sz="800" b="0" i="1" spc="-90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Times New Roman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ja-JP" sz="800" b="0" i="1" spc="-90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Times New Roman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800" spc="45" dirty="0" smtClean="0">
                    <a:latin typeface="Times New Roman"/>
                    <a:cs typeface="Times New Roman"/>
                  </a:rPr>
                  <a:t> a</a:t>
                </a:r>
                <a:r>
                  <a:rPr lang="en-US" sz="800" spc="10" dirty="0" smtClean="0">
                    <a:latin typeface="Times New Roman"/>
                    <a:cs typeface="Times New Roman"/>
                  </a:rPr>
                  <a:t>s</a:t>
                </a:r>
                <a:r>
                  <a:rPr lang="en-US" sz="800" spc="75" dirty="0" smtClean="0">
                    <a:latin typeface="Times New Roman"/>
                    <a:cs typeface="Times New Roman"/>
                  </a:rPr>
                  <a:t> </a:t>
                </a:r>
                <a:r>
                  <a:rPr lang="en-US" sz="800" spc="45" dirty="0" smtClean="0">
                    <a:latin typeface="Times New Roman"/>
                    <a:cs typeface="Times New Roman"/>
                  </a:rPr>
                  <a:t>a</a:t>
                </a:r>
                <a:r>
                  <a:rPr lang="en-US" sz="800" spc="30" dirty="0" smtClean="0">
                    <a:latin typeface="Times New Roman"/>
                    <a:cs typeface="Times New Roman"/>
                  </a:rPr>
                  <a:t>dd</a:t>
                </a:r>
                <a:r>
                  <a:rPr lang="en-US" sz="800" spc="-25" dirty="0" smtClean="0">
                    <a:latin typeface="Times New Roman"/>
                    <a:cs typeface="Times New Roman"/>
                  </a:rPr>
                  <a:t>i</a:t>
                </a:r>
                <a:r>
                  <a:rPr lang="en-US" sz="800" spc="75" dirty="0" smtClean="0">
                    <a:latin typeface="Times New Roman"/>
                    <a:cs typeface="Times New Roman"/>
                  </a:rPr>
                  <a:t>t</a:t>
                </a:r>
                <a:r>
                  <a:rPr lang="en-US" sz="800" spc="-25" dirty="0" smtClean="0">
                    <a:latin typeface="Times New Roman"/>
                    <a:cs typeface="Times New Roman"/>
                  </a:rPr>
                  <a:t>i</a:t>
                </a:r>
                <a:r>
                  <a:rPr lang="en-US" sz="800" spc="15" dirty="0" smtClean="0">
                    <a:latin typeface="Times New Roman"/>
                    <a:cs typeface="Times New Roman"/>
                  </a:rPr>
                  <a:t>o</a:t>
                </a:r>
                <a:r>
                  <a:rPr lang="en-US" sz="800" spc="30" dirty="0" smtClean="0">
                    <a:latin typeface="Times New Roman"/>
                    <a:cs typeface="Times New Roman"/>
                  </a:rPr>
                  <a:t>n</a:t>
                </a:r>
                <a:r>
                  <a:rPr lang="en-US" sz="800" spc="45" dirty="0" smtClean="0">
                    <a:latin typeface="Times New Roman"/>
                    <a:cs typeface="Times New Roman"/>
                  </a:rPr>
                  <a:t>a</a:t>
                </a:r>
                <a:r>
                  <a:rPr lang="en-US" sz="800" spc="-25" dirty="0" smtClean="0">
                    <a:latin typeface="Times New Roman"/>
                    <a:cs typeface="Times New Roman"/>
                  </a:rPr>
                  <a:t>l </a:t>
                </a:r>
                <a:r>
                  <a:rPr lang="en-US" sz="800" spc="-100" dirty="0" smtClean="0">
                    <a:latin typeface="Times New Roman"/>
                    <a:cs typeface="Times New Roman"/>
                  </a:rPr>
                  <a:t> </a:t>
                </a:r>
                <a:r>
                  <a:rPr lang="en-US" sz="800" spc="-10" dirty="0" smtClean="0">
                    <a:latin typeface="Times New Roman"/>
                    <a:cs typeface="Times New Roman"/>
                  </a:rPr>
                  <a:t>v</a:t>
                </a:r>
                <a:r>
                  <a:rPr lang="en-US" sz="800" spc="20" dirty="0" smtClean="0">
                    <a:latin typeface="Times New Roman"/>
                    <a:cs typeface="Times New Roman"/>
                  </a:rPr>
                  <a:t>a</a:t>
                </a:r>
                <a:r>
                  <a:rPr lang="en-US" sz="800" spc="15" dirty="0" smtClean="0">
                    <a:latin typeface="Times New Roman"/>
                    <a:cs typeface="Times New Roman"/>
                  </a:rPr>
                  <a:t>r</a:t>
                </a:r>
                <a:r>
                  <a:rPr lang="en-US" sz="800" spc="-25" dirty="0" smtClean="0">
                    <a:latin typeface="Times New Roman"/>
                    <a:cs typeface="Times New Roman"/>
                  </a:rPr>
                  <a:t>i</a:t>
                </a:r>
                <a:r>
                  <a:rPr lang="en-US" sz="800" spc="45" dirty="0" smtClean="0">
                    <a:latin typeface="Times New Roman"/>
                    <a:cs typeface="Times New Roman"/>
                  </a:rPr>
                  <a:t>a</a:t>
                </a:r>
                <a:r>
                  <a:rPr lang="en-US" sz="800" spc="30" dirty="0" smtClean="0">
                    <a:latin typeface="Times New Roman"/>
                    <a:cs typeface="Times New Roman"/>
                  </a:rPr>
                  <a:t>b</a:t>
                </a:r>
                <a:r>
                  <a:rPr lang="en-US" sz="800" spc="-25" dirty="0" smtClean="0">
                    <a:latin typeface="Times New Roman"/>
                    <a:cs typeface="Times New Roman"/>
                  </a:rPr>
                  <a:t>l</a:t>
                </a:r>
                <a:r>
                  <a:rPr lang="en-US" sz="800" spc="10" dirty="0" smtClean="0">
                    <a:latin typeface="Times New Roman"/>
                    <a:cs typeface="Times New Roman"/>
                  </a:rPr>
                  <a:t>e</a:t>
                </a:r>
                <a:r>
                  <a:rPr lang="en-US" sz="800" spc="5" dirty="0" smtClean="0">
                    <a:latin typeface="Times New Roman"/>
                    <a:cs typeface="Times New Roman"/>
                  </a:rPr>
                  <a:t>s</a:t>
                </a:r>
                <a:r>
                  <a:rPr lang="en-US" sz="800" spc="10" dirty="0" smtClean="0">
                    <a:latin typeface="Times New Roman"/>
                    <a:cs typeface="Times New Roman"/>
                  </a:rPr>
                  <a:t>:</a:t>
                </a:r>
                <a:endParaRPr lang="en-US" sz="800" dirty="0">
                  <a:latin typeface="Times New Roman"/>
                  <a:cs typeface="Times New Roman"/>
                </a:endParaRPr>
              </a:p>
              <a:p>
                <a:pPr>
                  <a:lnSpc>
                    <a:spcPts val="1400"/>
                  </a:lnSpc>
                  <a:spcBef>
                    <a:spcPts val="49"/>
                  </a:spcBef>
                </a:pPr>
                <a:endParaRPr lang="en-US" sz="1400" dirty="0"/>
              </a:p>
              <a:p>
                <a:pPr marR="2103120" algn="ctr">
                  <a:lnSpc>
                    <a:spcPct val="100000"/>
                  </a:lnSpc>
                </a:pPr>
                <a:r>
                  <a:rPr lang="en-US" sz="1350" spc="-52" baseline="6172" dirty="0" smtClean="0">
                    <a:latin typeface="Arial"/>
                    <a:cs typeface="Arial"/>
                  </a:rPr>
                  <a:t>v</a:t>
                </a:r>
                <a:r>
                  <a:rPr lang="en-US" sz="600" spc="15" dirty="0" smtClean="0">
                    <a:latin typeface="Times New Roman"/>
                    <a:cs typeface="Times New Roman"/>
                  </a:rPr>
                  <a:t>1</a:t>
                </a:r>
                <a:endParaRPr sz="600" dirty="0">
                  <a:latin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112" name="object 1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03" y="0"/>
                <a:ext cx="4165600" cy="1330325"/>
              </a:xfrm>
              <a:prstGeom prst="rect">
                <a:avLst/>
              </a:prstGeom>
              <a:blipFill rotWithShape="1">
                <a:blip r:embed="rId2"/>
                <a:stretch>
                  <a:fillRect l="-234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0" name="object 130"/>
          <p:cNvSpPr txBox="1"/>
          <p:nvPr/>
        </p:nvSpPr>
        <p:spPr>
          <a:xfrm>
            <a:off x="1511369" y="2982234"/>
            <a:ext cx="119380" cy="1460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spc="-52" baseline="6172" dirty="0" smtClean="0">
                <a:latin typeface="Arial"/>
                <a:cs typeface="Arial"/>
              </a:rPr>
              <a:t>v</a:t>
            </a:r>
            <a:r>
              <a:rPr sz="600" spc="15" dirty="0" smtClean="0">
                <a:latin typeface="Times New Roman"/>
                <a:cs typeface="Times New Roman"/>
              </a:rPr>
              <a:t>0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839096" y="1704810"/>
            <a:ext cx="135890" cy="1485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spc="10" dirty="0" smtClean="0">
                <a:latin typeface="Times New Roman"/>
                <a:cs typeface="Times New Roman"/>
              </a:rPr>
              <a:t>R</a:t>
            </a:r>
            <a:r>
              <a:rPr sz="900" spc="22" baseline="-9259" dirty="0" smtClean="0">
                <a:latin typeface="Times New Roman"/>
                <a:cs typeface="Times New Roman"/>
              </a:rPr>
              <a:t>1</a:t>
            </a:r>
            <a:endParaRPr sz="900" baseline="-9259">
              <a:latin typeface="Times New Roman"/>
              <a:cs typeface="Times New Roman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1485200" y="1986834"/>
            <a:ext cx="135890" cy="1485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spc="10" dirty="0" smtClean="0">
                <a:latin typeface="Times New Roman"/>
                <a:cs typeface="Times New Roman"/>
              </a:rPr>
              <a:t>R</a:t>
            </a:r>
            <a:r>
              <a:rPr sz="900" spc="22" baseline="-9259" dirty="0" smtClean="0">
                <a:latin typeface="Times New Roman"/>
                <a:cs typeface="Times New Roman"/>
              </a:rPr>
              <a:t>2</a:t>
            </a:r>
            <a:endParaRPr sz="900" baseline="-9259">
              <a:latin typeface="Times New Roman"/>
              <a:cs typeface="Times New Roman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1825106" y="1705608"/>
            <a:ext cx="94615" cy="1371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spc="5" dirty="0" smtClean="0">
                <a:latin typeface="Times New Roman"/>
                <a:cs typeface="Times New Roman"/>
              </a:rPr>
              <a:t>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902109" y="2629752"/>
            <a:ext cx="84455" cy="1371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spc="-30" dirty="0" smtClean="0">
                <a:latin typeface="Times New Roman"/>
                <a:cs typeface="Times New Roman"/>
              </a:rPr>
              <a:t>L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607626" y="2142373"/>
            <a:ext cx="429895" cy="1428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362585" algn="l"/>
              </a:tabLst>
            </a:pPr>
            <a:r>
              <a:rPr sz="1350" spc="-30" baseline="6172" dirty="0" smtClean="0">
                <a:latin typeface="Arial"/>
                <a:cs typeface="Arial"/>
              </a:rPr>
              <a:t>U</a:t>
            </a:r>
            <a:r>
              <a:rPr sz="900" spc="22" baseline="4629" dirty="0" smtClean="0">
                <a:latin typeface="Times New Roman"/>
                <a:cs typeface="Times New Roman"/>
              </a:rPr>
              <a:t>0	</a:t>
            </a:r>
            <a:r>
              <a:rPr sz="900" spc="-30" dirty="0" smtClean="0">
                <a:latin typeface="Arial"/>
                <a:cs typeface="Arial"/>
              </a:rPr>
              <a:t>v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446873" y="1630353"/>
            <a:ext cx="93345" cy="1460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spc="15" baseline="6172" dirty="0" smtClean="0">
                <a:latin typeface="Arial"/>
                <a:cs typeface="Arial"/>
              </a:rPr>
              <a:t>i</a:t>
            </a:r>
            <a:r>
              <a:rPr sz="600" spc="15" dirty="0" smtClean="0">
                <a:latin typeface="Times New Roman"/>
                <a:cs typeface="Times New Roman"/>
              </a:rPr>
              <a:t>0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1257712" y="1664851"/>
            <a:ext cx="127000" cy="1460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spc="-44" baseline="6172" dirty="0" smtClean="0">
                <a:latin typeface="Arial"/>
                <a:cs typeface="Arial"/>
              </a:rPr>
              <a:t>u</a:t>
            </a:r>
            <a:r>
              <a:rPr sz="600" spc="15" dirty="0" smtClean="0">
                <a:latin typeface="Times New Roman"/>
                <a:cs typeface="Times New Roman"/>
              </a:rPr>
              <a:t>1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1144763" y="1320130"/>
            <a:ext cx="93345" cy="1460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spc="15" baseline="6172" dirty="0" smtClean="0">
                <a:latin typeface="Arial"/>
                <a:cs typeface="Arial"/>
              </a:rPr>
              <a:t>i</a:t>
            </a:r>
            <a:r>
              <a:rPr sz="600" spc="15" dirty="0" smtClean="0">
                <a:latin typeface="Times New Roman"/>
                <a:cs typeface="Times New Roman"/>
              </a:rPr>
              <a:t>1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1490341" y="2364814"/>
            <a:ext cx="127000" cy="1460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spc="-44" baseline="6172" dirty="0" smtClean="0">
                <a:latin typeface="Arial"/>
                <a:cs typeface="Arial"/>
              </a:rPr>
              <a:t>u</a:t>
            </a:r>
            <a:r>
              <a:rPr sz="600" spc="15" dirty="0" smtClean="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1159104" y="2060401"/>
            <a:ext cx="53340" cy="1308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</a:pPr>
            <a:r>
              <a:rPr sz="900" spc="15" dirty="0" smtClean="0">
                <a:latin typeface="Arial"/>
                <a:cs typeface="Arial"/>
              </a:rPr>
              <a:t>i</a:t>
            </a:r>
            <a:endParaRPr sz="900">
              <a:latin typeface="Arial"/>
              <a:cs typeface="Arial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1186536" y="2110693"/>
            <a:ext cx="66040" cy="1079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600" spc="15" dirty="0" smtClean="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2209587" y="1648838"/>
            <a:ext cx="86360" cy="1308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</a:pPr>
            <a:r>
              <a:rPr sz="900" spc="-30" dirty="0" smtClean="0">
                <a:latin typeface="Arial"/>
                <a:cs typeface="Arial"/>
              </a:rPr>
              <a:t>u</a:t>
            </a:r>
            <a:endParaRPr sz="900">
              <a:latin typeface="Arial"/>
              <a:cs typeface="Arial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2270547" y="1700654"/>
            <a:ext cx="77470" cy="1060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600" spc="0" dirty="0" smtClean="0">
                <a:latin typeface="Times New Roman"/>
                <a:cs typeface="Times New Roman"/>
              </a:rPr>
              <a:t>C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2080064" y="1310087"/>
            <a:ext cx="104775" cy="158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900" spc="10" dirty="0" smtClean="0">
                <a:latin typeface="Arial"/>
                <a:cs typeface="Arial"/>
              </a:rPr>
              <a:t>i</a:t>
            </a:r>
            <a:r>
              <a:rPr sz="900" spc="0" baseline="-9259" dirty="0" smtClean="0">
                <a:latin typeface="Times New Roman"/>
                <a:cs typeface="Times New Roman"/>
              </a:rPr>
              <a:t>C</a:t>
            </a:r>
            <a:endParaRPr sz="900" baseline="-9259">
              <a:latin typeface="Times New Roman"/>
              <a:cs typeface="Times New Roman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1211509" y="2609944"/>
            <a:ext cx="130810" cy="158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900" spc="-30" dirty="0" smtClean="0">
                <a:latin typeface="Arial"/>
                <a:cs typeface="Arial"/>
              </a:rPr>
              <a:t>u</a:t>
            </a:r>
            <a:r>
              <a:rPr sz="900" spc="-37" baseline="-9259" dirty="0" smtClean="0">
                <a:latin typeface="Times New Roman"/>
                <a:cs typeface="Times New Roman"/>
              </a:rPr>
              <a:t>L</a:t>
            </a:r>
            <a:endParaRPr sz="900" baseline="-9259">
              <a:latin typeface="Times New Roman"/>
              <a:cs typeface="Times New Roman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966307" y="2257180"/>
            <a:ext cx="97155" cy="158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900" spc="10" dirty="0" smtClean="0">
                <a:latin typeface="Arial"/>
                <a:cs typeface="Arial"/>
              </a:rPr>
              <a:t>i</a:t>
            </a:r>
            <a:r>
              <a:rPr sz="900" spc="-37" baseline="-9259" dirty="0" smtClean="0">
                <a:latin typeface="Times New Roman"/>
                <a:cs typeface="Times New Roman"/>
              </a:rPr>
              <a:t>L</a:t>
            </a:r>
            <a:endParaRPr sz="900" baseline="-9259">
              <a:latin typeface="Times New Roman"/>
              <a:cs typeface="Times New Roman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1011021" y="2192665"/>
            <a:ext cx="66040" cy="1079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600" spc="15" dirty="0" smtClean="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31" name="object 129"/>
          <p:cNvSpPr/>
          <p:nvPr/>
        </p:nvSpPr>
        <p:spPr>
          <a:xfrm>
            <a:off x="3879951" y="2003069"/>
            <a:ext cx="105155" cy="0"/>
          </a:xfrm>
          <a:custGeom>
            <a:avLst/>
            <a:gdLst/>
            <a:ahLst/>
            <a:cxnLst/>
            <a:rect l="l" t="t" r="r" b="b"/>
            <a:pathLst>
              <a:path w="105155">
                <a:moveTo>
                  <a:pt x="0" y="0"/>
                </a:moveTo>
                <a:lnTo>
                  <a:pt x="105155" y="0"/>
                </a:lnTo>
              </a:path>
            </a:pathLst>
          </a:custGeom>
          <a:ln w="4571">
            <a:solidFill>
              <a:srgbClr val="0000F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0"/>
          <p:cNvSpPr/>
          <p:nvPr/>
        </p:nvSpPr>
        <p:spPr>
          <a:xfrm>
            <a:off x="3901287" y="2265197"/>
            <a:ext cx="140208" cy="0"/>
          </a:xfrm>
          <a:custGeom>
            <a:avLst/>
            <a:gdLst/>
            <a:ahLst/>
            <a:cxnLst/>
            <a:rect l="l" t="t" r="r" b="b"/>
            <a:pathLst>
              <a:path w="140208">
                <a:moveTo>
                  <a:pt x="0" y="0"/>
                </a:moveTo>
                <a:lnTo>
                  <a:pt x="140208" y="0"/>
                </a:lnTo>
              </a:path>
            </a:pathLst>
          </a:custGeom>
          <a:ln w="4571">
            <a:solidFill>
              <a:srgbClr val="0000F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1"/>
          <p:cNvSpPr txBox="1"/>
          <p:nvPr/>
        </p:nvSpPr>
        <p:spPr>
          <a:xfrm>
            <a:off x="2916426" y="1546987"/>
            <a:ext cx="1143635" cy="10344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301625" algn="l"/>
                <a:tab pos="575945" algn="l"/>
                <a:tab pos="810895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4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	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	</a:t>
            </a: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 </a:t>
            </a:r>
            <a:r>
              <a:rPr sz="900" spc="-104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15" dirty="0" smtClean="0">
                <a:solidFill>
                  <a:srgbClr val="0000FF"/>
                </a:solidFill>
                <a:latin typeface="Gulim"/>
                <a:cs typeface="Gulim"/>
              </a:rPr>
              <a:t>−</a:t>
            </a:r>
            <a:r>
              <a:rPr sz="800" spc="-75" dirty="0" smtClean="0">
                <a:solidFill>
                  <a:srgbClr val="0000FF"/>
                </a:solidFill>
                <a:latin typeface="Gulim"/>
                <a:cs typeface="Gulim"/>
              </a:rPr>
              <a:t> </a:t>
            </a: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endParaRPr sz="900" baseline="-9259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  <a:tabLst>
                <a:tab pos="301625" algn="l"/>
                <a:tab pos="575945" algn="l"/>
                <a:tab pos="810895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5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2	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	</a:t>
            </a:r>
            <a:r>
              <a:rPr sz="800" spc="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R  </a:t>
            </a:r>
            <a:r>
              <a:rPr sz="800" spc="-4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70" dirty="0" smtClean="0">
                <a:solidFill>
                  <a:srgbClr val="0000FF"/>
                </a:solidFill>
                <a:latin typeface="Gulim"/>
                <a:cs typeface="Gulim"/>
              </a:rPr>
              <a:t>· 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  <a:tabLst>
                <a:tab pos="301625" algn="l"/>
                <a:tab pos="575945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6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2	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301625" algn="l"/>
                <a:tab pos="575945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7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-37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L	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  <a:tabLst>
                <a:tab pos="301625" algn="l"/>
                <a:tab pos="575945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8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-37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L	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</a:t>
            </a:r>
            <a:endParaRPr sz="800">
              <a:latin typeface="Times New Roman"/>
              <a:cs typeface="Times New Roman"/>
            </a:endParaRPr>
          </a:p>
          <a:p>
            <a:pPr marL="12700" marR="12700">
              <a:lnSpc>
                <a:spcPct val="100000"/>
              </a:lnSpc>
              <a:spcBef>
                <a:spcPts val="130"/>
              </a:spcBef>
              <a:tabLst>
                <a:tab pos="301625" algn="l"/>
                <a:tab pos="575945" algn="l"/>
                <a:tab pos="810895" algn="l"/>
                <a:tab pos="1016635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9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0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C	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		</a:t>
            </a:r>
            <a:r>
              <a:rPr sz="900" spc="30" baseline="-27777" dirty="0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sz="900" spc="89" baseline="-27777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900" spc="82" baseline="-27777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10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35" dirty="0" smtClean="0">
                <a:solidFill>
                  <a:srgbClr val="0000FF"/>
                </a:solidFill>
                <a:latin typeface="Times New Roman"/>
                <a:cs typeface="Times New Roman"/>
              </a:rPr>
              <a:t>u	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	</a:t>
            </a: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 </a:t>
            </a:r>
            <a:r>
              <a:rPr sz="900" spc="-104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15" dirty="0" smtClean="0">
                <a:solidFill>
                  <a:srgbClr val="0000FF"/>
                </a:solidFill>
                <a:latin typeface="Gulim"/>
                <a:cs typeface="Gulim"/>
              </a:rPr>
              <a:t>−</a:t>
            </a:r>
            <a:r>
              <a:rPr sz="800" spc="-75" dirty="0" smtClean="0">
                <a:solidFill>
                  <a:srgbClr val="0000FF"/>
                </a:solidFill>
                <a:latin typeface="Gulim"/>
                <a:cs typeface="Gulim"/>
              </a:rPr>
              <a:t> </a:t>
            </a: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r>
              <a:rPr sz="900" spc="7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11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	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	</a:t>
            </a:r>
            <a:r>
              <a:rPr sz="800" spc="20" dirty="0" smtClean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34" name="object 132"/>
          <p:cNvSpPr txBox="1"/>
          <p:nvPr/>
        </p:nvSpPr>
        <p:spPr>
          <a:xfrm>
            <a:off x="3785106" y="1708023"/>
            <a:ext cx="217170" cy="1079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600" spc="15" dirty="0" smtClean="0">
                <a:solidFill>
                  <a:srgbClr val="0000FF"/>
                </a:solidFill>
                <a:latin typeface="Times New Roman"/>
                <a:cs typeface="Times New Roman"/>
              </a:rPr>
              <a:t>2     </a:t>
            </a:r>
            <a:r>
              <a:rPr sz="600" spc="-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600" spc="15" dirty="0" smtClean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35" name="object 133"/>
          <p:cNvSpPr txBox="1"/>
          <p:nvPr/>
        </p:nvSpPr>
        <p:spPr>
          <a:xfrm>
            <a:off x="3715002" y="1787779"/>
            <a:ext cx="344805" cy="1485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2 </a:t>
            </a:r>
            <a:r>
              <a:rPr sz="900" spc="-104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15" dirty="0" smtClean="0">
                <a:solidFill>
                  <a:srgbClr val="0000FF"/>
                </a:solidFill>
                <a:latin typeface="Gulim"/>
                <a:cs typeface="Gulim"/>
              </a:rPr>
              <a:t>−</a:t>
            </a:r>
            <a:r>
              <a:rPr sz="800" spc="-75" dirty="0" smtClean="0">
                <a:solidFill>
                  <a:srgbClr val="0000FF"/>
                </a:solidFill>
                <a:latin typeface="Gulim"/>
                <a:cs typeface="Gulim"/>
              </a:rPr>
              <a:t> </a:t>
            </a: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endParaRPr sz="900" baseline="-9259">
              <a:latin typeface="Times New Roman"/>
              <a:cs typeface="Times New Roman"/>
            </a:endParaRPr>
          </a:p>
        </p:txBody>
      </p:sp>
      <p:sp>
        <p:nvSpPr>
          <p:cNvPr id="136" name="object 134"/>
          <p:cNvSpPr txBox="1"/>
          <p:nvPr/>
        </p:nvSpPr>
        <p:spPr>
          <a:xfrm>
            <a:off x="3715002" y="1876171"/>
            <a:ext cx="275590" cy="1873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44" baseline="-27777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sz="1200" spc="-22" baseline="-27777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spc="-104" baseline="-27777" dirty="0" smtClean="0">
                <a:solidFill>
                  <a:srgbClr val="0000FF"/>
                </a:solidFill>
                <a:latin typeface="Gulim"/>
                <a:cs typeface="Gulim"/>
              </a:rPr>
              <a:t>·</a:t>
            </a:r>
            <a:r>
              <a:rPr sz="1200" spc="75" baseline="-27777" dirty="0" smtClean="0">
                <a:solidFill>
                  <a:srgbClr val="0000FF"/>
                </a:solidFill>
                <a:latin typeface="Gulim"/>
                <a:cs typeface="Gulim"/>
              </a:rPr>
              <a:t> </a:t>
            </a:r>
            <a:r>
              <a:rPr sz="600" spc="2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sz="600" spc="-20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750" spc="-30" baseline="-16666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endParaRPr sz="750" baseline="-16666">
              <a:latin typeface="Times New Roman"/>
              <a:cs typeface="Times New Roman"/>
            </a:endParaRPr>
          </a:p>
        </p:txBody>
      </p:sp>
      <p:sp>
        <p:nvSpPr>
          <p:cNvPr id="137" name="object 135"/>
          <p:cNvSpPr txBox="1"/>
          <p:nvPr/>
        </p:nvSpPr>
        <p:spPr>
          <a:xfrm>
            <a:off x="3881118" y="1991487"/>
            <a:ext cx="95885" cy="1060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600" spc="2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sz="600" spc="60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38" name="object 136"/>
          <p:cNvSpPr txBox="1"/>
          <p:nvPr/>
        </p:nvSpPr>
        <p:spPr>
          <a:xfrm>
            <a:off x="3715002" y="2083435"/>
            <a:ext cx="344805" cy="2425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72500"/>
              </a:lnSpc>
            </a:pP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2 </a:t>
            </a:r>
            <a:r>
              <a:rPr sz="900" spc="-104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15" dirty="0" smtClean="0">
                <a:solidFill>
                  <a:srgbClr val="0000FF"/>
                </a:solidFill>
                <a:latin typeface="Gulim"/>
                <a:cs typeface="Gulim"/>
              </a:rPr>
              <a:t>−</a:t>
            </a:r>
            <a:r>
              <a:rPr sz="800" spc="-75" dirty="0" smtClean="0">
                <a:solidFill>
                  <a:srgbClr val="0000FF"/>
                </a:solidFill>
                <a:latin typeface="Gulim"/>
                <a:cs typeface="Gulim"/>
              </a:rPr>
              <a:t> </a:t>
            </a: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r>
              <a:rPr sz="900" spc="7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spc="7" baseline="-27777" dirty="0" smtClean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sz="1200" spc="127" baseline="-27777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spc="-104" baseline="-27777" dirty="0" smtClean="0">
                <a:solidFill>
                  <a:srgbClr val="0000FF"/>
                </a:solidFill>
                <a:latin typeface="Gulim"/>
                <a:cs typeface="Gulim"/>
              </a:rPr>
              <a:t>·</a:t>
            </a:r>
            <a:r>
              <a:rPr sz="1200" spc="52" baseline="-27777" dirty="0" smtClean="0">
                <a:solidFill>
                  <a:srgbClr val="0000FF"/>
                </a:solidFill>
                <a:latin typeface="Gulim"/>
                <a:cs typeface="Gulim"/>
              </a:rPr>
              <a:t> </a:t>
            </a:r>
            <a:r>
              <a:rPr sz="600" spc="2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du</a:t>
            </a:r>
            <a:r>
              <a:rPr sz="750" spc="0" baseline="-16666" dirty="0" smtClean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endParaRPr sz="750" baseline="-16666">
              <a:latin typeface="Times New Roman"/>
              <a:cs typeface="Times New Roman"/>
            </a:endParaRPr>
          </a:p>
        </p:txBody>
      </p:sp>
      <p:sp>
        <p:nvSpPr>
          <p:cNvPr id="139" name="object 137"/>
          <p:cNvSpPr txBox="1"/>
          <p:nvPr/>
        </p:nvSpPr>
        <p:spPr>
          <a:xfrm>
            <a:off x="3260850" y="2355723"/>
            <a:ext cx="77470" cy="1060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600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40" name="object 138"/>
          <p:cNvSpPr txBox="1"/>
          <p:nvPr/>
        </p:nvSpPr>
        <p:spPr>
          <a:xfrm>
            <a:off x="2916426" y="2673223"/>
            <a:ext cx="381635" cy="2692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301625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12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  <a:tabLst>
                <a:tab pos="301625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13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endParaRPr sz="900" baseline="-9259">
              <a:latin typeface="Times New Roman"/>
              <a:cs typeface="Times New Roman"/>
            </a:endParaRPr>
          </a:p>
        </p:txBody>
      </p:sp>
      <p:sp>
        <p:nvSpPr>
          <p:cNvPr id="141" name="object 139"/>
          <p:cNvSpPr txBox="1"/>
          <p:nvPr/>
        </p:nvSpPr>
        <p:spPr>
          <a:xfrm>
            <a:off x="3231894" y="2713863"/>
            <a:ext cx="66040" cy="1079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600" spc="15" dirty="0" smtClean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42" name="object 140"/>
          <p:cNvSpPr txBox="1"/>
          <p:nvPr/>
        </p:nvSpPr>
        <p:spPr>
          <a:xfrm>
            <a:off x="3480306" y="2673223"/>
            <a:ext cx="534670" cy="2705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247015" algn="l"/>
              </a:tabLst>
            </a:pP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	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  </a:t>
            </a:r>
            <a:r>
              <a:rPr sz="800" spc="-3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+</a:t>
            </a:r>
            <a:r>
              <a:rPr sz="800" spc="-2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  <a:tabLst>
                <a:tab pos="247015" algn="l"/>
              </a:tabLst>
            </a:pP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	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2 </a:t>
            </a:r>
            <a:r>
              <a:rPr sz="900" spc="-8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+</a:t>
            </a:r>
            <a:r>
              <a:rPr sz="800" spc="-2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-37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endParaRPr sz="900" baseline="-13888">
              <a:latin typeface="Times New Roman"/>
              <a:cs typeface="Times New Roman"/>
            </a:endParaRPr>
          </a:p>
        </p:txBody>
      </p:sp>
      <p:sp>
        <p:nvSpPr>
          <p:cNvPr id="143" name="object 141"/>
          <p:cNvSpPr txBox="1"/>
          <p:nvPr/>
        </p:nvSpPr>
        <p:spPr>
          <a:xfrm>
            <a:off x="3740910" y="2716911"/>
            <a:ext cx="281305" cy="1060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216535" algn="l"/>
              </a:tabLst>
            </a:pPr>
            <a:r>
              <a:rPr sz="600" spc="15" dirty="0" smtClean="0">
                <a:solidFill>
                  <a:srgbClr val="0000FF"/>
                </a:solidFill>
                <a:latin typeface="Times New Roman"/>
                <a:cs typeface="Times New Roman"/>
              </a:rPr>
              <a:t>1	</a:t>
            </a:r>
            <a:r>
              <a:rPr sz="600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44" name="object 142"/>
          <p:cNvSpPr txBox="1"/>
          <p:nvPr/>
        </p:nvSpPr>
        <p:spPr>
          <a:xfrm>
            <a:off x="2605530" y="3068447"/>
            <a:ext cx="1605280" cy="25272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ts val="950"/>
              </a:lnSpc>
            </a:pPr>
            <a:r>
              <a:rPr sz="800" spc="40" dirty="0" smtClean="0">
                <a:latin typeface="Gulim"/>
                <a:cs typeface="Gulim"/>
              </a:rPr>
              <a:t>⇒</a:t>
            </a:r>
            <a:r>
              <a:rPr sz="800" spc="15" dirty="0" smtClean="0">
                <a:latin typeface="Gulim"/>
                <a:cs typeface="Gulim"/>
              </a:rPr>
              <a:t> 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W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15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10" dirty="0" smtClean="0">
                <a:solidFill>
                  <a:srgbClr val="31CD31"/>
                </a:solidFill>
                <a:latin typeface="Times New Roman"/>
                <a:cs typeface="Times New Roman"/>
              </a:rPr>
              <a:t>w</a:t>
            </a:r>
            <a:r>
              <a:rPr sz="800" spc="9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go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7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1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3</a:t>
            </a:r>
            <a:r>
              <a:rPr sz="800" spc="9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65" dirty="0" smtClean="0">
                <a:solidFill>
                  <a:srgbClr val="31CD31"/>
                </a:solidFill>
                <a:latin typeface="Times New Roman"/>
                <a:cs typeface="Times New Roman"/>
              </a:rPr>
              <a:t>m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p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li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c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l</a:t>
            </a:r>
            <a:r>
              <a:rPr sz="800" spc="-5" dirty="0" smtClean="0">
                <a:solidFill>
                  <a:srgbClr val="31CD31"/>
                </a:solidFill>
                <a:latin typeface="Times New Roman"/>
                <a:cs typeface="Times New Roman"/>
              </a:rPr>
              <a:t>y f</a:t>
            </a:r>
            <a:r>
              <a:rPr sz="800" spc="15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65" dirty="0" smtClean="0">
                <a:solidFill>
                  <a:srgbClr val="31CD31"/>
                </a:solidFill>
                <a:latin typeface="Times New Roman"/>
                <a:cs typeface="Times New Roman"/>
              </a:rPr>
              <a:t>m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u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l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8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5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Es</a:t>
            </a:r>
            <a:r>
              <a:rPr sz="800" spc="7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1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3</a:t>
            </a:r>
            <a:r>
              <a:rPr sz="800" spc="8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un</a:t>
            </a:r>
            <a:r>
              <a:rPr sz="800" spc="15" dirty="0" smtClean="0">
                <a:solidFill>
                  <a:srgbClr val="31CD31"/>
                </a:solidFill>
                <a:latin typeface="Times New Roman"/>
                <a:cs typeface="Times New Roman"/>
              </a:rPr>
              <a:t>k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15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0" dirty="0" smtClean="0">
                <a:solidFill>
                  <a:srgbClr val="31CD31"/>
                </a:solidFill>
                <a:latin typeface="Times New Roman"/>
                <a:cs typeface="Times New Roman"/>
              </a:rPr>
              <a:t>w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s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.</a:t>
            </a:r>
            <a:endParaRPr sz="800">
              <a:latin typeface="Times New Roman"/>
              <a:cs typeface="Times New Roman"/>
            </a:endParaRPr>
          </a:p>
        </p:txBody>
      </p:sp>
      <p:graphicFrame>
        <p:nvGraphicFramePr>
          <p:cNvPr id="145" name="object 1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207414"/>
              </p:ext>
            </p:extLst>
          </p:nvPr>
        </p:nvGraphicFramePr>
        <p:xfrm>
          <a:off x="1132063" y="1087752"/>
          <a:ext cx="2940240" cy="490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0730"/>
                <a:gridCol w="517603"/>
                <a:gridCol w="565097"/>
                <a:gridCol w="287940"/>
                <a:gridCol w="248724"/>
                <a:gridCol w="420146"/>
              </a:tblGrid>
              <a:tr h="228840"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02870" algn="r">
                        <a:lnSpc>
                          <a:spcPct val="100000"/>
                        </a:lnSpc>
                      </a:pPr>
                      <a:r>
                        <a:rPr sz="800" spc="-5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800" spc="0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: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</a:pPr>
                      <a:r>
                        <a:rPr sz="800" spc="-5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900" spc="0" baseline="-9259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900" baseline="-9259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</a:pPr>
                      <a:r>
                        <a:rPr sz="800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=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</a:pPr>
                      <a:r>
                        <a:rPr sz="800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800" spc="-15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10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800" spc="50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800" spc="0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26898">
                <a:tc>
                  <a:txBody>
                    <a:bodyPr/>
                    <a:lstStyle/>
                    <a:p>
                      <a:pPr marL="25400">
                        <a:lnSpc>
                          <a:spcPts val="969"/>
                        </a:lnSpc>
                      </a:pPr>
                      <a:r>
                        <a:rPr sz="1350" spc="-7" baseline="6172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600" spc="0" dirty="0" smtClean="0">
                          <a:latin typeface="Times New Roman"/>
                          <a:cs typeface="Times New Roman"/>
                        </a:rPr>
                        <a:t>1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983">
                      <a:solidFill>
                        <a:srgbClr val="4A4343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ts val="1050"/>
                        </a:lnSpc>
                      </a:pPr>
                      <a:r>
                        <a:rPr sz="900" spc="-5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0" baseline="-9259" dirty="0" smtClean="0">
                          <a:latin typeface="Times New Roman"/>
                          <a:cs typeface="Times New Roman"/>
                        </a:rPr>
                        <a:t>C</a:t>
                      </a:r>
                      <a:endParaRPr sz="900" baseline="-9259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983">
                      <a:solidFill>
                        <a:srgbClr val="4A4343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102870" algn="r">
                        <a:lnSpc>
                          <a:spcPct val="100000"/>
                        </a:lnSpc>
                      </a:pPr>
                      <a:r>
                        <a:rPr sz="800" spc="-5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800" spc="0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: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</a:pPr>
                      <a:r>
                        <a:rPr sz="800" spc="-5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900" spc="0" baseline="-9259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900" baseline="-9259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</a:pPr>
                      <a:r>
                        <a:rPr sz="800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=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</a:pPr>
                      <a:r>
                        <a:rPr sz="800" spc="5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900" spc="0" baseline="-9259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1 </a:t>
                      </a:r>
                      <a:r>
                        <a:rPr sz="900" spc="-104" baseline="-9259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0" dirty="0" smtClean="0">
                          <a:solidFill>
                            <a:srgbClr val="0000FF"/>
                          </a:solidFill>
                          <a:latin typeface="Gulim"/>
                          <a:cs typeface="Gulim"/>
                        </a:rPr>
                        <a:t>−</a:t>
                      </a:r>
                      <a:r>
                        <a:rPr sz="800" spc="-75" dirty="0" smtClean="0">
                          <a:solidFill>
                            <a:srgbClr val="0000FF"/>
                          </a:solidFill>
                          <a:latin typeface="Gulim"/>
                          <a:cs typeface="Gulim"/>
                        </a:rPr>
                        <a:t> </a:t>
                      </a:r>
                      <a:r>
                        <a:rPr sz="800" spc="5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900" spc="0" baseline="-9259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900" baseline="-9259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18919">
                <a:tc>
                  <a:txBody>
                    <a:bodyPr/>
                    <a:lstStyle/>
                    <a:p>
                      <a:endParaRPr sz="900" baseline="-9259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983">
                      <a:solidFill>
                        <a:srgbClr val="4A4343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endParaRPr sz="900" baseline="-9259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983">
                      <a:solidFill>
                        <a:srgbClr val="4A4343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102870" algn="r">
                        <a:lnSpc>
                          <a:spcPct val="100000"/>
                        </a:lnSpc>
                      </a:pPr>
                      <a:r>
                        <a:rPr sz="800" spc="-5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800" spc="0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: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</a:pPr>
                      <a:r>
                        <a:rPr sz="800" spc="-5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900" spc="0" baseline="-9259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900" baseline="-9259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</a:pPr>
                      <a:r>
                        <a:rPr sz="800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=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</a:pPr>
                      <a:r>
                        <a:rPr sz="800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900" baseline="-9259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1 </a:t>
                      </a:r>
                      <a:r>
                        <a:rPr sz="900" spc="-104" baseline="-9259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0" dirty="0" smtClean="0">
                          <a:solidFill>
                            <a:srgbClr val="0000FF"/>
                          </a:solidFill>
                          <a:latin typeface="Gulim"/>
                          <a:cs typeface="Gulim"/>
                        </a:rPr>
                        <a:t>·</a:t>
                      </a:r>
                      <a:r>
                        <a:rPr sz="800" spc="-70" dirty="0" smtClean="0">
                          <a:solidFill>
                            <a:srgbClr val="0000FF"/>
                          </a:solidFill>
                          <a:latin typeface="Gulim"/>
                          <a:cs typeface="Gulim"/>
                        </a:rPr>
                        <a:t> </a:t>
                      </a:r>
                      <a:r>
                        <a:rPr sz="800" spc="0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900" spc="0" baseline="-9259" dirty="0" smtClean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900" baseline="-9259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95503" y="0"/>
            <a:ext cx="3283585" cy="3272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33"/>
              </a:spcBef>
            </a:pPr>
            <a:endParaRPr sz="750" dirty="0"/>
          </a:p>
          <a:p>
            <a:pPr marL="12700">
              <a:lnSpc>
                <a:spcPct val="100000"/>
              </a:lnSpc>
            </a:pPr>
            <a:endParaRPr lang="en-US" sz="1400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dirty="0" smtClean="0">
                <a:latin typeface="Times New Roman"/>
                <a:cs typeface="Times New Roman"/>
              </a:rPr>
              <a:t>S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ru</a:t>
            </a:r>
            <a:r>
              <a:rPr sz="1400" spc="-5" dirty="0" smtClean="0">
                <a:latin typeface="Times New Roman"/>
                <a:cs typeface="Times New Roman"/>
              </a:rPr>
              <a:t>c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ur</a:t>
            </a:r>
            <a:r>
              <a:rPr sz="1400" spc="45" dirty="0" smtClean="0">
                <a:latin typeface="Times New Roman"/>
                <a:cs typeface="Times New Roman"/>
              </a:rPr>
              <a:t>a</a:t>
            </a:r>
            <a:r>
              <a:rPr sz="1400" spc="-65" dirty="0" smtClean="0">
                <a:latin typeface="Times New Roman"/>
                <a:cs typeface="Times New Roman"/>
              </a:rPr>
              <a:t>l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ngu</a:t>
            </a:r>
            <a:r>
              <a:rPr sz="1400" spc="-60" dirty="0" smtClean="0">
                <a:latin typeface="Times New Roman"/>
                <a:cs typeface="Times New Roman"/>
              </a:rPr>
              <a:t>l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5" dirty="0" smtClean="0">
                <a:latin typeface="Times New Roman"/>
                <a:cs typeface="Times New Roman"/>
              </a:rPr>
              <a:t>r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e</a:t>
            </a:r>
            <a:r>
              <a:rPr sz="1400" spc="-15" dirty="0" smtClean="0">
                <a:latin typeface="Times New Roman"/>
                <a:cs typeface="Times New Roman"/>
              </a:rPr>
              <a:t>s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95" dirty="0" smtClean="0">
                <a:latin typeface="Times New Roman"/>
                <a:cs typeface="Times New Roman"/>
              </a:rPr>
              <a:t>V</a:t>
            </a:r>
            <a:endParaRPr sz="1400" dirty="0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  <a:spcBef>
                <a:spcPts val="63"/>
              </a:spcBef>
            </a:pPr>
            <a:endParaRPr sz="1400" dirty="0"/>
          </a:p>
          <a:p>
            <a:pPr marL="264160">
              <a:lnSpc>
                <a:spcPct val="100000"/>
              </a:lnSpc>
            </a:pP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15" dirty="0" smtClean="0">
                <a:latin typeface="Times New Roman"/>
                <a:cs typeface="Times New Roman"/>
              </a:rPr>
              <a:t>re </a:t>
            </a:r>
            <a:r>
              <a:rPr sz="800" spc="-9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d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gr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p</a:t>
            </a:r>
            <a:r>
              <a:rPr sz="800" spc="35" dirty="0" smtClean="0">
                <a:latin typeface="Times New Roman"/>
                <a:cs typeface="Times New Roman"/>
              </a:rPr>
              <a:t>h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-15" dirty="0" smtClean="0">
                <a:latin typeface="Times New Roman"/>
                <a:cs typeface="Times New Roman"/>
              </a:rPr>
              <a:t>f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0" dirty="0" smtClean="0">
                <a:latin typeface="Times New Roman"/>
                <a:cs typeface="Times New Roman"/>
              </a:rPr>
              <a:t>D</a:t>
            </a:r>
            <a:r>
              <a:rPr sz="800" spc="-25" dirty="0" smtClean="0">
                <a:latin typeface="Times New Roman"/>
                <a:cs typeface="Times New Roman"/>
              </a:rPr>
              <a:t>A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-10" dirty="0" smtClean="0">
                <a:latin typeface="Times New Roman"/>
                <a:cs typeface="Times New Roman"/>
              </a:rPr>
              <a:t>y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50" dirty="0" smtClean="0">
                <a:latin typeface="Times New Roman"/>
                <a:cs typeface="Times New Roman"/>
              </a:rPr>
              <a:t>b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d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20" dirty="0" smtClean="0">
                <a:latin typeface="Times New Roman"/>
                <a:cs typeface="Times New Roman"/>
              </a:rPr>
              <a:t>a</a:t>
            </a:r>
            <a:r>
              <a:rPr sz="800" spc="-5" dirty="0" smtClean="0">
                <a:latin typeface="Times New Roman"/>
                <a:cs typeface="Times New Roman"/>
              </a:rPr>
              <a:t>w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-10" dirty="0" smtClean="0">
                <a:latin typeface="Times New Roman"/>
                <a:cs typeface="Times New Roman"/>
              </a:rPr>
              <a:t>f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-25" dirty="0" smtClean="0">
                <a:latin typeface="Times New Roman"/>
                <a:cs typeface="Times New Roman"/>
              </a:rPr>
              <a:t>ll</a:t>
            </a:r>
            <a:r>
              <a:rPr sz="800" spc="-10" dirty="0" smtClean="0">
                <a:latin typeface="Times New Roman"/>
                <a:cs typeface="Times New Roman"/>
              </a:rPr>
              <a:t>o</a:t>
            </a:r>
            <a:r>
              <a:rPr sz="800" spc="-5" dirty="0" smtClean="0">
                <a:latin typeface="Times New Roman"/>
                <a:cs typeface="Times New Roman"/>
              </a:rPr>
              <a:t>w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10" dirty="0" smtClean="0">
                <a:latin typeface="Times New Roman"/>
                <a:cs typeface="Times New Roman"/>
              </a:rPr>
              <a:t>:</a:t>
            </a:r>
            <a:endParaRPr sz="800" dirty="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44"/>
              </a:spcBef>
            </a:pPr>
            <a:endParaRPr sz="85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749" y="942575"/>
            <a:ext cx="1577319" cy="2238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503" y="0"/>
            <a:ext cx="3422397" cy="10179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33"/>
              </a:spcBef>
            </a:pPr>
            <a:endParaRPr lang="en-US" sz="750" dirty="0" smtClean="0"/>
          </a:p>
          <a:p>
            <a:pPr>
              <a:lnSpc>
                <a:spcPts val="750"/>
              </a:lnSpc>
              <a:spcBef>
                <a:spcPts val="33"/>
              </a:spcBef>
            </a:pPr>
            <a:endParaRPr sz="750" dirty="0"/>
          </a:p>
          <a:p>
            <a:pPr marL="12700">
              <a:lnSpc>
                <a:spcPct val="100000"/>
              </a:lnSpc>
            </a:pPr>
            <a:r>
              <a:rPr sz="1400" dirty="0" smtClean="0">
                <a:latin typeface="Times New Roman"/>
                <a:cs typeface="Times New Roman"/>
              </a:rPr>
              <a:t>S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ru</a:t>
            </a:r>
            <a:r>
              <a:rPr sz="1400" spc="-5" dirty="0" smtClean="0">
                <a:latin typeface="Times New Roman"/>
                <a:cs typeface="Times New Roman"/>
              </a:rPr>
              <a:t>c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ur</a:t>
            </a:r>
            <a:r>
              <a:rPr sz="1400" spc="45" dirty="0" smtClean="0">
                <a:latin typeface="Times New Roman"/>
                <a:cs typeface="Times New Roman"/>
              </a:rPr>
              <a:t>a</a:t>
            </a:r>
            <a:r>
              <a:rPr sz="1400" spc="-65" dirty="0" smtClean="0">
                <a:latin typeface="Times New Roman"/>
                <a:cs typeface="Times New Roman"/>
              </a:rPr>
              <a:t>l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ngu</a:t>
            </a:r>
            <a:r>
              <a:rPr sz="1400" spc="-60" dirty="0" smtClean="0">
                <a:latin typeface="Times New Roman"/>
                <a:cs typeface="Times New Roman"/>
              </a:rPr>
              <a:t>l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5" dirty="0" smtClean="0">
                <a:latin typeface="Times New Roman"/>
                <a:cs typeface="Times New Roman"/>
              </a:rPr>
              <a:t>r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e</a:t>
            </a:r>
            <a:r>
              <a:rPr sz="1400" spc="-15" dirty="0" smtClean="0">
                <a:latin typeface="Times New Roman"/>
                <a:cs typeface="Times New Roman"/>
              </a:rPr>
              <a:t>s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100" dirty="0" smtClean="0">
                <a:latin typeface="Times New Roman"/>
                <a:cs typeface="Times New Roman"/>
              </a:rPr>
              <a:t>V</a:t>
            </a:r>
            <a:r>
              <a:rPr sz="1400" spc="-90" dirty="0" smtClean="0">
                <a:latin typeface="Times New Roman"/>
                <a:cs typeface="Times New Roman"/>
              </a:rPr>
              <a:t>I</a:t>
            </a:r>
            <a:endParaRPr sz="1400" dirty="0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  <a:spcBef>
                <a:spcPts val="63"/>
              </a:spcBef>
            </a:pPr>
            <a:endParaRPr sz="1400" dirty="0"/>
          </a:p>
          <a:p>
            <a:pPr marL="264160">
              <a:lnSpc>
                <a:spcPct val="100000"/>
              </a:lnSpc>
            </a:pPr>
            <a:r>
              <a:rPr sz="800" spc="-25" dirty="0" smtClean="0">
                <a:latin typeface="Times New Roman"/>
                <a:cs typeface="Times New Roman"/>
              </a:rPr>
              <a:t>A</a:t>
            </a:r>
            <a:r>
              <a:rPr sz="800" spc="-10" dirty="0" smtClean="0">
                <a:latin typeface="Times New Roman"/>
                <a:cs typeface="Times New Roman"/>
              </a:rPr>
              <a:t>f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20" dirty="0" smtClean="0">
                <a:latin typeface="Times New Roman"/>
                <a:cs typeface="Times New Roman"/>
              </a:rPr>
              <a:t>r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-10" dirty="0" smtClean="0">
                <a:latin typeface="Times New Roman"/>
                <a:cs typeface="Times New Roman"/>
              </a:rPr>
              <a:t>f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0" dirty="0" smtClean="0">
                <a:latin typeface="Times New Roman"/>
                <a:cs typeface="Times New Roman"/>
              </a:rPr>
              <a:t>w</a:t>
            </a:r>
            <a:r>
              <a:rPr sz="800" spc="70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p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-15" dirty="0" smtClean="0">
                <a:latin typeface="Times New Roman"/>
                <a:cs typeface="Times New Roman"/>
              </a:rPr>
              <a:t>f</a:t>
            </a:r>
            <a:r>
              <a:rPr lang="en-US" sz="800" spc="-15" dirty="0" smtClean="0">
                <a:latin typeface="Times New Roman"/>
                <a:cs typeface="Times New Roman"/>
              </a:rPr>
              <a:t> assignation: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146807" y="1139063"/>
            <a:ext cx="2169160" cy="2552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65100" marR="12700" indent="-152400">
              <a:lnSpc>
                <a:spcPts val="950"/>
              </a:lnSpc>
            </a:pPr>
            <a:r>
              <a:rPr sz="1200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 </a:t>
            </a:r>
            <a:r>
              <a:rPr sz="1200" spc="75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 </a:t>
            </a: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20" dirty="0" smtClean="0">
                <a:latin typeface="Times New Roman"/>
                <a:cs typeface="Times New Roman"/>
              </a:rPr>
              <a:t>a</a:t>
            </a:r>
            <a:r>
              <a:rPr sz="800" spc="15" dirty="0" smtClean="0">
                <a:latin typeface="Times New Roman"/>
                <a:cs typeface="Times New Roman"/>
              </a:rPr>
              <a:t>ro</a:t>
            </a:r>
            <a:r>
              <a:rPr sz="800" spc="30" dirty="0" smtClean="0">
                <a:latin typeface="Times New Roman"/>
                <a:cs typeface="Times New Roman"/>
              </a:rPr>
              <a:t>und,</a:t>
            </a:r>
            <a:r>
              <a:rPr sz="800" spc="90" dirty="0" smtClean="0">
                <a:latin typeface="Times New Roman"/>
                <a:cs typeface="Times New Roman"/>
              </a:rPr>
              <a:t> </a:t>
            </a:r>
            <a:r>
              <a:rPr sz="800" spc="-30" dirty="0" smtClean="0">
                <a:latin typeface="Times New Roman"/>
                <a:cs typeface="Times New Roman"/>
              </a:rPr>
              <a:t>w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-30" dirty="0" smtClean="0">
                <a:latin typeface="Times New Roman"/>
                <a:cs typeface="Times New Roman"/>
              </a:rPr>
              <a:t>w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15" dirty="0" smtClean="0">
                <a:latin typeface="Times New Roman"/>
                <a:cs typeface="Times New Roman"/>
              </a:rPr>
              <a:t>re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b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lang="en-US" sz="800" spc="75" dirty="0" smtClean="0">
                <a:latin typeface="Times New Roman"/>
                <a:cs typeface="Times New Roman"/>
              </a:rPr>
              <a:t>to assign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qu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10" dirty="0" smtClean="0">
                <a:latin typeface="Times New Roman"/>
                <a:cs typeface="Times New Roman"/>
              </a:rPr>
              <a:t>s </a:t>
            </a:r>
            <a:r>
              <a:rPr sz="800" spc="-90" dirty="0" smtClean="0">
                <a:latin typeface="Times New Roman"/>
                <a:cs typeface="Times New Roman"/>
              </a:rPr>
              <a:t> </a:t>
            </a:r>
            <a:r>
              <a:rPr sz="800" spc="50" dirty="0" smtClean="0">
                <a:latin typeface="Times New Roman"/>
                <a:cs typeface="Times New Roman"/>
              </a:rPr>
              <a:t>b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-10" dirty="0" smtClean="0">
                <a:latin typeface="Times New Roman"/>
                <a:cs typeface="Times New Roman"/>
              </a:rPr>
              <a:t>fo</a:t>
            </a:r>
            <a:r>
              <a:rPr sz="800" spc="15" dirty="0" smtClean="0">
                <a:latin typeface="Times New Roman"/>
                <a:cs typeface="Times New Roman"/>
              </a:rPr>
              <a:t>re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g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75" dirty="0" smtClean="0">
                <a:latin typeface="Times New Roman"/>
                <a:cs typeface="Times New Roman"/>
              </a:rPr>
              <a:t>tt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20" dirty="0" smtClean="0">
                <a:latin typeface="Times New Roman"/>
                <a:cs typeface="Times New Roman"/>
              </a:rPr>
              <a:t>g </a:t>
            </a:r>
            <a:r>
              <a:rPr sz="800" spc="-95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20" dirty="0" smtClean="0">
                <a:latin typeface="Times New Roman"/>
                <a:cs typeface="Times New Roman"/>
              </a:rPr>
              <a:t>o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5" dirty="0" smtClean="0">
                <a:latin typeface="Times New Roman"/>
                <a:cs typeface="Times New Roman"/>
              </a:rPr>
              <a:t>ro</a:t>
            </a:r>
            <a:r>
              <a:rPr sz="800" spc="30" dirty="0" smtClean="0">
                <a:latin typeface="Times New Roman"/>
                <a:cs typeface="Times New Roman"/>
              </a:rPr>
              <a:t>ub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30" dirty="0" smtClean="0">
                <a:latin typeface="Times New Roman"/>
                <a:cs typeface="Times New Roman"/>
              </a:rPr>
              <a:t>.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146807" y="1523111"/>
            <a:ext cx="2231390" cy="3759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65100" marR="12700" indent="-152400">
              <a:lnSpc>
                <a:spcPts val="950"/>
              </a:lnSpc>
            </a:pPr>
            <a:r>
              <a:rPr sz="1200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 </a:t>
            </a:r>
            <a:r>
              <a:rPr sz="1200" spc="75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 </a:t>
            </a:r>
            <a:r>
              <a:rPr sz="800" spc="40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15" dirty="0" smtClean="0">
                <a:latin typeface="Times New Roman"/>
                <a:cs typeface="Times New Roman"/>
              </a:rPr>
              <a:t>g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n,</a:t>
            </a:r>
            <a:r>
              <a:rPr sz="800" spc="90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50" dirty="0" smtClean="0">
                <a:latin typeface="Times New Roman"/>
                <a:cs typeface="Times New Roman"/>
              </a:rPr>
              <a:t>t</a:t>
            </a:r>
            <a:r>
              <a:rPr sz="800" spc="-30" dirty="0" smtClean="0">
                <a:latin typeface="Times New Roman"/>
                <a:cs typeface="Times New Roman"/>
              </a:rPr>
              <a:t>w</a:t>
            </a:r>
            <a:r>
              <a:rPr sz="800" spc="20" dirty="0" smtClean="0">
                <a:latin typeface="Times New Roman"/>
                <a:cs typeface="Times New Roman"/>
              </a:rPr>
              <a:t>o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nn</a:t>
            </a:r>
            <a:r>
              <a:rPr sz="800" spc="10" dirty="0" smtClean="0">
                <a:latin typeface="Times New Roman"/>
                <a:cs typeface="Times New Roman"/>
              </a:rPr>
              <a:t>ec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10" dirty="0" smtClean="0">
                <a:latin typeface="Times New Roman"/>
                <a:cs typeface="Times New Roman"/>
              </a:rPr>
              <a:t>s </a:t>
            </a:r>
            <a:r>
              <a:rPr sz="800" spc="-80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tt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5" dirty="0" smtClean="0">
                <a:latin typeface="Times New Roman"/>
                <a:cs typeface="Times New Roman"/>
              </a:rPr>
              <a:t>d </a:t>
            </a:r>
            <a:r>
              <a:rPr sz="800" spc="-95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20" dirty="0" smtClean="0">
                <a:latin typeface="Times New Roman"/>
                <a:cs typeface="Times New Roman"/>
              </a:rPr>
              <a:t>o</a:t>
            </a:r>
            <a:r>
              <a:rPr sz="800" spc="10" dirty="0" smtClean="0">
                <a:latin typeface="Times New Roman"/>
                <a:cs typeface="Times New Roman"/>
              </a:rPr>
              <a:t> 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20" dirty="0" smtClean="0">
                <a:latin typeface="Times New Roman"/>
                <a:cs typeface="Times New Roman"/>
              </a:rPr>
              <a:t>a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b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0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C  </a:t>
            </a:r>
            <a:r>
              <a:rPr sz="900" spc="-82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70" dirty="0" smtClean="0">
                <a:latin typeface="Times New Roman"/>
                <a:cs typeface="Times New Roman"/>
              </a:rPr>
              <a:t> 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-5" dirty="0" smtClean="0">
                <a:latin typeface="Times New Roman"/>
                <a:cs typeface="Times New Roman"/>
              </a:rPr>
              <a:t>w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-25" dirty="0" smtClean="0">
                <a:latin typeface="Times New Roman"/>
                <a:cs typeface="Times New Roman"/>
              </a:rPr>
              <a:t>il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50" dirty="0" smtClean="0">
                <a:latin typeface="Times New Roman"/>
                <a:cs typeface="Times New Roman"/>
              </a:rPr>
              <a:t>b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5" dirty="0" smtClean="0">
                <a:latin typeface="Times New Roman"/>
                <a:cs typeface="Times New Roman"/>
              </a:rPr>
              <a:t>h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50" dirty="0" smtClean="0">
                <a:latin typeface="Times New Roman"/>
                <a:cs typeface="Times New Roman"/>
              </a:rPr>
              <a:t>b</a:t>
            </a:r>
            <a:r>
              <a:rPr sz="800" spc="10" dirty="0" smtClean="0">
                <a:latin typeface="Times New Roman"/>
                <a:cs typeface="Times New Roman"/>
              </a:rPr>
              <a:t>ee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-10" dirty="0" smtClean="0">
                <a:latin typeface="Times New Roman"/>
                <a:cs typeface="Times New Roman"/>
              </a:rPr>
              <a:t>o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5" dirty="0" smtClean="0">
                <a:latin typeface="Times New Roman"/>
                <a:cs typeface="Times New Roman"/>
              </a:rPr>
              <a:t>d</a:t>
            </a:r>
            <a:r>
              <a:rPr sz="800" spc="15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b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.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146807" y="2027555"/>
            <a:ext cx="2075814" cy="2654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65100" marR="12700" indent="-152400">
              <a:lnSpc>
                <a:spcPts val="950"/>
              </a:lnSpc>
            </a:pPr>
            <a:r>
              <a:rPr sz="1200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 </a:t>
            </a:r>
            <a:r>
              <a:rPr sz="1200" spc="75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H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30" dirty="0" smtClean="0">
                <a:latin typeface="Times New Roman"/>
                <a:cs typeface="Times New Roman"/>
              </a:rPr>
              <a:t>w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20" dirty="0" smtClean="0">
                <a:latin typeface="Times New Roman"/>
                <a:cs typeface="Times New Roman"/>
              </a:rPr>
              <a:t>a</a:t>
            </a:r>
            <a:r>
              <a:rPr sz="800" spc="15" dirty="0" smtClean="0">
                <a:latin typeface="Times New Roman"/>
                <a:cs typeface="Times New Roman"/>
              </a:rPr>
              <a:t>re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-10" dirty="0" smtClean="0">
                <a:latin typeface="Times New Roman"/>
                <a:cs typeface="Times New Roman"/>
              </a:rPr>
              <a:t>f</a:t>
            </a:r>
            <a:r>
              <a:rPr sz="800" spc="80" dirty="0" smtClean="0">
                <a:latin typeface="Times New Roman"/>
                <a:cs typeface="Times New Roman"/>
              </a:rPr>
              <a:t>t </a:t>
            </a:r>
            <a:r>
              <a:rPr sz="800" spc="-5" dirty="0" smtClean="0">
                <a:latin typeface="Times New Roman"/>
                <a:cs typeface="Times New Roman"/>
              </a:rPr>
              <a:t>w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80" dirty="0" smtClean="0">
                <a:latin typeface="Times New Roman"/>
                <a:cs typeface="Times New Roman"/>
              </a:rPr>
              <a:t>t </a:t>
            </a:r>
            <a:r>
              <a:rPr sz="800" spc="-9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-15" dirty="0" smtClean="0">
                <a:latin typeface="Times New Roman"/>
                <a:cs typeface="Times New Roman"/>
              </a:rPr>
              <a:t>y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qu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5" dirty="0" smtClean="0">
                <a:latin typeface="Times New Roman"/>
                <a:cs typeface="Times New Roman"/>
              </a:rPr>
              <a:t>n </a:t>
            </a:r>
            <a:r>
              <a:rPr sz="800" spc="-95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20" dirty="0" smtClean="0">
                <a:latin typeface="Times New Roman"/>
                <a:cs typeface="Times New Roman"/>
              </a:rPr>
              <a:t>o</a:t>
            </a:r>
            <a:r>
              <a:rPr sz="800" spc="10" dirty="0" smtClean="0">
                <a:latin typeface="Times New Roman"/>
                <a:cs typeface="Times New Roman"/>
              </a:rPr>
              <a:t> c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30" dirty="0" smtClean="0">
                <a:latin typeface="Times New Roman"/>
                <a:cs typeface="Times New Roman"/>
              </a:rPr>
              <a:t>pu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5" dirty="0" smtClean="0">
                <a:latin typeface="Times New Roman"/>
                <a:cs typeface="Times New Roman"/>
              </a:rPr>
              <a:t>e </a:t>
            </a:r>
            <a:r>
              <a:rPr sz="800" spc="-95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0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sz="900" spc="-44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.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146807" y="2411603"/>
            <a:ext cx="2216150" cy="49593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65100" marR="12700" indent="-152400" algn="just">
              <a:lnSpc>
                <a:spcPts val="950"/>
              </a:lnSpc>
            </a:pPr>
            <a:r>
              <a:rPr sz="1200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 </a:t>
            </a:r>
            <a:r>
              <a:rPr sz="1200" spc="75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H</a:t>
            </a:r>
            <a:r>
              <a:rPr sz="800" spc="-10" dirty="0" smtClean="0">
                <a:latin typeface="Times New Roman"/>
                <a:cs typeface="Times New Roman"/>
              </a:rPr>
              <a:t>o</a:t>
            </a:r>
            <a:r>
              <a:rPr sz="800" spc="-30" dirty="0" smtClean="0">
                <a:latin typeface="Times New Roman"/>
                <a:cs typeface="Times New Roman"/>
              </a:rPr>
              <a:t>w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30" dirty="0" smtClean="0">
                <a:latin typeface="Times New Roman"/>
                <a:cs typeface="Times New Roman"/>
              </a:rPr>
              <a:t>,</a:t>
            </a:r>
            <a:r>
              <a:rPr sz="800" spc="90" dirty="0" smtClean="0">
                <a:latin typeface="Times New Roman"/>
                <a:cs typeface="Times New Roman"/>
              </a:rPr>
              <a:t> </a:t>
            </a:r>
            <a:r>
              <a:rPr sz="800" spc="-30" dirty="0" smtClean="0">
                <a:latin typeface="Times New Roman"/>
                <a:cs typeface="Times New Roman"/>
              </a:rPr>
              <a:t>w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10" dirty="0" smtClean="0">
                <a:latin typeface="Times New Roman"/>
                <a:cs typeface="Times New Roman"/>
              </a:rPr>
              <a:t>ee</a:t>
            </a:r>
            <a:r>
              <a:rPr sz="800" spc="40" dirty="0" smtClean="0">
                <a:latin typeface="Times New Roman"/>
                <a:cs typeface="Times New Roman"/>
              </a:rPr>
              <a:t>m </a:t>
            </a:r>
            <a:r>
              <a:rPr sz="800" spc="-100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20" dirty="0" smtClean="0">
                <a:latin typeface="Times New Roman"/>
                <a:cs typeface="Times New Roman"/>
              </a:rPr>
              <a:t>o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d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p</a:t>
            </a:r>
            <a:r>
              <a:rPr sz="800" spc="15" dirty="0" smtClean="0">
                <a:latin typeface="Times New Roman"/>
                <a:cs typeface="Times New Roman"/>
              </a:rPr>
              <a:t>ro</a:t>
            </a:r>
            <a:r>
              <a:rPr sz="800" spc="30" dirty="0" smtClean="0">
                <a:latin typeface="Times New Roman"/>
                <a:cs typeface="Times New Roman"/>
              </a:rPr>
              <a:t>b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10" dirty="0" smtClean="0">
                <a:latin typeface="Times New Roman"/>
                <a:cs typeface="Times New Roman"/>
              </a:rPr>
              <a:t> </a:t>
            </a:r>
            <a:r>
              <a:rPr sz="800" spc="-30" dirty="0" smtClean="0">
                <a:latin typeface="Times New Roman"/>
                <a:cs typeface="Times New Roman"/>
              </a:rPr>
              <a:t>w</a:t>
            </a:r>
            <a:r>
              <a:rPr sz="800" spc="-10" dirty="0" smtClean="0">
                <a:latin typeface="Times New Roman"/>
                <a:cs typeface="Times New Roman"/>
              </a:rPr>
              <a:t>o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,</a:t>
            </a:r>
            <a:r>
              <a:rPr sz="800" spc="90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30" dirty="0" smtClean="0">
                <a:latin typeface="Times New Roman"/>
                <a:cs typeface="Times New Roman"/>
              </a:rPr>
              <a:t>w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-10" dirty="0" smtClean="0">
                <a:latin typeface="Times New Roman"/>
                <a:cs typeface="Times New Roman"/>
              </a:rPr>
              <a:t>o</a:t>
            </a:r>
            <a:r>
              <a:rPr sz="800" spc="0" dirty="0" smtClean="0">
                <a:latin typeface="Times New Roman"/>
                <a:cs typeface="Times New Roman"/>
              </a:rPr>
              <a:t>w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20" dirty="0" smtClean="0">
                <a:latin typeface="Times New Roman"/>
                <a:cs typeface="Times New Roman"/>
              </a:rPr>
              <a:t>o</a:t>
            </a:r>
            <a:r>
              <a:rPr sz="800" spc="70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qu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n,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10" dirty="0" smtClean="0">
                <a:latin typeface="Times New Roman"/>
                <a:cs typeface="Times New Roman"/>
              </a:rPr>
              <a:t>fo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20" dirty="0" smtClean="0">
                <a:latin typeface="Times New Roman"/>
                <a:cs typeface="Times New Roman"/>
              </a:rPr>
              <a:t>r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q.</a:t>
            </a:r>
            <a:r>
              <a:rPr sz="800" spc="50" dirty="0" smtClean="0">
                <a:latin typeface="Times New Roman"/>
                <a:cs typeface="Times New Roman"/>
              </a:rPr>
              <a:t>(</a:t>
            </a:r>
            <a:r>
              <a:rPr sz="800" spc="15" dirty="0" smtClean="0">
                <a:latin typeface="Times New Roman"/>
                <a:cs typeface="Times New Roman"/>
              </a:rPr>
              <a:t>10</a:t>
            </a:r>
            <a:r>
              <a:rPr sz="800" spc="50" dirty="0" smtClean="0">
                <a:latin typeface="Times New Roman"/>
                <a:cs typeface="Times New Roman"/>
              </a:rPr>
              <a:t>)</a:t>
            </a:r>
            <a:r>
              <a:rPr sz="800" spc="30" dirty="0" smtClean="0">
                <a:latin typeface="Times New Roman"/>
                <a:cs typeface="Times New Roman"/>
              </a:rPr>
              <a:t>, </a:t>
            </a:r>
            <a:r>
              <a:rPr sz="800" spc="-100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50" dirty="0" smtClean="0">
                <a:latin typeface="Times New Roman"/>
                <a:cs typeface="Times New Roman"/>
              </a:rPr>
              <a:t>t</a:t>
            </a:r>
            <a:r>
              <a:rPr sz="800" spc="-30" dirty="0" smtClean="0">
                <a:latin typeface="Times New Roman"/>
                <a:cs typeface="Times New Roman"/>
              </a:rPr>
              <a:t>w</a:t>
            </a:r>
            <a:r>
              <a:rPr sz="800" spc="20" dirty="0" smtClean="0">
                <a:latin typeface="Times New Roman"/>
                <a:cs typeface="Times New Roman"/>
              </a:rPr>
              <a:t>o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tt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5" dirty="0" smtClean="0">
                <a:latin typeface="Times New Roman"/>
                <a:cs typeface="Times New Roman"/>
              </a:rPr>
              <a:t>d</a:t>
            </a:r>
            <a:r>
              <a:rPr sz="800" spc="15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nn</a:t>
            </a:r>
            <a:r>
              <a:rPr sz="800" spc="10" dirty="0" smtClean="0">
                <a:latin typeface="Times New Roman"/>
                <a:cs typeface="Times New Roman"/>
              </a:rPr>
              <a:t>ec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10" dirty="0" smtClean="0">
                <a:latin typeface="Times New Roman"/>
                <a:cs typeface="Times New Roman"/>
              </a:rPr>
              <a:t>s </a:t>
            </a:r>
            <a:r>
              <a:rPr sz="800" spc="-80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-10" dirty="0" smtClean="0">
                <a:latin typeface="Times New Roman"/>
                <a:cs typeface="Times New Roman"/>
              </a:rPr>
              <a:t>o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5" dirty="0" smtClean="0">
                <a:latin typeface="Times New Roman"/>
                <a:cs typeface="Times New Roman"/>
              </a:rPr>
              <a:t>d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b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.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146807" y="3036443"/>
            <a:ext cx="2120900" cy="2552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65100" marR="12700" indent="-152400">
              <a:lnSpc>
                <a:spcPts val="950"/>
              </a:lnSpc>
            </a:pPr>
            <a:r>
              <a:rPr sz="1200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 </a:t>
            </a:r>
            <a:r>
              <a:rPr sz="1200" spc="75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H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q.</a:t>
            </a:r>
            <a:r>
              <a:rPr sz="800" spc="50" dirty="0" smtClean="0">
                <a:latin typeface="Times New Roman"/>
                <a:cs typeface="Times New Roman"/>
              </a:rPr>
              <a:t>(</a:t>
            </a:r>
            <a:r>
              <a:rPr sz="800" spc="15" dirty="0" smtClean="0">
                <a:latin typeface="Times New Roman"/>
                <a:cs typeface="Times New Roman"/>
              </a:rPr>
              <a:t>10</a:t>
            </a:r>
            <a:r>
              <a:rPr sz="800" spc="60" dirty="0" smtClean="0">
                <a:latin typeface="Times New Roman"/>
                <a:cs typeface="Times New Roman"/>
              </a:rPr>
              <a:t>)</a:t>
            </a:r>
            <a:r>
              <a:rPr sz="800" spc="90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-10" dirty="0" smtClean="0">
                <a:latin typeface="Times New Roman"/>
                <a:cs typeface="Times New Roman"/>
              </a:rPr>
              <a:t>o</a:t>
            </a:r>
            <a:r>
              <a:rPr sz="800" spc="0" dirty="0" smtClean="0">
                <a:latin typeface="Times New Roman"/>
                <a:cs typeface="Times New Roman"/>
              </a:rPr>
              <a:t>w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50" dirty="0" smtClean="0">
                <a:latin typeface="Times New Roman"/>
                <a:cs typeface="Times New Roman"/>
              </a:rPr>
              <a:t>b</a:t>
            </a:r>
            <a:r>
              <a:rPr sz="800" spc="10" dirty="0" smtClean="0">
                <a:latin typeface="Times New Roman"/>
                <a:cs typeface="Times New Roman"/>
              </a:rPr>
              <a:t>ec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dund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,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35" dirty="0" smtClean="0">
                <a:latin typeface="Times New Roman"/>
                <a:cs typeface="Times New Roman"/>
              </a:rPr>
              <a:t>d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30" dirty="0" smtClean="0">
                <a:latin typeface="Times New Roman"/>
                <a:cs typeface="Times New Roman"/>
              </a:rPr>
              <a:t>w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-30" dirty="0" smtClean="0">
                <a:latin typeface="Times New Roman"/>
                <a:cs typeface="Times New Roman"/>
              </a:rPr>
              <a:t>w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-35" dirty="0" smtClean="0">
                <a:latin typeface="Times New Roman"/>
                <a:cs typeface="Times New Roman"/>
              </a:rPr>
              <a:t>’</a:t>
            </a:r>
            <a:r>
              <a:rPr sz="800" spc="80" dirty="0" smtClean="0">
                <a:latin typeface="Times New Roman"/>
                <a:cs typeface="Times New Roman"/>
              </a:rPr>
              <a:t>t </a:t>
            </a:r>
            <a:r>
              <a:rPr sz="800" spc="50" dirty="0" smtClean="0">
                <a:latin typeface="Times New Roman"/>
                <a:cs typeface="Times New Roman"/>
              </a:rPr>
              <a:t>b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b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20" dirty="0" smtClean="0">
                <a:latin typeface="Times New Roman"/>
                <a:cs typeface="Times New Roman"/>
              </a:rPr>
              <a:t>o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80" dirty="0" smtClean="0">
                <a:latin typeface="Times New Roman"/>
                <a:cs typeface="Times New Roman"/>
              </a:rPr>
              <a:t>t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80" dirty="0" smtClean="0">
                <a:latin typeface="Times New Roman"/>
                <a:cs typeface="Times New Roman"/>
              </a:rPr>
              <a:t>t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ll</a:t>
            </a:r>
            <a:r>
              <a:rPr sz="800" spc="30" dirty="0" smtClean="0">
                <a:latin typeface="Times New Roman"/>
                <a:cs typeface="Times New Roman"/>
              </a:rPr>
              <a:t>.</a:t>
            </a:r>
            <a:endParaRPr sz="800">
              <a:latin typeface="Times New Roman"/>
              <a:cs typeface="Times New Roman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12" y="858076"/>
            <a:ext cx="1705626" cy="2433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503" y="0"/>
            <a:ext cx="3857625" cy="11385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33"/>
              </a:spcBef>
            </a:pPr>
            <a:endParaRPr lang="en-US" sz="750" dirty="0" smtClean="0"/>
          </a:p>
          <a:p>
            <a:pPr>
              <a:lnSpc>
                <a:spcPts val="750"/>
              </a:lnSpc>
              <a:spcBef>
                <a:spcPts val="33"/>
              </a:spcBef>
            </a:pPr>
            <a:endParaRPr lang="en-US" sz="750" dirty="0"/>
          </a:p>
          <a:p>
            <a:pPr>
              <a:lnSpc>
                <a:spcPts val="750"/>
              </a:lnSpc>
              <a:spcBef>
                <a:spcPts val="33"/>
              </a:spcBef>
            </a:pPr>
            <a:endParaRPr lang="en-US" sz="750" dirty="0" smtClean="0"/>
          </a:p>
          <a:p>
            <a:pPr>
              <a:lnSpc>
                <a:spcPts val="750"/>
              </a:lnSpc>
              <a:spcBef>
                <a:spcPts val="33"/>
              </a:spcBef>
            </a:pPr>
            <a:endParaRPr sz="750" dirty="0"/>
          </a:p>
          <a:p>
            <a:pPr marL="12700">
              <a:lnSpc>
                <a:spcPct val="100000"/>
              </a:lnSpc>
            </a:pPr>
            <a:r>
              <a:rPr sz="1400" dirty="0" smtClean="0">
                <a:latin typeface="Times New Roman"/>
                <a:cs typeface="Times New Roman"/>
              </a:rPr>
              <a:t>S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ru</a:t>
            </a:r>
            <a:r>
              <a:rPr sz="1400" spc="-5" dirty="0" smtClean="0">
                <a:latin typeface="Times New Roman"/>
                <a:cs typeface="Times New Roman"/>
              </a:rPr>
              <a:t>c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ur</a:t>
            </a:r>
            <a:r>
              <a:rPr sz="1400" spc="45" dirty="0" smtClean="0">
                <a:latin typeface="Times New Roman"/>
                <a:cs typeface="Times New Roman"/>
              </a:rPr>
              <a:t>a</a:t>
            </a:r>
            <a:r>
              <a:rPr sz="1400" spc="-65" dirty="0" smtClean="0">
                <a:latin typeface="Times New Roman"/>
                <a:cs typeface="Times New Roman"/>
              </a:rPr>
              <a:t>l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ngu</a:t>
            </a:r>
            <a:r>
              <a:rPr sz="1400" spc="-60" dirty="0" smtClean="0">
                <a:latin typeface="Times New Roman"/>
                <a:cs typeface="Times New Roman"/>
              </a:rPr>
              <a:t>l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5" dirty="0" smtClean="0">
                <a:latin typeface="Times New Roman"/>
                <a:cs typeface="Times New Roman"/>
              </a:rPr>
              <a:t>r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75" dirty="0" smtClean="0">
                <a:latin typeface="Times New Roman"/>
                <a:cs typeface="Times New Roman"/>
              </a:rPr>
              <a:t>t</a:t>
            </a:r>
            <a:r>
              <a:rPr sz="1400" spc="-65" dirty="0" smtClean="0">
                <a:latin typeface="Times New Roman"/>
                <a:cs typeface="Times New Roman"/>
              </a:rPr>
              <a:t>y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30" dirty="0" smtClean="0">
                <a:latin typeface="Times New Roman"/>
                <a:cs typeface="Times New Roman"/>
              </a:rPr>
              <a:t>E</a:t>
            </a:r>
            <a:r>
              <a:rPr sz="1400" spc="-60" dirty="0" smtClean="0">
                <a:latin typeface="Times New Roman"/>
                <a:cs typeface="Times New Roman"/>
              </a:rPr>
              <a:t>li</a:t>
            </a:r>
            <a:r>
              <a:rPr sz="1400" spc="15" dirty="0" smtClean="0">
                <a:latin typeface="Times New Roman"/>
                <a:cs typeface="Times New Roman"/>
              </a:rPr>
              <a:t>m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n</a:t>
            </a:r>
            <a:r>
              <a:rPr sz="1400" spc="45" dirty="0" smtClean="0">
                <a:latin typeface="Times New Roman"/>
                <a:cs typeface="Times New Roman"/>
              </a:rPr>
              <a:t>a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10" dirty="0" smtClean="0">
                <a:latin typeface="Times New Roman"/>
                <a:cs typeface="Times New Roman"/>
              </a:rPr>
              <a:t>n</a:t>
            </a:r>
            <a:endParaRPr sz="1400" dirty="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3"/>
              </a:spcBef>
            </a:pPr>
            <a:endParaRPr sz="5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264160" marR="12700" indent="0">
              <a:lnSpc>
                <a:spcPts val="950"/>
              </a:lnSpc>
            </a:pPr>
            <a:r>
              <a:rPr sz="800" spc="20" dirty="0" smtClean="0">
                <a:latin typeface="Times New Roman"/>
                <a:cs typeface="Times New Roman"/>
              </a:rPr>
              <a:t>B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-10" dirty="0" smtClean="0">
                <a:latin typeface="Times New Roman"/>
                <a:cs typeface="Times New Roman"/>
              </a:rPr>
              <a:t>fo</a:t>
            </a:r>
            <a:r>
              <a:rPr sz="800" spc="15" dirty="0" smtClean="0">
                <a:latin typeface="Times New Roman"/>
                <a:cs typeface="Times New Roman"/>
              </a:rPr>
              <a:t>re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30" dirty="0" smtClean="0">
                <a:latin typeface="Times New Roman"/>
                <a:cs typeface="Times New Roman"/>
              </a:rPr>
              <a:t>w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d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90" dirty="0" smtClean="0">
                <a:latin typeface="Times New Roman"/>
                <a:cs typeface="Times New Roman"/>
              </a:rPr>
              <a:t> </a:t>
            </a:r>
            <a:r>
              <a:rPr sz="800" spc="-5" dirty="0" smtClean="0">
                <a:latin typeface="Times New Roman"/>
                <a:cs typeface="Times New Roman"/>
              </a:rPr>
              <a:t>w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5" dirty="0" smtClean="0">
                <a:latin typeface="Times New Roman"/>
                <a:cs typeface="Times New Roman"/>
              </a:rPr>
              <a:t>h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50" dirty="0" smtClean="0">
                <a:latin typeface="Times New Roman"/>
                <a:cs typeface="Times New Roman"/>
              </a:rPr>
              <a:t>b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, </a:t>
            </a:r>
            <a:r>
              <a:rPr sz="800" spc="-100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t 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35" dirty="0" smtClean="0">
                <a:latin typeface="Times New Roman"/>
                <a:cs typeface="Times New Roman"/>
              </a:rPr>
              <a:t>o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 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35" dirty="0" smtClean="0">
                <a:latin typeface="Times New Roman"/>
                <a:cs typeface="Times New Roman"/>
              </a:rPr>
              <a:t>h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30" dirty="0" smtClean="0">
                <a:latin typeface="Times New Roman"/>
                <a:cs typeface="Times New Roman"/>
              </a:rPr>
              <a:t>p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20" dirty="0" smtClean="0">
                <a:latin typeface="Times New Roman"/>
                <a:cs typeface="Times New Roman"/>
              </a:rPr>
              <a:t>r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70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-10" dirty="0" smtClean="0">
                <a:latin typeface="Times New Roman"/>
                <a:cs typeface="Times New Roman"/>
              </a:rPr>
              <a:t>x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b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70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p</a:t>
            </a:r>
            <a:r>
              <a:rPr sz="800" spc="15" dirty="0" smtClean="0">
                <a:latin typeface="Times New Roman"/>
                <a:cs typeface="Times New Roman"/>
              </a:rPr>
              <a:t>ro</a:t>
            </a:r>
            <a:r>
              <a:rPr sz="800" spc="30" dirty="0" smtClean="0">
                <a:latin typeface="Times New Roman"/>
                <a:cs typeface="Times New Roman"/>
              </a:rPr>
              <a:t>b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30" dirty="0" smtClean="0">
                <a:latin typeface="Times New Roman"/>
                <a:cs typeface="Times New Roman"/>
              </a:rPr>
              <a:t>.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42912" y="1562679"/>
            <a:ext cx="288494" cy="288493"/>
          </a:xfrm>
          <a:custGeom>
            <a:avLst/>
            <a:gdLst/>
            <a:ahLst/>
            <a:cxnLst/>
            <a:rect l="l" t="t" r="r" b="b"/>
            <a:pathLst>
              <a:path w="288494" h="288493">
                <a:moveTo>
                  <a:pt x="0" y="288493"/>
                </a:moveTo>
                <a:lnTo>
                  <a:pt x="0" y="0"/>
                </a:lnTo>
                <a:lnTo>
                  <a:pt x="288494" y="0"/>
                </a:lnTo>
              </a:path>
            </a:pathLst>
          </a:custGeom>
          <a:ln w="471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308395" y="1562679"/>
            <a:ext cx="288497" cy="288493"/>
          </a:xfrm>
          <a:custGeom>
            <a:avLst/>
            <a:gdLst/>
            <a:ahLst/>
            <a:cxnLst/>
            <a:rect l="l" t="t" r="r" b="b"/>
            <a:pathLst>
              <a:path w="288497" h="288493">
                <a:moveTo>
                  <a:pt x="0" y="0"/>
                </a:moveTo>
                <a:lnTo>
                  <a:pt x="288497" y="0"/>
                </a:lnTo>
                <a:lnTo>
                  <a:pt x="288497" y="288493"/>
                </a:lnTo>
              </a:path>
            </a:pathLst>
          </a:custGeom>
          <a:ln w="471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08395" y="1562679"/>
            <a:ext cx="865484" cy="288493"/>
          </a:xfrm>
          <a:custGeom>
            <a:avLst/>
            <a:gdLst/>
            <a:ahLst/>
            <a:cxnLst/>
            <a:rect l="l" t="t" r="r" b="b"/>
            <a:pathLst>
              <a:path w="865484" h="288493">
                <a:moveTo>
                  <a:pt x="865484" y="288493"/>
                </a:moveTo>
                <a:lnTo>
                  <a:pt x="865484" y="0"/>
                </a:lnTo>
                <a:lnTo>
                  <a:pt x="0" y="0"/>
                </a:lnTo>
              </a:path>
            </a:pathLst>
          </a:custGeom>
          <a:ln w="471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42912" y="2428160"/>
            <a:ext cx="576989" cy="288500"/>
          </a:xfrm>
          <a:custGeom>
            <a:avLst/>
            <a:gdLst/>
            <a:ahLst/>
            <a:cxnLst/>
            <a:rect l="l" t="t" r="r" b="b"/>
            <a:pathLst>
              <a:path w="576989" h="288500">
                <a:moveTo>
                  <a:pt x="0" y="0"/>
                </a:moveTo>
                <a:lnTo>
                  <a:pt x="0" y="288500"/>
                </a:lnTo>
                <a:lnTo>
                  <a:pt x="576989" y="288500"/>
                </a:lnTo>
              </a:path>
            </a:pathLst>
          </a:custGeom>
          <a:ln w="471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19901" y="2428160"/>
            <a:ext cx="576990" cy="288500"/>
          </a:xfrm>
          <a:custGeom>
            <a:avLst/>
            <a:gdLst/>
            <a:ahLst/>
            <a:cxnLst/>
            <a:rect l="l" t="t" r="r" b="b"/>
            <a:pathLst>
              <a:path w="576990" h="288500">
                <a:moveTo>
                  <a:pt x="576990" y="0"/>
                </a:moveTo>
                <a:lnTo>
                  <a:pt x="576990" y="288500"/>
                </a:lnTo>
                <a:lnTo>
                  <a:pt x="0" y="288500"/>
                </a:lnTo>
              </a:path>
            </a:pathLst>
          </a:custGeom>
          <a:ln w="471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19901" y="2428160"/>
            <a:ext cx="1153977" cy="288500"/>
          </a:xfrm>
          <a:custGeom>
            <a:avLst/>
            <a:gdLst/>
            <a:ahLst/>
            <a:cxnLst/>
            <a:rect l="l" t="t" r="r" b="b"/>
            <a:pathLst>
              <a:path w="1153977" h="288500">
                <a:moveTo>
                  <a:pt x="1153977" y="0"/>
                </a:moveTo>
                <a:lnTo>
                  <a:pt x="1153977" y="288500"/>
                </a:lnTo>
                <a:lnTo>
                  <a:pt x="0" y="288500"/>
                </a:lnTo>
              </a:path>
            </a:pathLst>
          </a:custGeom>
          <a:ln w="471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14628" y="1855134"/>
            <a:ext cx="56567" cy="0"/>
          </a:xfrm>
          <a:custGeom>
            <a:avLst/>
            <a:gdLst/>
            <a:ahLst/>
            <a:cxnLst/>
            <a:rect l="l" t="t" r="r" b="b"/>
            <a:pathLst>
              <a:path w="56567">
                <a:moveTo>
                  <a:pt x="0" y="0"/>
                </a:moveTo>
                <a:lnTo>
                  <a:pt x="56567" y="0"/>
                </a:lnTo>
              </a:path>
            </a:pathLst>
          </a:custGeom>
          <a:ln w="57840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14628" y="1826849"/>
            <a:ext cx="56567" cy="56570"/>
          </a:xfrm>
          <a:custGeom>
            <a:avLst/>
            <a:gdLst/>
            <a:ahLst/>
            <a:cxnLst/>
            <a:rect l="l" t="t" r="r" b="b"/>
            <a:pathLst>
              <a:path w="56567" h="56570">
                <a:moveTo>
                  <a:pt x="56567" y="0"/>
                </a:moveTo>
                <a:lnTo>
                  <a:pt x="0" y="0"/>
                </a:lnTo>
                <a:lnTo>
                  <a:pt x="0" y="56570"/>
                </a:lnTo>
                <a:lnTo>
                  <a:pt x="56567" y="56570"/>
                </a:lnTo>
                <a:lnTo>
                  <a:pt x="56567" y="0"/>
                </a:lnTo>
                <a:close/>
              </a:path>
            </a:pathLst>
          </a:custGeom>
          <a:ln w="471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14628" y="182684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71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14628" y="2414682"/>
            <a:ext cx="56567" cy="0"/>
          </a:xfrm>
          <a:custGeom>
            <a:avLst/>
            <a:gdLst/>
            <a:ahLst/>
            <a:cxnLst/>
            <a:rect l="l" t="t" r="r" b="b"/>
            <a:pathLst>
              <a:path w="56567">
                <a:moveTo>
                  <a:pt x="0" y="0"/>
                </a:moveTo>
                <a:lnTo>
                  <a:pt x="56567" y="0"/>
                </a:lnTo>
              </a:path>
            </a:pathLst>
          </a:custGeom>
          <a:ln w="5783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14628" y="2386399"/>
            <a:ext cx="56567" cy="56566"/>
          </a:xfrm>
          <a:custGeom>
            <a:avLst/>
            <a:gdLst/>
            <a:ahLst/>
            <a:cxnLst/>
            <a:rect l="l" t="t" r="r" b="b"/>
            <a:pathLst>
              <a:path w="56567" h="56566">
                <a:moveTo>
                  <a:pt x="56567" y="0"/>
                </a:moveTo>
                <a:lnTo>
                  <a:pt x="0" y="0"/>
                </a:lnTo>
                <a:lnTo>
                  <a:pt x="0" y="56566"/>
                </a:lnTo>
                <a:lnTo>
                  <a:pt x="56567" y="56566"/>
                </a:lnTo>
                <a:lnTo>
                  <a:pt x="56567" y="0"/>
                </a:lnTo>
                <a:close/>
              </a:path>
            </a:pathLst>
          </a:custGeom>
          <a:ln w="471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14628" y="238639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71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568607" y="1852498"/>
            <a:ext cx="56570" cy="0"/>
          </a:xfrm>
          <a:custGeom>
            <a:avLst/>
            <a:gdLst/>
            <a:ahLst/>
            <a:cxnLst/>
            <a:rect l="l" t="t" r="r" b="b"/>
            <a:pathLst>
              <a:path w="56570">
                <a:moveTo>
                  <a:pt x="0" y="0"/>
                </a:moveTo>
                <a:lnTo>
                  <a:pt x="56570" y="0"/>
                </a:lnTo>
              </a:path>
            </a:pathLst>
          </a:custGeom>
          <a:ln w="57840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568607" y="1824212"/>
            <a:ext cx="56570" cy="56570"/>
          </a:xfrm>
          <a:custGeom>
            <a:avLst/>
            <a:gdLst/>
            <a:ahLst/>
            <a:cxnLst/>
            <a:rect l="l" t="t" r="r" b="b"/>
            <a:pathLst>
              <a:path w="56570" h="56570">
                <a:moveTo>
                  <a:pt x="56570" y="0"/>
                </a:moveTo>
                <a:lnTo>
                  <a:pt x="0" y="0"/>
                </a:lnTo>
                <a:lnTo>
                  <a:pt x="0" y="56570"/>
                </a:lnTo>
                <a:lnTo>
                  <a:pt x="56570" y="56570"/>
                </a:lnTo>
                <a:lnTo>
                  <a:pt x="56570" y="0"/>
                </a:lnTo>
                <a:close/>
              </a:path>
            </a:pathLst>
          </a:custGeom>
          <a:ln w="471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568607" y="182421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71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568607" y="2426845"/>
            <a:ext cx="56570" cy="0"/>
          </a:xfrm>
          <a:custGeom>
            <a:avLst/>
            <a:gdLst/>
            <a:ahLst/>
            <a:cxnLst/>
            <a:rect l="l" t="t" r="r" b="b"/>
            <a:pathLst>
              <a:path w="56570">
                <a:moveTo>
                  <a:pt x="0" y="0"/>
                </a:moveTo>
                <a:lnTo>
                  <a:pt x="56570" y="0"/>
                </a:lnTo>
              </a:path>
            </a:pathLst>
          </a:custGeom>
          <a:ln w="57837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568607" y="2398561"/>
            <a:ext cx="56570" cy="56567"/>
          </a:xfrm>
          <a:custGeom>
            <a:avLst/>
            <a:gdLst/>
            <a:ahLst/>
            <a:cxnLst/>
            <a:rect l="l" t="t" r="r" b="b"/>
            <a:pathLst>
              <a:path w="56570" h="56567">
                <a:moveTo>
                  <a:pt x="56570" y="0"/>
                </a:moveTo>
                <a:lnTo>
                  <a:pt x="0" y="0"/>
                </a:lnTo>
                <a:lnTo>
                  <a:pt x="0" y="56567"/>
                </a:lnTo>
                <a:lnTo>
                  <a:pt x="56570" y="56567"/>
                </a:lnTo>
                <a:lnTo>
                  <a:pt x="56570" y="0"/>
                </a:lnTo>
                <a:close/>
              </a:path>
            </a:pathLst>
          </a:custGeom>
          <a:ln w="471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568607" y="239856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71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517695" y="2179266"/>
            <a:ext cx="158384" cy="0"/>
          </a:xfrm>
          <a:custGeom>
            <a:avLst/>
            <a:gdLst/>
            <a:ahLst/>
            <a:cxnLst/>
            <a:rect l="l" t="t" r="r" b="b"/>
            <a:pathLst>
              <a:path w="158384">
                <a:moveTo>
                  <a:pt x="0" y="0"/>
                </a:moveTo>
                <a:lnTo>
                  <a:pt x="158384" y="0"/>
                </a:lnTo>
              </a:path>
            </a:pathLst>
          </a:custGeom>
          <a:ln w="1131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517695" y="2100072"/>
            <a:ext cx="158384" cy="0"/>
          </a:xfrm>
          <a:custGeom>
            <a:avLst/>
            <a:gdLst/>
            <a:ahLst/>
            <a:cxnLst/>
            <a:rect l="l" t="t" r="r" b="b"/>
            <a:pathLst>
              <a:path w="158384">
                <a:moveTo>
                  <a:pt x="0" y="0"/>
                </a:moveTo>
                <a:lnTo>
                  <a:pt x="158384" y="0"/>
                </a:lnTo>
              </a:path>
            </a:pathLst>
          </a:custGeom>
          <a:ln w="1131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596892" y="2179266"/>
            <a:ext cx="0" cy="220611"/>
          </a:xfrm>
          <a:custGeom>
            <a:avLst/>
            <a:gdLst/>
            <a:ahLst/>
            <a:cxnLst/>
            <a:rect l="l" t="t" r="r" b="b"/>
            <a:pathLst>
              <a:path h="220611">
                <a:moveTo>
                  <a:pt x="0" y="220611"/>
                </a:moveTo>
                <a:lnTo>
                  <a:pt x="0" y="0"/>
                </a:lnTo>
              </a:path>
            </a:pathLst>
          </a:custGeom>
          <a:ln w="5656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596892" y="1879457"/>
            <a:ext cx="0" cy="220614"/>
          </a:xfrm>
          <a:custGeom>
            <a:avLst/>
            <a:gdLst/>
            <a:ahLst/>
            <a:cxnLst/>
            <a:rect l="l" t="t" r="r" b="b"/>
            <a:pathLst>
              <a:path h="220614">
                <a:moveTo>
                  <a:pt x="0" y="220614"/>
                </a:moveTo>
                <a:lnTo>
                  <a:pt x="0" y="0"/>
                </a:lnTo>
              </a:path>
            </a:pathLst>
          </a:custGeom>
          <a:ln w="5656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44545" y="2863733"/>
            <a:ext cx="350716" cy="0"/>
          </a:xfrm>
          <a:custGeom>
            <a:avLst/>
            <a:gdLst/>
            <a:ahLst/>
            <a:cxnLst/>
            <a:rect l="l" t="t" r="r" b="b"/>
            <a:pathLst>
              <a:path w="350716">
                <a:moveTo>
                  <a:pt x="0" y="0"/>
                </a:moveTo>
                <a:lnTo>
                  <a:pt x="350716" y="0"/>
                </a:lnTo>
              </a:path>
            </a:pathLst>
          </a:custGeom>
          <a:ln w="5656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06761" y="2920299"/>
            <a:ext cx="226272" cy="0"/>
          </a:xfrm>
          <a:custGeom>
            <a:avLst/>
            <a:gdLst/>
            <a:ahLst/>
            <a:cxnLst/>
            <a:rect l="l" t="t" r="r" b="b"/>
            <a:pathLst>
              <a:path w="226272">
                <a:moveTo>
                  <a:pt x="0" y="0"/>
                </a:moveTo>
                <a:lnTo>
                  <a:pt x="226272" y="0"/>
                </a:lnTo>
              </a:path>
            </a:pathLst>
          </a:custGeom>
          <a:ln w="5656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63334" y="2976871"/>
            <a:ext cx="113134" cy="0"/>
          </a:xfrm>
          <a:custGeom>
            <a:avLst/>
            <a:gdLst/>
            <a:ahLst/>
            <a:cxnLst/>
            <a:rect l="l" t="t" r="r" b="b"/>
            <a:pathLst>
              <a:path w="113134">
                <a:moveTo>
                  <a:pt x="0" y="0"/>
                </a:moveTo>
                <a:lnTo>
                  <a:pt x="113134" y="0"/>
                </a:lnTo>
              </a:path>
            </a:pathLst>
          </a:custGeom>
          <a:ln w="5656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019901" y="2744945"/>
            <a:ext cx="0" cy="118788"/>
          </a:xfrm>
          <a:custGeom>
            <a:avLst/>
            <a:gdLst/>
            <a:ahLst/>
            <a:cxnLst/>
            <a:rect l="l" t="t" r="r" b="b"/>
            <a:pathLst>
              <a:path h="118788">
                <a:moveTo>
                  <a:pt x="0" y="0"/>
                </a:moveTo>
                <a:lnTo>
                  <a:pt x="0" y="118788"/>
                </a:lnTo>
              </a:path>
            </a:pathLst>
          </a:custGeom>
          <a:ln w="5656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91618" y="2716658"/>
            <a:ext cx="56566" cy="0"/>
          </a:xfrm>
          <a:custGeom>
            <a:avLst/>
            <a:gdLst/>
            <a:ahLst/>
            <a:cxnLst/>
            <a:rect l="l" t="t" r="r" b="b"/>
            <a:pathLst>
              <a:path w="56566">
                <a:moveTo>
                  <a:pt x="0" y="0"/>
                </a:moveTo>
                <a:lnTo>
                  <a:pt x="56566" y="0"/>
                </a:lnTo>
              </a:path>
            </a:pathLst>
          </a:custGeom>
          <a:ln w="5784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91618" y="2688371"/>
            <a:ext cx="56566" cy="56573"/>
          </a:xfrm>
          <a:custGeom>
            <a:avLst/>
            <a:gdLst/>
            <a:ahLst/>
            <a:cxnLst/>
            <a:rect l="l" t="t" r="r" b="b"/>
            <a:pathLst>
              <a:path w="56566" h="56573">
                <a:moveTo>
                  <a:pt x="56566" y="0"/>
                </a:moveTo>
                <a:lnTo>
                  <a:pt x="0" y="0"/>
                </a:lnTo>
                <a:lnTo>
                  <a:pt x="0" y="56573"/>
                </a:lnTo>
                <a:lnTo>
                  <a:pt x="56566" y="56573"/>
                </a:lnTo>
                <a:lnTo>
                  <a:pt x="56566" y="0"/>
                </a:lnTo>
                <a:close/>
              </a:path>
            </a:pathLst>
          </a:custGeom>
          <a:ln w="5656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91618" y="268837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656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03123" y="1562679"/>
            <a:ext cx="56566" cy="0"/>
          </a:xfrm>
          <a:custGeom>
            <a:avLst/>
            <a:gdLst/>
            <a:ahLst/>
            <a:cxnLst/>
            <a:rect l="l" t="t" r="r" b="b"/>
            <a:pathLst>
              <a:path w="56566">
                <a:moveTo>
                  <a:pt x="0" y="0"/>
                </a:moveTo>
                <a:lnTo>
                  <a:pt x="56566" y="0"/>
                </a:lnTo>
              </a:path>
            </a:pathLst>
          </a:custGeom>
          <a:ln w="57840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03123" y="1534393"/>
            <a:ext cx="56566" cy="56570"/>
          </a:xfrm>
          <a:custGeom>
            <a:avLst/>
            <a:gdLst/>
            <a:ahLst/>
            <a:cxnLst/>
            <a:rect l="l" t="t" r="r" b="b"/>
            <a:pathLst>
              <a:path w="56566" h="56570">
                <a:moveTo>
                  <a:pt x="56566" y="0"/>
                </a:moveTo>
                <a:lnTo>
                  <a:pt x="0" y="0"/>
                </a:lnTo>
                <a:lnTo>
                  <a:pt x="0" y="56570"/>
                </a:lnTo>
                <a:lnTo>
                  <a:pt x="56566" y="56570"/>
                </a:lnTo>
                <a:lnTo>
                  <a:pt x="56566" y="0"/>
                </a:lnTo>
                <a:close/>
              </a:path>
            </a:pathLst>
          </a:custGeom>
          <a:ln w="5656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03123" y="153439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656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280112" y="1562679"/>
            <a:ext cx="56566" cy="0"/>
          </a:xfrm>
          <a:custGeom>
            <a:avLst/>
            <a:gdLst/>
            <a:ahLst/>
            <a:cxnLst/>
            <a:rect l="l" t="t" r="r" b="b"/>
            <a:pathLst>
              <a:path w="56566">
                <a:moveTo>
                  <a:pt x="0" y="0"/>
                </a:moveTo>
                <a:lnTo>
                  <a:pt x="56566" y="0"/>
                </a:lnTo>
              </a:path>
            </a:pathLst>
          </a:custGeom>
          <a:ln w="5784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280112" y="1534393"/>
            <a:ext cx="56566" cy="56570"/>
          </a:xfrm>
          <a:custGeom>
            <a:avLst/>
            <a:gdLst/>
            <a:ahLst/>
            <a:cxnLst/>
            <a:rect l="l" t="t" r="r" b="b"/>
            <a:pathLst>
              <a:path w="56566" h="56570">
                <a:moveTo>
                  <a:pt x="56566" y="0"/>
                </a:moveTo>
                <a:lnTo>
                  <a:pt x="0" y="0"/>
                </a:lnTo>
                <a:lnTo>
                  <a:pt x="0" y="56570"/>
                </a:lnTo>
                <a:lnTo>
                  <a:pt x="56566" y="56570"/>
                </a:lnTo>
                <a:lnTo>
                  <a:pt x="56566" y="0"/>
                </a:lnTo>
                <a:close/>
              </a:path>
            </a:pathLst>
          </a:custGeom>
          <a:ln w="5656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280112" y="153439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656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16261" y="1477819"/>
            <a:ext cx="407282" cy="169700"/>
          </a:xfrm>
          <a:custGeom>
            <a:avLst/>
            <a:gdLst/>
            <a:ahLst/>
            <a:cxnLst/>
            <a:rect l="l" t="t" r="r" b="b"/>
            <a:pathLst>
              <a:path w="407282" h="169700">
                <a:moveTo>
                  <a:pt x="0" y="169700"/>
                </a:moveTo>
                <a:lnTo>
                  <a:pt x="407282" y="169700"/>
                </a:lnTo>
                <a:lnTo>
                  <a:pt x="407282" y="0"/>
                </a:lnTo>
                <a:lnTo>
                  <a:pt x="0" y="0"/>
                </a:lnTo>
                <a:lnTo>
                  <a:pt x="0" y="1697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16261" y="1477819"/>
            <a:ext cx="407282" cy="169700"/>
          </a:xfrm>
          <a:custGeom>
            <a:avLst/>
            <a:gdLst/>
            <a:ahLst/>
            <a:cxnLst/>
            <a:rect l="l" t="t" r="r" b="b"/>
            <a:pathLst>
              <a:path w="407282" h="169700">
                <a:moveTo>
                  <a:pt x="0" y="169700"/>
                </a:moveTo>
                <a:lnTo>
                  <a:pt x="407282" y="169700"/>
                </a:lnTo>
                <a:lnTo>
                  <a:pt x="407282" y="0"/>
                </a:lnTo>
                <a:lnTo>
                  <a:pt x="0" y="0"/>
                </a:lnTo>
                <a:lnTo>
                  <a:pt x="0" y="169700"/>
                </a:lnTo>
                <a:close/>
              </a:path>
            </a:pathLst>
          </a:custGeom>
          <a:ln w="5656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59689" y="1562679"/>
            <a:ext cx="56572" cy="0"/>
          </a:xfrm>
          <a:custGeom>
            <a:avLst/>
            <a:gdLst/>
            <a:ahLst/>
            <a:cxnLst/>
            <a:rect l="l" t="t" r="r" b="b"/>
            <a:pathLst>
              <a:path w="56572">
                <a:moveTo>
                  <a:pt x="0" y="0"/>
                </a:moveTo>
                <a:lnTo>
                  <a:pt x="56572" y="0"/>
                </a:lnTo>
              </a:path>
            </a:pathLst>
          </a:custGeom>
          <a:ln w="5656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223546" y="1562679"/>
            <a:ext cx="56566" cy="0"/>
          </a:xfrm>
          <a:custGeom>
            <a:avLst/>
            <a:gdLst/>
            <a:ahLst/>
            <a:cxnLst/>
            <a:rect l="l" t="t" r="r" b="b"/>
            <a:pathLst>
              <a:path w="56566">
                <a:moveTo>
                  <a:pt x="0" y="0"/>
                </a:moveTo>
                <a:lnTo>
                  <a:pt x="56566" y="0"/>
                </a:lnTo>
              </a:path>
            </a:pathLst>
          </a:custGeom>
          <a:ln w="5656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145609" y="1852498"/>
            <a:ext cx="56555" cy="0"/>
          </a:xfrm>
          <a:custGeom>
            <a:avLst/>
            <a:gdLst/>
            <a:ahLst/>
            <a:cxnLst/>
            <a:rect l="l" t="t" r="r" b="b"/>
            <a:pathLst>
              <a:path w="56555">
                <a:moveTo>
                  <a:pt x="0" y="0"/>
                </a:moveTo>
                <a:lnTo>
                  <a:pt x="56555" y="0"/>
                </a:lnTo>
              </a:path>
            </a:pathLst>
          </a:custGeom>
          <a:ln w="57840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145609" y="1824212"/>
            <a:ext cx="56555" cy="56570"/>
          </a:xfrm>
          <a:custGeom>
            <a:avLst/>
            <a:gdLst/>
            <a:ahLst/>
            <a:cxnLst/>
            <a:rect l="l" t="t" r="r" b="b"/>
            <a:pathLst>
              <a:path w="56555" h="56570">
                <a:moveTo>
                  <a:pt x="56555" y="0"/>
                </a:moveTo>
                <a:lnTo>
                  <a:pt x="0" y="0"/>
                </a:lnTo>
                <a:lnTo>
                  <a:pt x="0" y="56570"/>
                </a:lnTo>
                <a:lnTo>
                  <a:pt x="56555" y="56570"/>
                </a:lnTo>
                <a:lnTo>
                  <a:pt x="56555" y="0"/>
                </a:lnTo>
                <a:close/>
              </a:path>
            </a:pathLst>
          </a:custGeom>
          <a:ln w="5656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145609" y="182421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656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145609" y="2430899"/>
            <a:ext cx="56555" cy="0"/>
          </a:xfrm>
          <a:custGeom>
            <a:avLst/>
            <a:gdLst/>
            <a:ahLst/>
            <a:cxnLst/>
            <a:rect l="l" t="t" r="r" b="b"/>
            <a:pathLst>
              <a:path w="56555">
                <a:moveTo>
                  <a:pt x="0" y="0"/>
                </a:moveTo>
                <a:lnTo>
                  <a:pt x="56555" y="0"/>
                </a:lnTo>
              </a:path>
            </a:pathLst>
          </a:custGeom>
          <a:ln w="5783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145609" y="2402616"/>
            <a:ext cx="56555" cy="56566"/>
          </a:xfrm>
          <a:custGeom>
            <a:avLst/>
            <a:gdLst/>
            <a:ahLst/>
            <a:cxnLst/>
            <a:rect l="l" t="t" r="r" b="b"/>
            <a:pathLst>
              <a:path w="56555" h="56566">
                <a:moveTo>
                  <a:pt x="56555" y="0"/>
                </a:moveTo>
                <a:lnTo>
                  <a:pt x="0" y="0"/>
                </a:lnTo>
                <a:lnTo>
                  <a:pt x="0" y="56566"/>
                </a:lnTo>
                <a:lnTo>
                  <a:pt x="56555" y="56566"/>
                </a:lnTo>
                <a:lnTo>
                  <a:pt x="56555" y="0"/>
                </a:lnTo>
                <a:close/>
              </a:path>
            </a:pathLst>
          </a:custGeom>
          <a:ln w="5656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145609" y="24026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656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094692" y="2179266"/>
            <a:ext cx="158389" cy="0"/>
          </a:xfrm>
          <a:custGeom>
            <a:avLst/>
            <a:gdLst/>
            <a:ahLst/>
            <a:cxnLst/>
            <a:rect l="l" t="t" r="r" b="b"/>
            <a:pathLst>
              <a:path w="158389">
                <a:moveTo>
                  <a:pt x="0" y="0"/>
                </a:moveTo>
                <a:lnTo>
                  <a:pt x="158389" y="0"/>
                </a:lnTo>
              </a:path>
            </a:pathLst>
          </a:custGeom>
          <a:ln w="1131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094692" y="2100072"/>
            <a:ext cx="158389" cy="0"/>
          </a:xfrm>
          <a:custGeom>
            <a:avLst/>
            <a:gdLst/>
            <a:ahLst/>
            <a:cxnLst/>
            <a:rect l="l" t="t" r="r" b="b"/>
            <a:pathLst>
              <a:path w="158389">
                <a:moveTo>
                  <a:pt x="0" y="0"/>
                </a:moveTo>
                <a:lnTo>
                  <a:pt x="158389" y="0"/>
                </a:lnTo>
              </a:path>
            </a:pathLst>
          </a:custGeom>
          <a:ln w="1131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173879" y="2179266"/>
            <a:ext cx="0" cy="220611"/>
          </a:xfrm>
          <a:custGeom>
            <a:avLst/>
            <a:gdLst/>
            <a:ahLst/>
            <a:cxnLst/>
            <a:rect l="l" t="t" r="r" b="b"/>
            <a:pathLst>
              <a:path h="220611">
                <a:moveTo>
                  <a:pt x="0" y="220611"/>
                </a:moveTo>
                <a:lnTo>
                  <a:pt x="0" y="0"/>
                </a:lnTo>
              </a:path>
            </a:pathLst>
          </a:custGeom>
          <a:ln w="5656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173879" y="1879457"/>
            <a:ext cx="0" cy="220614"/>
          </a:xfrm>
          <a:custGeom>
            <a:avLst/>
            <a:gdLst/>
            <a:ahLst/>
            <a:cxnLst/>
            <a:rect l="l" t="t" r="r" b="b"/>
            <a:pathLst>
              <a:path h="220614">
                <a:moveTo>
                  <a:pt x="0" y="220614"/>
                </a:moveTo>
                <a:lnTo>
                  <a:pt x="0" y="0"/>
                </a:lnTo>
              </a:path>
            </a:pathLst>
          </a:custGeom>
          <a:ln w="5656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798713" y="1728642"/>
            <a:ext cx="459057" cy="147554"/>
          </a:xfrm>
          <a:custGeom>
            <a:avLst/>
            <a:gdLst/>
            <a:ahLst/>
            <a:cxnLst/>
            <a:rect l="l" t="t" r="r" b="b"/>
            <a:pathLst>
              <a:path w="459057" h="147554">
                <a:moveTo>
                  <a:pt x="0" y="147554"/>
                </a:moveTo>
                <a:lnTo>
                  <a:pt x="459057" y="147554"/>
                </a:lnTo>
                <a:lnTo>
                  <a:pt x="459057" y="0"/>
                </a:lnTo>
                <a:lnTo>
                  <a:pt x="0" y="0"/>
                </a:lnTo>
                <a:lnTo>
                  <a:pt x="0" y="14755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723308" y="1968139"/>
            <a:ext cx="0" cy="298655"/>
          </a:xfrm>
          <a:custGeom>
            <a:avLst/>
            <a:gdLst/>
            <a:ahLst/>
            <a:cxnLst/>
            <a:rect l="l" t="t" r="r" b="b"/>
            <a:pathLst>
              <a:path h="298655">
                <a:moveTo>
                  <a:pt x="-1723308" y="1487911"/>
                </a:moveTo>
                <a:lnTo>
                  <a:pt x="-1723308" y="1487911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723308" y="1968139"/>
            <a:ext cx="0" cy="298655"/>
          </a:xfrm>
          <a:custGeom>
            <a:avLst/>
            <a:gdLst/>
            <a:ahLst/>
            <a:cxnLst/>
            <a:rect l="l" t="t" r="r" b="b"/>
            <a:pathLst>
              <a:path h="298655">
                <a:moveTo>
                  <a:pt x="0" y="0"/>
                </a:moveTo>
                <a:lnTo>
                  <a:pt x="0" y="298655"/>
                </a:lnTo>
              </a:path>
            </a:pathLst>
          </a:custGeom>
          <a:ln w="7070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702094" y="2259729"/>
            <a:ext cx="42428" cy="63633"/>
          </a:xfrm>
          <a:custGeom>
            <a:avLst/>
            <a:gdLst/>
            <a:ahLst/>
            <a:cxnLst/>
            <a:rect l="l" t="t" r="r" b="b"/>
            <a:pathLst>
              <a:path w="42428" h="63633">
                <a:moveTo>
                  <a:pt x="42428" y="0"/>
                </a:moveTo>
                <a:lnTo>
                  <a:pt x="0" y="0"/>
                </a:lnTo>
                <a:lnTo>
                  <a:pt x="21214" y="63633"/>
                </a:lnTo>
                <a:lnTo>
                  <a:pt x="42428" y="0"/>
                </a:lnTo>
                <a:close/>
              </a:path>
            </a:pathLst>
          </a:custGeom>
          <a:solidFill>
            <a:srgbClr val="36363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303129" y="1972645"/>
            <a:ext cx="0" cy="298655"/>
          </a:xfrm>
          <a:custGeom>
            <a:avLst/>
            <a:gdLst/>
            <a:ahLst/>
            <a:cxnLst/>
            <a:rect l="l" t="t" r="r" b="b"/>
            <a:pathLst>
              <a:path h="298655">
                <a:moveTo>
                  <a:pt x="-2303129" y="1483405"/>
                </a:moveTo>
                <a:lnTo>
                  <a:pt x="-2303129" y="1483405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303129" y="1972645"/>
            <a:ext cx="0" cy="298655"/>
          </a:xfrm>
          <a:custGeom>
            <a:avLst/>
            <a:gdLst/>
            <a:ahLst/>
            <a:cxnLst/>
            <a:rect l="l" t="t" r="r" b="b"/>
            <a:pathLst>
              <a:path h="298655">
                <a:moveTo>
                  <a:pt x="0" y="0"/>
                </a:moveTo>
                <a:lnTo>
                  <a:pt x="0" y="298655"/>
                </a:lnTo>
              </a:path>
            </a:pathLst>
          </a:custGeom>
          <a:ln w="7070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281915" y="2264235"/>
            <a:ext cx="42428" cy="63633"/>
          </a:xfrm>
          <a:custGeom>
            <a:avLst/>
            <a:gdLst/>
            <a:ahLst/>
            <a:cxnLst/>
            <a:rect l="l" t="t" r="r" b="b"/>
            <a:pathLst>
              <a:path w="42428" h="63633">
                <a:moveTo>
                  <a:pt x="42428" y="0"/>
                </a:moveTo>
                <a:lnTo>
                  <a:pt x="0" y="0"/>
                </a:lnTo>
                <a:lnTo>
                  <a:pt x="21214" y="63633"/>
                </a:lnTo>
                <a:lnTo>
                  <a:pt x="42428" y="0"/>
                </a:lnTo>
                <a:close/>
              </a:path>
            </a:pathLst>
          </a:custGeom>
          <a:solidFill>
            <a:srgbClr val="36363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42730" y="1712503"/>
            <a:ext cx="298661" cy="0"/>
          </a:xfrm>
          <a:custGeom>
            <a:avLst/>
            <a:gdLst/>
            <a:ahLst/>
            <a:cxnLst/>
            <a:rect l="l" t="t" r="r" b="b"/>
            <a:pathLst>
              <a:path w="298661">
                <a:moveTo>
                  <a:pt x="-842730" y="1743547"/>
                </a:moveTo>
                <a:lnTo>
                  <a:pt x="-842730" y="1743547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42730" y="1712503"/>
            <a:ext cx="298661" cy="0"/>
          </a:xfrm>
          <a:custGeom>
            <a:avLst/>
            <a:gdLst/>
            <a:ahLst/>
            <a:cxnLst/>
            <a:rect l="l" t="t" r="r" b="b"/>
            <a:pathLst>
              <a:path w="298661">
                <a:moveTo>
                  <a:pt x="0" y="0"/>
                </a:moveTo>
                <a:lnTo>
                  <a:pt x="298661" y="0"/>
                </a:lnTo>
              </a:path>
            </a:pathLst>
          </a:custGeom>
          <a:ln w="7070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134320" y="1691289"/>
            <a:ext cx="63639" cy="42428"/>
          </a:xfrm>
          <a:custGeom>
            <a:avLst/>
            <a:gdLst/>
            <a:ahLst/>
            <a:cxnLst/>
            <a:rect l="l" t="t" r="r" b="b"/>
            <a:pathLst>
              <a:path w="63639" h="42428">
                <a:moveTo>
                  <a:pt x="0" y="0"/>
                </a:moveTo>
                <a:lnTo>
                  <a:pt x="0" y="42428"/>
                </a:lnTo>
                <a:lnTo>
                  <a:pt x="63639" y="21214"/>
                </a:lnTo>
                <a:lnTo>
                  <a:pt x="0" y="0"/>
                </a:lnTo>
                <a:close/>
              </a:path>
            </a:pathLst>
          </a:custGeom>
          <a:solidFill>
            <a:srgbClr val="36363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170434" y="1619341"/>
            <a:ext cx="1036" cy="17602"/>
          </a:xfrm>
          <a:custGeom>
            <a:avLst/>
            <a:gdLst/>
            <a:ahLst/>
            <a:cxnLst/>
            <a:rect l="l" t="t" r="r" b="b"/>
            <a:pathLst>
              <a:path w="1036" h="17602">
                <a:moveTo>
                  <a:pt x="0" y="0"/>
                </a:moveTo>
                <a:lnTo>
                  <a:pt x="1036" y="17602"/>
                </a:lnTo>
              </a:path>
            </a:pathLst>
          </a:custGeom>
          <a:ln w="9427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142682" y="1625879"/>
            <a:ext cx="56464" cy="86365"/>
          </a:xfrm>
          <a:custGeom>
            <a:avLst/>
            <a:gdLst/>
            <a:ahLst/>
            <a:cxnLst/>
            <a:rect l="l" t="t" r="r" b="b"/>
            <a:pathLst>
              <a:path w="56464" h="86365">
                <a:moveTo>
                  <a:pt x="56464" y="0"/>
                </a:moveTo>
                <a:lnTo>
                  <a:pt x="0" y="3322"/>
                </a:lnTo>
                <a:lnTo>
                  <a:pt x="33223" y="86365"/>
                </a:lnTo>
                <a:lnTo>
                  <a:pt x="56464" y="0"/>
                </a:lnTo>
                <a:close/>
              </a:path>
            </a:pathLst>
          </a:custGeom>
          <a:solidFill>
            <a:srgbClr val="36363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592122" y="1623852"/>
            <a:ext cx="1036" cy="17602"/>
          </a:xfrm>
          <a:custGeom>
            <a:avLst/>
            <a:gdLst/>
            <a:ahLst/>
            <a:cxnLst/>
            <a:rect l="l" t="t" r="r" b="b"/>
            <a:pathLst>
              <a:path w="1036" h="17602">
                <a:moveTo>
                  <a:pt x="0" y="0"/>
                </a:moveTo>
                <a:lnTo>
                  <a:pt x="1036" y="17602"/>
                </a:lnTo>
              </a:path>
            </a:pathLst>
          </a:custGeom>
          <a:ln w="9427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564370" y="1630375"/>
            <a:ext cx="56464" cy="86380"/>
          </a:xfrm>
          <a:custGeom>
            <a:avLst/>
            <a:gdLst/>
            <a:ahLst/>
            <a:cxnLst/>
            <a:rect l="l" t="t" r="r" b="b"/>
            <a:pathLst>
              <a:path w="56464" h="86380">
                <a:moveTo>
                  <a:pt x="56464" y="0"/>
                </a:moveTo>
                <a:lnTo>
                  <a:pt x="0" y="3322"/>
                </a:lnTo>
                <a:lnTo>
                  <a:pt x="33223" y="86380"/>
                </a:lnTo>
                <a:lnTo>
                  <a:pt x="56464" y="0"/>
                </a:lnTo>
                <a:close/>
              </a:path>
            </a:pathLst>
          </a:custGeom>
          <a:solidFill>
            <a:srgbClr val="36363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45323" y="1699595"/>
            <a:ext cx="1042" cy="17602"/>
          </a:xfrm>
          <a:custGeom>
            <a:avLst/>
            <a:gdLst/>
            <a:ahLst/>
            <a:cxnLst/>
            <a:rect l="l" t="t" r="r" b="b"/>
            <a:pathLst>
              <a:path w="1042" h="17602">
                <a:moveTo>
                  <a:pt x="1042" y="17602"/>
                </a:moveTo>
                <a:lnTo>
                  <a:pt x="0" y="0"/>
                </a:lnTo>
              </a:path>
            </a:pathLst>
          </a:custGeom>
          <a:ln w="9427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17647" y="1624294"/>
            <a:ext cx="56465" cy="86365"/>
          </a:xfrm>
          <a:custGeom>
            <a:avLst/>
            <a:gdLst/>
            <a:ahLst/>
            <a:cxnLst/>
            <a:rect l="l" t="t" r="r" b="b"/>
            <a:pathLst>
              <a:path w="56465" h="86365">
                <a:moveTo>
                  <a:pt x="23247" y="0"/>
                </a:moveTo>
                <a:lnTo>
                  <a:pt x="0" y="86365"/>
                </a:lnTo>
                <a:lnTo>
                  <a:pt x="56465" y="83042"/>
                </a:lnTo>
                <a:lnTo>
                  <a:pt x="23247" y="0"/>
                </a:lnTo>
                <a:close/>
              </a:path>
            </a:pathLst>
          </a:custGeom>
          <a:solidFill>
            <a:srgbClr val="36363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700433" y="2788854"/>
            <a:ext cx="251399" cy="0"/>
          </a:xfrm>
          <a:custGeom>
            <a:avLst/>
            <a:gdLst/>
            <a:ahLst/>
            <a:cxnLst/>
            <a:rect l="l" t="t" r="r" b="b"/>
            <a:pathLst>
              <a:path w="251399">
                <a:moveTo>
                  <a:pt x="0" y="0"/>
                </a:moveTo>
                <a:lnTo>
                  <a:pt x="251399" y="0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700433" y="2788854"/>
            <a:ext cx="251399" cy="0"/>
          </a:xfrm>
          <a:custGeom>
            <a:avLst/>
            <a:gdLst/>
            <a:ahLst/>
            <a:cxnLst/>
            <a:rect l="l" t="t" r="r" b="b"/>
            <a:pathLst>
              <a:path w="251399">
                <a:moveTo>
                  <a:pt x="0" y="0"/>
                </a:moveTo>
                <a:lnTo>
                  <a:pt x="251399" y="0"/>
                </a:lnTo>
              </a:path>
            </a:pathLst>
          </a:custGeom>
          <a:ln w="9427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41972" y="2269801"/>
            <a:ext cx="0" cy="113132"/>
          </a:xfrm>
          <a:custGeom>
            <a:avLst/>
            <a:gdLst/>
            <a:ahLst/>
            <a:cxnLst/>
            <a:rect l="l" t="t" r="r" b="b"/>
            <a:pathLst>
              <a:path h="113132">
                <a:moveTo>
                  <a:pt x="0" y="113132"/>
                </a:moveTo>
                <a:lnTo>
                  <a:pt x="0" y="0"/>
                </a:lnTo>
              </a:path>
            </a:pathLst>
          </a:custGeom>
          <a:ln w="471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41972" y="1885142"/>
            <a:ext cx="0" cy="113137"/>
          </a:xfrm>
          <a:custGeom>
            <a:avLst/>
            <a:gdLst/>
            <a:ahLst/>
            <a:cxnLst/>
            <a:rect l="l" t="t" r="r" b="b"/>
            <a:pathLst>
              <a:path h="113137">
                <a:moveTo>
                  <a:pt x="0" y="113137"/>
                </a:moveTo>
                <a:lnTo>
                  <a:pt x="0" y="0"/>
                </a:lnTo>
              </a:path>
            </a:pathLst>
          </a:custGeom>
          <a:ln w="4713">
            <a:solidFill>
              <a:srgbClr val="4A434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 txBox="1"/>
          <p:nvPr/>
        </p:nvSpPr>
        <p:spPr>
          <a:xfrm>
            <a:off x="652827" y="2182064"/>
            <a:ext cx="120014" cy="1282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ct val="100000"/>
              </a:lnSpc>
            </a:pPr>
            <a:endParaRPr sz="750" dirty="0">
              <a:latin typeface="Arial"/>
              <a:cs typeface="Arial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249638" y="1941707"/>
            <a:ext cx="384660" cy="384660"/>
          </a:xfrm>
          <a:custGeom>
            <a:avLst/>
            <a:gdLst/>
            <a:ahLst/>
            <a:cxnLst/>
            <a:rect l="l" t="t" r="r" b="b"/>
            <a:pathLst>
              <a:path w="384660" h="384660">
                <a:moveTo>
                  <a:pt x="192333" y="384660"/>
                </a:moveTo>
                <a:lnTo>
                  <a:pt x="113132" y="356378"/>
                </a:lnTo>
                <a:lnTo>
                  <a:pt x="67883" y="339405"/>
                </a:lnTo>
                <a:lnTo>
                  <a:pt x="11315" y="311121"/>
                </a:lnTo>
                <a:lnTo>
                  <a:pt x="5655" y="294156"/>
                </a:lnTo>
                <a:lnTo>
                  <a:pt x="0" y="282839"/>
                </a:lnTo>
                <a:lnTo>
                  <a:pt x="28282" y="254555"/>
                </a:lnTo>
                <a:lnTo>
                  <a:pt x="50910" y="243244"/>
                </a:lnTo>
                <a:lnTo>
                  <a:pt x="84848" y="226272"/>
                </a:lnTo>
                <a:lnTo>
                  <a:pt x="141416" y="209300"/>
                </a:lnTo>
                <a:lnTo>
                  <a:pt x="265866" y="169705"/>
                </a:lnTo>
                <a:lnTo>
                  <a:pt x="316777" y="152733"/>
                </a:lnTo>
                <a:lnTo>
                  <a:pt x="367687" y="118794"/>
                </a:lnTo>
                <a:lnTo>
                  <a:pt x="384660" y="96165"/>
                </a:lnTo>
                <a:lnTo>
                  <a:pt x="379005" y="79194"/>
                </a:lnTo>
                <a:lnTo>
                  <a:pt x="367687" y="67883"/>
                </a:lnTo>
                <a:lnTo>
                  <a:pt x="339405" y="50910"/>
                </a:lnTo>
                <a:lnTo>
                  <a:pt x="305465" y="39599"/>
                </a:lnTo>
                <a:lnTo>
                  <a:pt x="254555" y="16972"/>
                </a:lnTo>
                <a:lnTo>
                  <a:pt x="192333" y="0"/>
                </a:lnTo>
              </a:path>
            </a:pathLst>
          </a:custGeom>
          <a:ln w="4713">
            <a:solidFill>
              <a:srgbClr val="675B5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63255" y="1971234"/>
            <a:ext cx="109299" cy="338833"/>
          </a:xfrm>
          <a:custGeom>
            <a:avLst/>
            <a:gdLst/>
            <a:ahLst/>
            <a:cxnLst/>
            <a:rect l="l" t="t" r="r" b="b"/>
            <a:pathLst>
              <a:path w="109299" h="338833">
                <a:moveTo>
                  <a:pt x="0" y="338833"/>
                </a:moveTo>
                <a:lnTo>
                  <a:pt x="109299" y="338833"/>
                </a:lnTo>
                <a:lnTo>
                  <a:pt x="109299" y="0"/>
                </a:lnTo>
                <a:lnTo>
                  <a:pt x="0" y="0"/>
                </a:lnTo>
                <a:lnTo>
                  <a:pt x="0" y="3388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 txBox="1"/>
          <p:nvPr/>
        </p:nvSpPr>
        <p:spPr>
          <a:xfrm>
            <a:off x="478486" y="1849069"/>
            <a:ext cx="92075" cy="1289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1015"/>
              </a:lnSpc>
            </a:pPr>
            <a:r>
              <a:rPr sz="900" spc="-15" dirty="0" smtClean="0">
                <a:solidFill>
                  <a:srgbClr val="363639"/>
                </a:solidFill>
                <a:latin typeface="Arial"/>
                <a:cs typeface="Arial"/>
              </a:rPr>
              <a:t>+</a:t>
            </a:r>
            <a:endParaRPr sz="90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93851" y="2244291"/>
            <a:ext cx="63500" cy="1289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1015"/>
              </a:lnSpc>
            </a:pPr>
            <a:r>
              <a:rPr sz="900" spc="-10" dirty="0" smtClean="0">
                <a:solidFill>
                  <a:srgbClr val="363639"/>
                </a:solidFill>
                <a:latin typeface="Arial"/>
                <a:cs typeface="Arial"/>
              </a:rPr>
              <a:t>-</a:t>
            </a:r>
            <a:endParaRPr sz="900">
              <a:latin typeface="Arial"/>
              <a:cs typeface="Arial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651022" y="1943915"/>
            <a:ext cx="0" cy="315051"/>
          </a:xfrm>
          <a:custGeom>
            <a:avLst/>
            <a:gdLst/>
            <a:ahLst/>
            <a:cxnLst/>
            <a:rect l="l" t="t" r="r" b="b"/>
            <a:pathLst>
              <a:path h="315051">
                <a:moveTo>
                  <a:pt x="0" y="0"/>
                </a:moveTo>
                <a:lnTo>
                  <a:pt x="0" y="315051"/>
                </a:lnTo>
              </a:path>
            </a:pathLst>
          </a:custGeom>
          <a:ln w="7070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629811" y="2251900"/>
            <a:ext cx="42428" cy="63639"/>
          </a:xfrm>
          <a:custGeom>
            <a:avLst/>
            <a:gdLst/>
            <a:ahLst/>
            <a:cxnLst/>
            <a:rect l="l" t="t" r="r" b="b"/>
            <a:pathLst>
              <a:path w="42428" h="63639">
                <a:moveTo>
                  <a:pt x="42428" y="0"/>
                </a:moveTo>
                <a:lnTo>
                  <a:pt x="0" y="0"/>
                </a:lnTo>
                <a:lnTo>
                  <a:pt x="21211" y="63639"/>
                </a:lnTo>
                <a:lnTo>
                  <a:pt x="42428" y="0"/>
                </a:lnTo>
                <a:close/>
              </a:path>
            </a:pathLst>
          </a:custGeom>
          <a:solidFill>
            <a:srgbClr val="36363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307214" y="1999594"/>
            <a:ext cx="275537" cy="269801"/>
          </a:xfrm>
          <a:custGeom>
            <a:avLst/>
            <a:gdLst/>
            <a:ahLst/>
            <a:cxnLst/>
            <a:rect l="l" t="t" r="r" b="b"/>
            <a:pathLst>
              <a:path w="275537" h="269801">
                <a:moveTo>
                  <a:pt x="275537" y="134970"/>
                </a:moveTo>
                <a:lnTo>
                  <a:pt x="274748" y="120442"/>
                </a:lnTo>
                <a:lnTo>
                  <a:pt x="272436" y="106361"/>
                </a:lnTo>
                <a:lnTo>
                  <a:pt x="257168" y="67588"/>
                </a:lnTo>
                <a:lnTo>
                  <a:pt x="231104" y="35686"/>
                </a:lnTo>
                <a:lnTo>
                  <a:pt x="196428" y="12797"/>
                </a:lnTo>
                <a:lnTo>
                  <a:pt x="155328" y="1062"/>
                </a:lnTo>
                <a:lnTo>
                  <a:pt x="140578" y="0"/>
                </a:lnTo>
                <a:lnTo>
                  <a:pt x="125380" y="751"/>
                </a:lnTo>
                <a:lnTo>
                  <a:pt x="83160" y="11470"/>
                </a:lnTo>
                <a:lnTo>
                  <a:pt x="47546" y="33275"/>
                </a:lnTo>
                <a:lnTo>
                  <a:pt x="20526" y="64091"/>
                </a:lnTo>
                <a:lnTo>
                  <a:pt x="4092" y="101843"/>
                </a:lnTo>
                <a:lnTo>
                  <a:pt x="0" y="129840"/>
                </a:lnTo>
                <a:lnTo>
                  <a:pt x="741" y="145029"/>
                </a:lnTo>
                <a:lnTo>
                  <a:pt x="11484" y="187042"/>
                </a:lnTo>
                <a:lnTo>
                  <a:pt x="33391" y="222321"/>
                </a:lnTo>
                <a:lnTo>
                  <a:pt x="64395" y="249069"/>
                </a:lnTo>
                <a:lnTo>
                  <a:pt x="102424" y="265485"/>
                </a:lnTo>
                <a:lnTo>
                  <a:pt x="130658" y="269801"/>
                </a:lnTo>
                <a:lnTo>
                  <a:pt x="146376" y="269099"/>
                </a:lnTo>
                <a:lnTo>
                  <a:pt x="189718" y="258765"/>
                </a:lnTo>
                <a:lnTo>
                  <a:pt x="226009" y="237628"/>
                </a:lnTo>
                <a:lnTo>
                  <a:pt x="253533" y="207673"/>
                </a:lnTo>
                <a:lnTo>
                  <a:pt x="270574" y="170883"/>
                </a:lnTo>
                <a:lnTo>
                  <a:pt x="275263" y="143539"/>
                </a:lnTo>
                <a:lnTo>
                  <a:pt x="275537" y="134970"/>
                </a:lnTo>
                <a:close/>
              </a:path>
            </a:pathLst>
          </a:custGeom>
          <a:ln w="4713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443537" y="2000839"/>
            <a:ext cx="0" cy="275360"/>
          </a:xfrm>
          <a:custGeom>
            <a:avLst/>
            <a:gdLst/>
            <a:ahLst/>
            <a:cxnLst/>
            <a:rect l="l" t="t" r="r" b="b"/>
            <a:pathLst>
              <a:path h="275360">
                <a:moveTo>
                  <a:pt x="0" y="0"/>
                </a:moveTo>
                <a:lnTo>
                  <a:pt x="0" y="275360"/>
                </a:lnTo>
              </a:path>
            </a:pathLst>
          </a:custGeom>
          <a:ln w="4713">
            <a:solidFill>
              <a:srgbClr val="36363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 txBox="1"/>
          <p:nvPr/>
        </p:nvSpPr>
        <p:spPr>
          <a:xfrm>
            <a:off x="967464" y="1330033"/>
            <a:ext cx="95250" cy="1371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spc="10" dirty="0" smtClean="0">
                <a:latin typeface="Times New Roman"/>
                <a:cs typeface="Times New Roman"/>
              </a:rPr>
              <a:t>R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1323508" y="2072954"/>
            <a:ext cx="134620" cy="1485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spc="0" dirty="0" smtClean="0">
                <a:latin typeface="Times New Roman"/>
                <a:cs typeface="Times New Roman"/>
              </a:rPr>
              <a:t>C</a:t>
            </a:r>
            <a:r>
              <a:rPr sz="900" spc="22" baseline="-9259" dirty="0" smtClean="0">
                <a:latin typeface="Times New Roman"/>
                <a:cs typeface="Times New Roman"/>
              </a:rPr>
              <a:t>1</a:t>
            </a:r>
            <a:endParaRPr sz="900" baseline="-9259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1892954" y="2072954"/>
            <a:ext cx="134620" cy="1485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spc="0" dirty="0" smtClean="0">
                <a:latin typeface="Times New Roman"/>
                <a:cs typeface="Times New Roman"/>
              </a:rPr>
              <a:t>C</a:t>
            </a:r>
            <a:r>
              <a:rPr sz="900" spc="22" baseline="-9259" dirty="0" smtClean="0">
                <a:latin typeface="Times New Roman"/>
                <a:cs typeface="Times New Roman"/>
              </a:rPr>
              <a:t>2</a:t>
            </a:r>
            <a:endParaRPr sz="900" baseline="-9259">
              <a:latin typeface="Times New Roman"/>
              <a:cs typeface="Times New Roman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680346" y="2019062"/>
            <a:ext cx="159385" cy="1803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-50" dirty="0" smtClean="0">
                <a:latin typeface="Arial"/>
                <a:cs typeface="Arial"/>
              </a:rPr>
              <a:t>U</a:t>
            </a:r>
            <a:r>
              <a:rPr sz="1050" spc="22" baseline="-11904" dirty="0" smtClean="0">
                <a:latin typeface="Times New Roman"/>
                <a:cs typeface="Times New Roman"/>
              </a:rPr>
              <a:t>0</a:t>
            </a:r>
            <a:endParaRPr sz="1050" baseline="-11904">
              <a:latin typeface="Times New Roman"/>
              <a:cs typeface="Times New Roman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492269" y="1587675"/>
            <a:ext cx="103505" cy="1803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10" dirty="0" smtClean="0">
                <a:latin typeface="Arial"/>
                <a:cs typeface="Arial"/>
              </a:rPr>
              <a:t>i</a:t>
            </a:r>
            <a:r>
              <a:rPr sz="1050" spc="22" baseline="-11904" dirty="0" smtClean="0">
                <a:latin typeface="Times New Roman"/>
                <a:cs typeface="Times New Roman"/>
              </a:rPr>
              <a:t>0</a:t>
            </a:r>
            <a:endParaRPr sz="1050" baseline="-11904">
              <a:latin typeface="Times New Roman"/>
              <a:cs typeface="Times New Roman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1676702" y="2285625"/>
            <a:ext cx="90805" cy="1441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</a:pPr>
            <a:r>
              <a:rPr sz="1000" spc="-45" dirty="0" smtClean="0">
                <a:latin typeface="Arial"/>
                <a:cs typeface="Arial"/>
              </a:rPr>
              <a:t>u</a:t>
            </a:r>
            <a:endParaRPr sz="100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1742234" y="2342013"/>
            <a:ext cx="73025" cy="1238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15" dirty="0" smtClean="0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1637668" y="1568351"/>
            <a:ext cx="103505" cy="1803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10" dirty="0" smtClean="0">
                <a:latin typeface="Arial"/>
                <a:cs typeface="Arial"/>
              </a:rPr>
              <a:t>i</a:t>
            </a:r>
            <a:r>
              <a:rPr sz="1050" spc="22" baseline="-11904" dirty="0" smtClean="0">
                <a:latin typeface="Times New Roman"/>
                <a:cs typeface="Times New Roman"/>
              </a:rPr>
              <a:t>1</a:t>
            </a:r>
            <a:endParaRPr sz="1050" baseline="-11904">
              <a:latin typeface="Times New Roman"/>
              <a:cs typeface="Times New Roman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2252750" y="2293167"/>
            <a:ext cx="138430" cy="1803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-45" dirty="0" smtClean="0">
                <a:latin typeface="Arial"/>
                <a:cs typeface="Arial"/>
              </a:rPr>
              <a:t>u</a:t>
            </a:r>
            <a:r>
              <a:rPr sz="1050" spc="22" baseline="-11904" dirty="0" smtClean="0">
                <a:latin typeface="Times New Roman"/>
                <a:cs typeface="Times New Roman"/>
              </a:rPr>
              <a:t>2</a:t>
            </a:r>
            <a:endParaRPr sz="1050" baseline="-11904">
              <a:latin typeface="Times New Roman"/>
              <a:cs typeface="Times New Roman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2212489" y="1561940"/>
            <a:ext cx="103505" cy="1803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10" dirty="0" smtClean="0">
                <a:latin typeface="Arial"/>
                <a:cs typeface="Arial"/>
              </a:rPr>
              <a:t>i</a:t>
            </a:r>
            <a:r>
              <a:rPr sz="1050" spc="22" baseline="-11904" dirty="0" smtClean="0">
                <a:latin typeface="Times New Roman"/>
                <a:cs typeface="Times New Roman"/>
              </a:rPr>
              <a:t>2</a:t>
            </a:r>
            <a:endParaRPr sz="1050" baseline="-11904">
              <a:latin typeface="Times New Roman"/>
              <a:cs typeface="Times New Roman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924824" y="1683562"/>
            <a:ext cx="90805" cy="1441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</a:pPr>
            <a:r>
              <a:rPr sz="1000" spc="-45" dirty="0" smtClean="0">
                <a:latin typeface="Arial"/>
                <a:cs typeface="Arial"/>
              </a:rPr>
              <a:t>u</a:t>
            </a:r>
            <a:endParaRPr sz="1000">
              <a:latin typeface="Arial"/>
              <a:cs typeface="Arial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990356" y="1739950"/>
            <a:ext cx="86360" cy="1219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5" dirty="0" smtClean="0">
                <a:latin typeface="Times New Roman"/>
                <a:cs typeface="Times New Roman"/>
              </a:rPr>
              <a:t>R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3675378" y="1514983"/>
            <a:ext cx="348615" cy="1962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0" baseline="-24305" dirty="0" smtClean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sz="900" spc="22" baseline="-46296" dirty="0" smtClean="0">
                <a:solidFill>
                  <a:srgbClr val="0000FF"/>
                </a:solidFill>
                <a:latin typeface="Times New Roman"/>
                <a:cs typeface="Times New Roman"/>
              </a:rPr>
              <a:t>1 </a:t>
            </a:r>
            <a:r>
              <a:rPr sz="900" spc="-104" baseline="-46296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spc="-104" baseline="-24305" dirty="0" smtClean="0">
                <a:solidFill>
                  <a:srgbClr val="0000FF"/>
                </a:solidFill>
                <a:latin typeface="Gulim"/>
                <a:cs typeface="Gulim"/>
              </a:rPr>
              <a:t>·</a:t>
            </a:r>
            <a:r>
              <a:rPr sz="1200" spc="52" baseline="-24305" dirty="0" smtClean="0">
                <a:solidFill>
                  <a:srgbClr val="0000FF"/>
                </a:solidFill>
                <a:latin typeface="Gulim"/>
                <a:cs typeface="Gulim"/>
              </a:rPr>
              <a:t> </a:t>
            </a:r>
            <a:r>
              <a:rPr sz="600" spc="2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du</a:t>
            </a:r>
            <a:r>
              <a:rPr sz="750" spc="15" baseline="-11111" dirty="0" smtClean="0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endParaRPr sz="750" baseline="-11111" dirty="0">
              <a:latin typeface="Times New Roman"/>
              <a:cs typeface="Times New Roman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3895191" y="1638833"/>
            <a:ext cx="123443" cy="0"/>
          </a:xfrm>
          <a:custGeom>
            <a:avLst/>
            <a:gdLst/>
            <a:ahLst/>
            <a:cxnLst/>
            <a:rect l="l" t="t" r="r" b="b"/>
            <a:pathLst>
              <a:path w="123443">
                <a:moveTo>
                  <a:pt x="0" y="0"/>
                </a:moveTo>
                <a:lnTo>
                  <a:pt x="123443" y="0"/>
                </a:lnTo>
              </a:path>
            </a:pathLst>
          </a:custGeom>
          <a:ln w="4572">
            <a:solidFill>
              <a:srgbClr val="0000F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 txBox="1"/>
          <p:nvPr/>
        </p:nvSpPr>
        <p:spPr>
          <a:xfrm>
            <a:off x="2931666" y="1306195"/>
            <a:ext cx="991235" cy="5448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248285" algn="l"/>
                <a:tab pos="520065" algn="l"/>
                <a:tab pos="756285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	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	</a:t>
            </a:r>
            <a:r>
              <a:rPr sz="800" spc="-15" dirty="0" smtClean="0">
                <a:solidFill>
                  <a:srgbClr val="0000FF"/>
                </a:solidFill>
                <a:latin typeface="Times New Roman"/>
                <a:cs typeface="Times New Roman"/>
              </a:rPr>
              <a:t>f</a:t>
            </a:r>
            <a:r>
              <a:rPr sz="800" spc="-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50" dirty="0" smtClean="0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sz="800" spc="1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800" spc="60" dirty="0" smtClean="0">
                <a:solidFill>
                  <a:srgbClr val="0000FF"/>
                </a:solidFill>
                <a:latin typeface="Times New Roman"/>
                <a:cs typeface="Times New Roman"/>
              </a:rPr>
              <a:t>)</a:t>
            </a:r>
            <a:endParaRPr sz="800" dirty="0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  <a:tabLst>
                <a:tab pos="248285" algn="l"/>
                <a:tab pos="520065" algn="l"/>
                <a:tab pos="756285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7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R	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	</a:t>
            </a:r>
            <a:r>
              <a:rPr sz="800" spc="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800" spc="5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70" dirty="0" smtClean="0">
                <a:solidFill>
                  <a:srgbClr val="0000FF"/>
                </a:solidFill>
                <a:latin typeface="Gulim"/>
                <a:cs typeface="Gulim"/>
              </a:rPr>
              <a:t>·</a:t>
            </a:r>
            <a:r>
              <a:rPr sz="800" spc="-85" dirty="0" smtClean="0">
                <a:solidFill>
                  <a:srgbClr val="0000FF"/>
                </a:solidFill>
                <a:latin typeface="Gulim"/>
                <a:cs typeface="Gulim"/>
              </a:rPr>
              <a:t> 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endParaRPr sz="900" baseline="-9259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48285" algn="l"/>
                <a:tab pos="520065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3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	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</a:t>
            </a:r>
            <a:endParaRPr sz="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  <a:tabLst>
                <a:tab pos="248285" algn="l"/>
                <a:tab pos="520065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4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2	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3849685" y="1702611"/>
            <a:ext cx="175895" cy="1060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162560" algn="l"/>
              </a:tabLst>
            </a:pPr>
            <a:r>
              <a:rPr sz="600" u="sng" spc="4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600" u="sng" spc="6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	</a:t>
            </a:r>
            <a:endParaRPr sz="600" dirty="0">
              <a:latin typeface="Times New Roman"/>
              <a:cs typeface="Times New Roman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3675378" y="1655191"/>
            <a:ext cx="348615" cy="1962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0" baseline="-24305" dirty="0" smtClean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sz="900" spc="22" baseline="-46296" dirty="0" smtClean="0">
                <a:solidFill>
                  <a:srgbClr val="0000FF"/>
                </a:solidFill>
                <a:latin typeface="Times New Roman"/>
                <a:cs typeface="Times New Roman"/>
              </a:rPr>
              <a:t>2 </a:t>
            </a:r>
            <a:r>
              <a:rPr sz="900" spc="-104" baseline="-46296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spc="-104" baseline="-24305" dirty="0" smtClean="0">
                <a:solidFill>
                  <a:srgbClr val="0000FF"/>
                </a:solidFill>
                <a:latin typeface="Gulim"/>
                <a:cs typeface="Gulim"/>
              </a:rPr>
              <a:t>·</a:t>
            </a:r>
            <a:r>
              <a:rPr sz="1200" spc="52" baseline="-24305" dirty="0" smtClean="0">
                <a:solidFill>
                  <a:srgbClr val="0000FF"/>
                </a:solidFill>
                <a:latin typeface="Gulim"/>
                <a:cs typeface="Gulim"/>
              </a:rPr>
              <a:t> </a:t>
            </a:r>
            <a:r>
              <a:rPr sz="600" spc="2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du</a:t>
            </a:r>
            <a:r>
              <a:rPr sz="750" spc="15" baseline="-11111" dirty="0" smtClean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endParaRPr sz="750" baseline="-11111" dirty="0">
              <a:latin typeface="Times New Roman"/>
              <a:cs typeface="Times New Roman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3895191" y="1779097"/>
            <a:ext cx="95885" cy="1060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600" spc="2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sz="600" spc="60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endParaRPr sz="600" dirty="0">
              <a:latin typeface="Times New Roman"/>
              <a:cs typeface="Times New Roman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2931666" y="1946275"/>
            <a:ext cx="1116330" cy="2692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248285" algn="l"/>
                <a:tab pos="520065" algn="l"/>
                <a:tab pos="756285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5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0	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	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7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R </a:t>
            </a:r>
            <a:r>
              <a:rPr sz="900" spc="-22" baseline="-138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+</a:t>
            </a: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endParaRPr sz="900" baseline="-9259">
              <a:latin typeface="Times New Roman"/>
              <a:cs typeface="Times New Roman"/>
            </a:endParaRPr>
          </a:p>
          <a:p>
            <a:pPr marL="12700">
              <a:lnSpc>
                <a:spcPts val="950"/>
              </a:lnSpc>
              <a:tabLst>
                <a:tab pos="248285" algn="l"/>
                <a:tab pos="520065" algn="l"/>
                <a:tab pos="756285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6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2	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	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endParaRPr sz="900" baseline="-9259">
              <a:latin typeface="Times New Roman"/>
              <a:cs typeface="Times New Roman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2931666" y="2307463"/>
            <a:ext cx="999490" cy="139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248285" algn="l"/>
                <a:tab pos="520065" algn="l"/>
                <a:tab pos="756285" algn="l"/>
              </a:tabLst>
            </a:pP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7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	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	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=	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  </a:t>
            </a:r>
            <a:r>
              <a:rPr sz="800" spc="-5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+</a:t>
            </a:r>
            <a:r>
              <a:rPr sz="8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3193794" y="2348103"/>
            <a:ext cx="777875" cy="1079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520065" algn="l"/>
                <a:tab pos="723900" algn="l"/>
              </a:tabLst>
            </a:pPr>
            <a:r>
              <a:rPr sz="600" spc="15" dirty="0" smtClean="0">
                <a:solidFill>
                  <a:srgbClr val="0000FF"/>
                </a:solidFill>
                <a:latin typeface="Times New Roman"/>
                <a:cs typeface="Times New Roman"/>
              </a:rPr>
              <a:t>0	1	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2605530" y="2583815"/>
            <a:ext cx="1550035" cy="25272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ts val="950"/>
              </a:lnSpc>
            </a:pPr>
            <a:r>
              <a:rPr sz="800" spc="40" dirty="0" smtClean="0">
                <a:latin typeface="Gulim"/>
                <a:cs typeface="Gulim"/>
              </a:rPr>
              <a:t>⇒</a:t>
            </a:r>
            <a:r>
              <a:rPr sz="800" spc="15" dirty="0" smtClean="0">
                <a:latin typeface="Gulim"/>
                <a:cs typeface="Gulim"/>
              </a:rPr>
              <a:t> 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W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8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15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10" dirty="0" smtClean="0">
                <a:solidFill>
                  <a:srgbClr val="31CD31"/>
                </a:solidFill>
                <a:latin typeface="Times New Roman"/>
                <a:cs typeface="Times New Roman"/>
              </a:rPr>
              <a:t>w</a:t>
            </a:r>
            <a:r>
              <a:rPr sz="800" spc="9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go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7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7</a:t>
            </a:r>
            <a:r>
              <a:rPr sz="800" spc="9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65" dirty="0" smtClean="0">
                <a:solidFill>
                  <a:srgbClr val="31CD31"/>
                </a:solidFill>
                <a:latin typeface="Times New Roman"/>
                <a:cs typeface="Times New Roman"/>
              </a:rPr>
              <a:t>m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p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li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c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l</a:t>
            </a:r>
            <a:r>
              <a:rPr sz="800" spc="-5" dirty="0" smtClean="0">
                <a:solidFill>
                  <a:srgbClr val="31CD31"/>
                </a:solidFill>
                <a:latin typeface="Times New Roman"/>
                <a:cs typeface="Times New Roman"/>
              </a:rPr>
              <a:t>y f</a:t>
            </a:r>
            <a:r>
              <a:rPr sz="800" spc="15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r</a:t>
            </a:r>
            <a:r>
              <a:rPr sz="800" spc="65" dirty="0" smtClean="0">
                <a:solidFill>
                  <a:srgbClr val="31CD31"/>
                </a:solidFill>
                <a:latin typeface="Times New Roman"/>
                <a:cs typeface="Times New Roman"/>
              </a:rPr>
              <a:t>m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u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l</a:t>
            </a:r>
            <a:r>
              <a:rPr sz="800" spc="60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t</a:t>
            </a:r>
            <a:r>
              <a:rPr sz="800" spc="45" dirty="0" smtClean="0">
                <a:solidFill>
                  <a:srgbClr val="31CD31"/>
                </a:solidFill>
                <a:latin typeface="Times New Roman"/>
                <a:cs typeface="Times New Roman"/>
              </a:rPr>
              <a:t>e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8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25" dirty="0" smtClean="0">
                <a:solidFill>
                  <a:srgbClr val="31CD31"/>
                </a:solidFill>
                <a:latin typeface="Times New Roman"/>
                <a:cs typeface="Times New Roman"/>
              </a:rPr>
              <a:t>D</a:t>
            </a:r>
            <a:r>
              <a:rPr sz="800" spc="5" dirty="0" smtClean="0">
                <a:solidFill>
                  <a:srgbClr val="31CD31"/>
                </a:solidFill>
                <a:latin typeface="Times New Roman"/>
                <a:cs typeface="Times New Roman"/>
              </a:rPr>
              <a:t>A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Es</a:t>
            </a:r>
            <a:r>
              <a:rPr sz="800" spc="7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-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i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95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7</a:t>
            </a:r>
            <a:r>
              <a:rPr sz="800" spc="90" dirty="0" smtClean="0">
                <a:solidFill>
                  <a:srgbClr val="31CD31"/>
                </a:solidFill>
                <a:latin typeface="Times New Roman"/>
                <a:cs typeface="Times New Roman"/>
              </a:rPr>
              <a:t> 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un</a:t>
            </a:r>
            <a:r>
              <a:rPr sz="800" spc="15" dirty="0" smtClean="0">
                <a:solidFill>
                  <a:srgbClr val="31CD31"/>
                </a:solidFill>
                <a:latin typeface="Times New Roman"/>
                <a:cs typeface="Times New Roman"/>
              </a:rPr>
              <a:t>k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15" dirty="0" smtClean="0">
                <a:solidFill>
                  <a:srgbClr val="31CD31"/>
                </a:solidFill>
                <a:latin typeface="Times New Roman"/>
                <a:cs typeface="Times New Roman"/>
              </a:rPr>
              <a:t>o</a:t>
            </a:r>
            <a:r>
              <a:rPr sz="800" spc="0" dirty="0" smtClean="0">
                <a:solidFill>
                  <a:srgbClr val="31CD31"/>
                </a:solidFill>
                <a:latin typeface="Times New Roman"/>
                <a:cs typeface="Times New Roman"/>
              </a:rPr>
              <a:t>w</a:t>
            </a:r>
            <a:r>
              <a:rPr sz="800" spc="35" dirty="0" smtClean="0">
                <a:solidFill>
                  <a:srgbClr val="31CD31"/>
                </a:solidFill>
                <a:latin typeface="Times New Roman"/>
                <a:cs typeface="Times New Roman"/>
              </a:rPr>
              <a:t>n</a:t>
            </a:r>
            <a:r>
              <a:rPr sz="800" spc="20" dirty="0" smtClean="0">
                <a:solidFill>
                  <a:srgbClr val="31CD31"/>
                </a:solidFill>
                <a:latin typeface="Times New Roman"/>
                <a:cs typeface="Times New Roman"/>
              </a:rPr>
              <a:t>s</a:t>
            </a:r>
            <a:r>
              <a:rPr sz="800" spc="40" dirty="0" smtClean="0">
                <a:solidFill>
                  <a:srgbClr val="31CD31"/>
                </a:solidFill>
                <a:latin typeface="Times New Roman"/>
                <a:cs typeface="Times New Roman"/>
              </a:rPr>
              <a:t>.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3834923" y="1578610"/>
            <a:ext cx="24397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dt</a:t>
            </a:r>
            <a:endParaRPr kumimoji="1" lang="ja-JP" altLang="en-US" sz="6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503" y="0"/>
            <a:ext cx="4130675" cy="12592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33"/>
              </a:spcBef>
            </a:pPr>
            <a:endParaRPr lang="en-US" sz="750" dirty="0" smtClean="0"/>
          </a:p>
          <a:p>
            <a:pPr>
              <a:lnSpc>
                <a:spcPts val="750"/>
              </a:lnSpc>
              <a:spcBef>
                <a:spcPts val="33"/>
              </a:spcBef>
            </a:pPr>
            <a:endParaRPr lang="en-US" sz="750" dirty="0" smtClean="0"/>
          </a:p>
          <a:p>
            <a:pPr>
              <a:lnSpc>
                <a:spcPts val="750"/>
              </a:lnSpc>
              <a:spcBef>
                <a:spcPts val="33"/>
              </a:spcBef>
            </a:pPr>
            <a:endParaRPr lang="en-US" sz="750" dirty="0"/>
          </a:p>
          <a:p>
            <a:pPr>
              <a:lnSpc>
                <a:spcPts val="750"/>
              </a:lnSpc>
              <a:spcBef>
                <a:spcPts val="33"/>
              </a:spcBef>
            </a:pPr>
            <a:endParaRPr sz="750" dirty="0"/>
          </a:p>
          <a:p>
            <a:pPr marL="12700">
              <a:lnSpc>
                <a:spcPct val="100000"/>
              </a:lnSpc>
            </a:pPr>
            <a:r>
              <a:rPr sz="1400" dirty="0" smtClean="0">
                <a:latin typeface="Times New Roman"/>
                <a:cs typeface="Times New Roman"/>
              </a:rPr>
              <a:t>S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ru</a:t>
            </a:r>
            <a:r>
              <a:rPr sz="1400" spc="-5" dirty="0" smtClean="0">
                <a:latin typeface="Times New Roman"/>
                <a:cs typeface="Times New Roman"/>
              </a:rPr>
              <a:t>c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ur</a:t>
            </a:r>
            <a:r>
              <a:rPr sz="1400" spc="45" dirty="0" smtClean="0">
                <a:latin typeface="Times New Roman"/>
                <a:cs typeface="Times New Roman"/>
              </a:rPr>
              <a:t>a</a:t>
            </a:r>
            <a:r>
              <a:rPr sz="1400" spc="-65" dirty="0" smtClean="0">
                <a:latin typeface="Times New Roman"/>
                <a:cs typeface="Times New Roman"/>
              </a:rPr>
              <a:t>l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ngu</a:t>
            </a:r>
            <a:r>
              <a:rPr sz="1400" spc="-60" dirty="0" smtClean="0">
                <a:latin typeface="Times New Roman"/>
                <a:cs typeface="Times New Roman"/>
              </a:rPr>
              <a:t>l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5" dirty="0" smtClean="0">
                <a:latin typeface="Times New Roman"/>
                <a:cs typeface="Times New Roman"/>
              </a:rPr>
              <a:t>r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75" dirty="0" smtClean="0">
                <a:latin typeface="Times New Roman"/>
                <a:cs typeface="Times New Roman"/>
              </a:rPr>
              <a:t>t</a:t>
            </a:r>
            <a:r>
              <a:rPr sz="1400" spc="-65" dirty="0" smtClean="0">
                <a:latin typeface="Times New Roman"/>
                <a:cs typeface="Times New Roman"/>
              </a:rPr>
              <a:t>y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30" dirty="0" smtClean="0">
                <a:latin typeface="Times New Roman"/>
                <a:cs typeface="Times New Roman"/>
              </a:rPr>
              <a:t>E</a:t>
            </a:r>
            <a:r>
              <a:rPr sz="1400" spc="-60" dirty="0" smtClean="0">
                <a:latin typeface="Times New Roman"/>
                <a:cs typeface="Times New Roman"/>
              </a:rPr>
              <a:t>li</a:t>
            </a:r>
            <a:r>
              <a:rPr sz="1400" spc="15" dirty="0" smtClean="0">
                <a:latin typeface="Times New Roman"/>
                <a:cs typeface="Times New Roman"/>
              </a:rPr>
              <a:t>m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n</a:t>
            </a:r>
            <a:r>
              <a:rPr sz="1400" spc="45" dirty="0" smtClean="0">
                <a:latin typeface="Times New Roman"/>
                <a:cs typeface="Times New Roman"/>
              </a:rPr>
              <a:t>a</a:t>
            </a:r>
            <a:r>
              <a:rPr sz="1400" spc="110" dirty="0" smtClean="0">
                <a:latin typeface="Times New Roman"/>
                <a:cs typeface="Times New Roman"/>
              </a:rPr>
              <a:t>t</a:t>
            </a:r>
            <a:r>
              <a:rPr sz="1400" spc="-6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10" dirty="0" smtClean="0">
                <a:latin typeface="Times New Roman"/>
                <a:cs typeface="Times New Roman"/>
              </a:rPr>
              <a:t>n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55" dirty="0" smtClean="0">
                <a:latin typeface="Times New Roman"/>
                <a:cs typeface="Times New Roman"/>
              </a:rPr>
              <a:t>I</a:t>
            </a:r>
            <a:r>
              <a:rPr sz="1400" spc="-90" dirty="0" smtClean="0">
                <a:latin typeface="Times New Roman"/>
                <a:cs typeface="Times New Roman"/>
              </a:rPr>
              <a:t>I</a:t>
            </a:r>
            <a:endParaRPr sz="1400" dirty="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3"/>
              </a:spcBef>
            </a:pPr>
            <a:endParaRPr sz="5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541020" marR="12700" indent="-152400">
              <a:lnSpc>
                <a:spcPts val="950"/>
              </a:lnSpc>
            </a:pPr>
            <a:r>
              <a:rPr sz="1200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 </a:t>
            </a:r>
            <a:r>
              <a:rPr sz="1200" spc="75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 </a:t>
            </a:r>
            <a:r>
              <a:rPr sz="800" spc="-35" dirty="0" smtClean="0">
                <a:latin typeface="Times New Roman"/>
                <a:cs typeface="Times New Roman"/>
              </a:rPr>
              <a:t>I</a:t>
            </a:r>
            <a:r>
              <a:rPr sz="800" spc="-15" dirty="0" smtClean="0">
                <a:latin typeface="Times New Roman"/>
                <a:cs typeface="Times New Roman"/>
              </a:rPr>
              <a:t>f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lang="en-US" sz="800" spc="80" dirty="0" smtClean="0">
                <a:latin typeface="Times New Roman"/>
                <a:cs typeface="Times New Roman"/>
              </a:rPr>
              <a:t>we apply </a:t>
            </a:r>
            <a:r>
              <a:rPr lang="en-US" sz="800" spc="80" dirty="0" err="1" smtClean="0">
                <a:latin typeface="Times New Roman"/>
                <a:cs typeface="Times New Roman"/>
              </a:rPr>
              <a:t>Tarjan</a:t>
            </a:r>
            <a:r>
              <a:rPr lang="en-US" sz="800" spc="80" dirty="0" smtClean="0">
                <a:latin typeface="Times New Roman"/>
                <a:cs typeface="Times New Roman"/>
              </a:rPr>
              <a:t> algorithm then 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8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 </a:t>
            </a:r>
            <a:r>
              <a:rPr sz="800" spc="60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35" dirty="0" smtClean="0">
                <a:latin typeface="Times New Roman"/>
                <a:cs typeface="Times New Roman"/>
              </a:rPr>
              <a:t>d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8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lang="en-US" sz="800" spc="22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sz="800" spc="45" dirty="0" smtClean="0">
                <a:latin typeface="Times New Roman"/>
                <a:cs typeface="Times New Roman"/>
              </a:rPr>
              <a:t>should be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20" dirty="0" smtClean="0">
                <a:latin typeface="Times New Roman"/>
                <a:cs typeface="Times New Roman"/>
              </a:rPr>
              <a:t>a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b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30" dirty="0" smtClean="0">
                <a:latin typeface="Times New Roman"/>
                <a:cs typeface="Times New Roman"/>
              </a:rPr>
              <a:t>,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lang="en-US" sz="800" spc="80" dirty="0" smtClean="0">
                <a:latin typeface="Times New Roman"/>
                <a:cs typeface="Times New Roman"/>
              </a:rPr>
              <a:t>and thus </a:t>
            </a:r>
            <a:r>
              <a:rPr sz="800" spc="50" dirty="0" smtClean="0">
                <a:latin typeface="Times New Roman"/>
                <a:cs typeface="Times New Roman"/>
              </a:rPr>
              <a:t>b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5" dirty="0" smtClean="0">
                <a:latin typeface="Times New Roman"/>
                <a:cs typeface="Times New Roman"/>
              </a:rPr>
              <a:t>h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1 </a:t>
            </a:r>
            <a:r>
              <a:rPr sz="900" spc="60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35" dirty="0" smtClean="0">
                <a:latin typeface="Times New Roman"/>
                <a:cs typeface="Times New Roman"/>
              </a:rPr>
              <a:t>d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2 </a:t>
            </a:r>
            <a:r>
              <a:rPr sz="900" spc="60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20" dirty="0" smtClean="0">
                <a:latin typeface="Times New Roman"/>
                <a:cs typeface="Times New Roman"/>
              </a:rPr>
              <a:t>a</a:t>
            </a:r>
            <a:r>
              <a:rPr sz="800" spc="15" dirty="0" smtClean="0">
                <a:latin typeface="Times New Roman"/>
                <a:cs typeface="Times New Roman"/>
              </a:rPr>
              <a:t>re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d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5" dirty="0" smtClean="0">
                <a:latin typeface="Times New Roman"/>
                <a:cs typeface="Times New Roman"/>
              </a:rPr>
              <a:t>d</a:t>
            </a:r>
            <a:r>
              <a:rPr sz="800" spc="15" dirty="0" smtClean="0">
                <a:latin typeface="Times New Roman"/>
                <a:cs typeface="Times New Roman"/>
              </a:rPr>
              <a:t> </a:t>
            </a:r>
            <a:r>
              <a:rPr sz="800" spc="0" dirty="0" smtClean="0">
                <a:latin typeface="Times New Roman"/>
                <a:cs typeface="Times New Roman"/>
              </a:rPr>
              <a:t>k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-10" dirty="0" smtClean="0">
                <a:latin typeface="Times New Roman"/>
                <a:cs typeface="Times New Roman"/>
              </a:rPr>
              <a:t>o</a:t>
            </a:r>
            <a:r>
              <a:rPr sz="800" spc="-5" dirty="0" smtClean="0">
                <a:latin typeface="Times New Roman"/>
                <a:cs typeface="Times New Roman"/>
              </a:rPr>
              <a:t>w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20" dirty="0" smtClean="0">
                <a:latin typeface="Times New Roman"/>
                <a:cs typeface="Times New Roman"/>
              </a:rPr>
              <a:t>a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b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lang="en-US" sz="800" spc="90" dirty="0" smtClean="0">
                <a:latin typeface="Times New Roman"/>
                <a:cs typeface="Times New Roman"/>
              </a:rPr>
              <a:t>. Then, </a:t>
            </a:r>
            <a:r>
              <a:rPr sz="800" spc="5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q.</a:t>
            </a:r>
            <a:r>
              <a:rPr sz="800" spc="50" dirty="0" smtClean="0">
                <a:latin typeface="Times New Roman"/>
                <a:cs typeface="Times New Roman"/>
              </a:rPr>
              <a:t>(</a:t>
            </a:r>
            <a:r>
              <a:rPr sz="800" spc="15" dirty="0" smtClean="0">
                <a:latin typeface="Times New Roman"/>
                <a:cs typeface="Times New Roman"/>
              </a:rPr>
              <a:t>6</a:t>
            </a:r>
            <a:r>
              <a:rPr sz="800" spc="60" dirty="0" smtClean="0">
                <a:latin typeface="Times New Roman"/>
                <a:cs typeface="Times New Roman"/>
              </a:rPr>
              <a:t>)</a:t>
            </a:r>
            <a:r>
              <a:rPr sz="800" spc="90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20" dirty="0" smtClean="0">
                <a:latin typeface="Times New Roman"/>
                <a:cs typeface="Times New Roman"/>
              </a:rPr>
              <a:t>o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un</a:t>
            </a:r>
            <a:r>
              <a:rPr sz="800" spc="0" dirty="0" smtClean="0">
                <a:latin typeface="Times New Roman"/>
                <a:cs typeface="Times New Roman"/>
              </a:rPr>
              <a:t>k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-10" dirty="0" smtClean="0">
                <a:latin typeface="Times New Roman"/>
                <a:cs typeface="Times New Roman"/>
              </a:rPr>
              <a:t>o</a:t>
            </a:r>
            <a:r>
              <a:rPr sz="800" spc="-5" dirty="0" smtClean="0">
                <a:latin typeface="Times New Roman"/>
                <a:cs typeface="Times New Roman"/>
              </a:rPr>
              <a:t>w</a:t>
            </a:r>
            <a:r>
              <a:rPr sz="800" spc="35" dirty="0" smtClean="0">
                <a:latin typeface="Times New Roman"/>
                <a:cs typeface="Times New Roman"/>
              </a:rPr>
              <a:t>n </a:t>
            </a:r>
            <a:r>
              <a:rPr sz="800" spc="-95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-10" dirty="0" smtClean="0">
                <a:latin typeface="Times New Roman"/>
                <a:cs typeface="Times New Roman"/>
              </a:rPr>
              <a:t>f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. </a:t>
            </a:r>
            <a:r>
              <a:rPr sz="800" spc="-15" dirty="0" smtClean="0">
                <a:latin typeface="Times New Roman"/>
                <a:cs typeface="Times New Roman"/>
              </a:rPr>
              <a:t> </a:t>
            </a:r>
            <a:r>
              <a:rPr lang="en-US" sz="800" spc="80" dirty="0" smtClean="0">
                <a:latin typeface="Times New Roman"/>
                <a:cs typeface="Times New Roman"/>
              </a:rPr>
              <a:t>It 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80" dirty="0" smtClean="0">
                <a:latin typeface="Times New Roman"/>
                <a:cs typeface="Times New Roman"/>
              </a:rPr>
              <a:t>t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50" dirty="0" smtClean="0">
                <a:latin typeface="Times New Roman"/>
                <a:cs typeface="Times New Roman"/>
              </a:rPr>
              <a:t>b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10" dirty="0" smtClean="0">
                <a:latin typeface="Times New Roman"/>
                <a:cs typeface="Times New Roman"/>
              </a:rPr>
              <a:t> c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d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5" dirty="0" smtClean="0">
                <a:latin typeface="Times New Roman"/>
                <a:cs typeface="Times New Roman"/>
              </a:rPr>
              <a:t>d </a:t>
            </a:r>
            <a:r>
              <a:rPr sz="800" spc="-9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lang="en-US" sz="800" spc="45" dirty="0" smtClean="0">
                <a:latin typeface="Times New Roman"/>
                <a:cs typeface="Times New Roman"/>
              </a:rPr>
              <a:t>s </a:t>
            </a:r>
            <a:r>
              <a:rPr lang="en-US"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co</a:t>
            </a: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800" spc="5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800" spc="75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800" spc="45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800" spc="-25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800" spc="8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 </a:t>
            </a:r>
            <a:r>
              <a:rPr sz="800" spc="-9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qu</a:t>
            </a:r>
            <a:r>
              <a:rPr sz="800" spc="45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800" spc="75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800" spc="-25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800" spc="30" dirty="0" smtClean="0">
                <a:latin typeface="Times New Roman"/>
                <a:cs typeface="Times New Roman"/>
              </a:rPr>
              <a:t>.</a:t>
            </a:r>
            <a:r>
              <a:rPr lang="en-US" sz="800" spc="30" dirty="0" smtClean="0">
                <a:latin typeface="Times New Roman"/>
                <a:cs typeface="Times New Roman"/>
              </a:rPr>
              <a:t> (non-zero index DAE).</a:t>
            </a:r>
            <a:br>
              <a:rPr lang="en-US" sz="800" spc="30" dirty="0" smtClean="0">
                <a:latin typeface="Times New Roman"/>
                <a:cs typeface="Times New Roman"/>
              </a:rPr>
            </a:br>
            <a:endParaRPr lang="en-US" sz="800" spc="30" dirty="0" smtClean="0">
              <a:latin typeface="Times New Roman"/>
              <a:cs typeface="Times New Roman"/>
            </a:endParaRPr>
          </a:p>
          <a:p>
            <a:pPr marL="541020" marR="12700" indent="-152400">
              <a:lnSpc>
                <a:spcPts val="950"/>
              </a:lnSpc>
            </a:pPr>
            <a:r>
              <a:rPr lang="en-US" sz="800" spc="30" dirty="0" smtClean="0">
                <a:latin typeface="Times New Roman"/>
                <a:cs typeface="Times New Roman"/>
              </a:rPr>
              <a:t/>
            </a:r>
            <a:br>
              <a:rPr lang="en-US" sz="800" spc="30" dirty="0" smtClean="0">
                <a:latin typeface="Times New Roman"/>
                <a:cs typeface="Times New Roman"/>
              </a:rPr>
            </a:br>
            <a:endParaRPr lang="en-US" sz="800" spc="30" dirty="0" smtClean="0">
              <a:latin typeface="Times New Roman"/>
              <a:cs typeface="Times New Roman"/>
            </a:endParaRPr>
          </a:p>
          <a:p>
            <a:pPr marL="541020" marR="12700" indent="-152400">
              <a:lnSpc>
                <a:spcPts val="950"/>
              </a:lnSpc>
            </a:pPr>
            <a:r>
              <a:rPr lang="en-US" sz="800" spc="30" dirty="0" smtClean="0">
                <a:latin typeface="Times New Roman"/>
                <a:cs typeface="Times New Roman"/>
              </a:rPr>
              <a:t/>
            </a:r>
            <a:br>
              <a:rPr lang="en-US" sz="800" spc="30" dirty="0" smtClean="0">
                <a:latin typeface="Times New Roman"/>
                <a:cs typeface="Times New Roman"/>
              </a:rPr>
            </a:br>
            <a:endParaRPr lang="en-US" sz="800" spc="30" dirty="0">
              <a:latin typeface="Times New Roman"/>
              <a:cs typeface="Times New Roman"/>
            </a:endParaRPr>
          </a:p>
          <a:p>
            <a:pPr marL="541020" marR="12700" indent="-152400">
              <a:lnSpc>
                <a:spcPts val="950"/>
              </a:lnSpc>
            </a:pPr>
            <a:endParaRPr lang="en-US" sz="800" spc="30" dirty="0" smtClean="0">
              <a:latin typeface="Times New Roman"/>
              <a:cs typeface="Times New Roman"/>
            </a:endParaRPr>
          </a:p>
          <a:p>
            <a:pPr marL="541020" marR="12700" indent="-152400">
              <a:lnSpc>
                <a:spcPts val="950"/>
              </a:lnSpc>
            </a:pPr>
            <a:endParaRPr lang="en-US" sz="800" spc="30" dirty="0" smtClean="0">
              <a:latin typeface="Times New Roman"/>
              <a:cs typeface="Times New Roman"/>
            </a:endParaRPr>
          </a:p>
          <a:p>
            <a:pPr marL="541020" marR="12700" indent="-152400">
              <a:lnSpc>
                <a:spcPts val="950"/>
              </a:lnSpc>
            </a:pPr>
            <a:endParaRPr lang="en-US" sz="800" spc="30" dirty="0" smtClean="0">
              <a:latin typeface="Times New Roman"/>
              <a:cs typeface="Times New Roman"/>
            </a:endParaRPr>
          </a:p>
          <a:p>
            <a:pPr marL="541020" marR="12700" indent="-152400">
              <a:lnSpc>
                <a:spcPts val="950"/>
              </a:lnSpc>
            </a:pPr>
            <a:r>
              <a:rPr lang="en-US" altLang="ja-JP" sz="800" spc="80" dirty="0" smtClean="0">
                <a:latin typeface="Times New Roman"/>
                <a:cs typeface="Times New Roman"/>
              </a:rPr>
              <a:t>T</a:t>
            </a:r>
            <a:r>
              <a:rPr lang="en-US" altLang="ja-JP" sz="800" spc="30" dirty="0" smtClean="0">
                <a:latin typeface="Times New Roman"/>
                <a:cs typeface="Times New Roman"/>
              </a:rPr>
              <a:t>h</a:t>
            </a:r>
            <a:r>
              <a:rPr lang="en-US" altLang="ja-JP" sz="800" spc="15" dirty="0" smtClean="0">
                <a:latin typeface="Times New Roman"/>
                <a:cs typeface="Times New Roman"/>
              </a:rPr>
              <a:t>e</a:t>
            </a:r>
            <a:r>
              <a:rPr lang="en-US" altLang="ja-JP" sz="800" spc="95" dirty="0" smtClean="0">
                <a:latin typeface="Times New Roman"/>
                <a:cs typeface="Times New Roman"/>
              </a:rPr>
              <a:t> </a:t>
            </a:r>
            <a:r>
              <a:rPr lang="en-US" altLang="ja-JP" sz="800" spc="10" dirty="0" smtClean="0">
                <a:latin typeface="Times New Roman"/>
                <a:cs typeface="Times New Roman"/>
              </a:rPr>
              <a:t>e</a:t>
            </a:r>
            <a:r>
              <a:rPr lang="en-US" altLang="ja-JP" sz="800" spc="30" dirty="0" smtClean="0">
                <a:latin typeface="Times New Roman"/>
                <a:cs typeface="Times New Roman"/>
              </a:rPr>
              <a:t>qu</a:t>
            </a:r>
            <a:r>
              <a:rPr lang="en-US" altLang="ja-JP" sz="800" spc="45" dirty="0" smtClean="0">
                <a:latin typeface="Times New Roman"/>
                <a:cs typeface="Times New Roman"/>
              </a:rPr>
              <a:t>a</a:t>
            </a:r>
            <a:r>
              <a:rPr lang="en-US" altLang="ja-JP" sz="800" spc="75" dirty="0" smtClean="0">
                <a:latin typeface="Times New Roman"/>
                <a:cs typeface="Times New Roman"/>
              </a:rPr>
              <a:t>t</a:t>
            </a:r>
            <a:r>
              <a:rPr lang="en-US" altLang="ja-JP" sz="800" spc="-25" dirty="0" smtClean="0">
                <a:latin typeface="Times New Roman"/>
                <a:cs typeface="Times New Roman"/>
              </a:rPr>
              <a:t>i</a:t>
            </a:r>
            <a:r>
              <a:rPr lang="en-US" altLang="ja-JP" sz="800" spc="15" dirty="0" smtClean="0">
                <a:latin typeface="Times New Roman"/>
                <a:cs typeface="Times New Roman"/>
              </a:rPr>
              <a:t>o</a:t>
            </a:r>
            <a:r>
              <a:rPr lang="en-US" altLang="ja-JP" sz="800" spc="30" dirty="0" smtClean="0">
                <a:latin typeface="Times New Roman"/>
                <a:cs typeface="Times New Roman"/>
              </a:rPr>
              <a:t>n</a:t>
            </a:r>
            <a:r>
              <a:rPr lang="en-US" altLang="ja-JP" sz="800" spc="10" dirty="0" smtClean="0">
                <a:latin typeface="Times New Roman"/>
                <a:cs typeface="Times New Roman"/>
              </a:rPr>
              <a:t>s </a:t>
            </a:r>
            <a:r>
              <a:rPr lang="en-US" altLang="ja-JP" sz="800" spc="-90" dirty="0" smtClean="0">
                <a:latin typeface="Times New Roman"/>
                <a:cs typeface="Times New Roman"/>
              </a:rPr>
              <a:t> </a:t>
            </a:r>
            <a:r>
              <a:rPr lang="en-US" altLang="ja-JP" sz="800" spc="10" dirty="0" smtClean="0">
                <a:latin typeface="Times New Roman"/>
                <a:cs typeface="Times New Roman"/>
              </a:rPr>
              <a:t>c</a:t>
            </a:r>
            <a:r>
              <a:rPr lang="en-US" altLang="ja-JP" sz="800" spc="45" dirty="0" smtClean="0">
                <a:latin typeface="Times New Roman"/>
                <a:cs typeface="Times New Roman"/>
              </a:rPr>
              <a:t>a</a:t>
            </a:r>
            <a:r>
              <a:rPr lang="en-US" altLang="ja-JP" sz="800" spc="35" dirty="0" smtClean="0">
                <a:latin typeface="Times New Roman"/>
                <a:cs typeface="Times New Roman"/>
              </a:rPr>
              <a:t>n</a:t>
            </a:r>
            <a:r>
              <a:rPr lang="en-US" altLang="ja-JP" sz="800" spc="80" dirty="0" smtClean="0">
                <a:latin typeface="Times New Roman"/>
                <a:cs typeface="Times New Roman"/>
              </a:rPr>
              <a:t> </a:t>
            </a:r>
            <a:r>
              <a:rPr lang="en-US" altLang="ja-JP" sz="800" spc="30" dirty="0" smtClean="0">
                <a:latin typeface="Times New Roman"/>
                <a:cs typeface="Times New Roman"/>
              </a:rPr>
              <a:t>n</a:t>
            </a:r>
            <a:r>
              <a:rPr lang="en-US" altLang="ja-JP" sz="800" spc="-10" dirty="0" smtClean="0">
                <a:latin typeface="Times New Roman"/>
                <a:cs typeface="Times New Roman"/>
              </a:rPr>
              <a:t>o</a:t>
            </a:r>
            <a:r>
              <a:rPr lang="en-US" altLang="ja-JP" sz="800" spc="0" dirty="0" smtClean="0">
                <a:latin typeface="Times New Roman"/>
                <a:cs typeface="Times New Roman"/>
              </a:rPr>
              <a:t>w</a:t>
            </a:r>
            <a:r>
              <a:rPr lang="en-US" altLang="ja-JP" sz="800" spc="85" dirty="0" smtClean="0">
                <a:latin typeface="Times New Roman"/>
                <a:cs typeface="Times New Roman"/>
              </a:rPr>
              <a:t> </a:t>
            </a:r>
            <a:r>
              <a:rPr lang="en-US" altLang="ja-JP" sz="800" spc="10" dirty="0" smtClean="0">
                <a:latin typeface="Times New Roman"/>
                <a:cs typeface="Times New Roman"/>
              </a:rPr>
              <a:t>e</a:t>
            </a:r>
            <a:r>
              <a:rPr lang="en-US" altLang="ja-JP" sz="800" spc="45" dirty="0" smtClean="0">
                <a:latin typeface="Times New Roman"/>
                <a:cs typeface="Times New Roman"/>
              </a:rPr>
              <a:t>a</a:t>
            </a:r>
            <a:r>
              <a:rPr lang="en-US" altLang="ja-JP" sz="800" spc="5" dirty="0" smtClean="0">
                <a:latin typeface="Times New Roman"/>
                <a:cs typeface="Times New Roman"/>
              </a:rPr>
              <a:t>s</a:t>
            </a:r>
            <a:r>
              <a:rPr lang="en-US" altLang="ja-JP" sz="800" spc="-25" dirty="0" smtClean="0">
                <a:latin typeface="Times New Roman"/>
                <a:cs typeface="Times New Roman"/>
              </a:rPr>
              <a:t>il</a:t>
            </a:r>
            <a:r>
              <a:rPr lang="en-US" altLang="ja-JP" sz="800" spc="-15" dirty="0" smtClean="0">
                <a:latin typeface="Times New Roman"/>
                <a:cs typeface="Times New Roman"/>
              </a:rPr>
              <a:t>y</a:t>
            </a:r>
            <a:r>
              <a:rPr lang="en-US" altLang="ja-JP" sz="800" spc="80" dirty="0" smtClean="0">
                <a:latin typeface="Times New Roman"/>
                <a:cs typeface="Times New Roman"/>
              </a:rPr>
              <a:t> </a:t>
            </a:r>
            <a:r>
              <a:rPr lang="en-US" altLang="ja-JP" sz="800" spc="50" dirty="0" smtClean="0">
                <a:latin typeface="Times New Roman"/>
                <a:cs typeface="Times New Roman"/>
              </a:rPr>
              <a:t>b</a:t>
            </a:r>
            <a:r>
              <a:rPr lang="en-US" altLang="ja-JP" sz="800" spc="15" dirty="0" smtClean="0">
                <a:latin typeface="Times New Roman"/>
                <a:cs typeface="Times New Roman"/>
              </a:rPr>
              <a:t>e</a:t>
            </a:r>
            <a:r>
              <a:rPr lang="en-US" altLang="ja-JP" sz="800" spc="95" dirty="0" smtClean="0">
                <a:latin typeface="Times New Roman"/>
                <a:cs typeface="Times New Roman"/>
              </a:rPr>
              <a:t> </a:t>
            </a:r>
            <a:r>
              <a:rPr lang="en-US" altLang="ja-JP" sz="800" spc="5" dirty="0" smtClean="0">
                <a:latin typeface="Times New Roman"/>
                <a:cs typeface="Times New Roman"/>
              </a:rPr>
              <a:t>b</a:t>
            </a:r>
            <a:r>
              <a:rPr lang="en-US" altLang="ja-JP" sz="800" spc="15" dirty="0" smtClean="0">
                <a:latin typeface="Times New Roman"/>
                <a:cs typeface="Times New Roman"/>
              </a:rPr>
              <a:t>ro</a:t>
            </a:r>
            <a:r>
              <a:rPr lang="en-US" altLang="ja-JP" sz="800" spc="30" dirty="0" smtClean="0">
                <a:latin typeface="Times New Roman"/>
                <a:cs typeface="Times New Roman"/>
              </a:rPr>
              <a:t>u</a:t>
            </a:r>
            <a:r>
              <a:rPr lang="en-US" altLang="ja-JP" sz="800" spc="15" dirty="0" smtClean="0">
                <a:latin typeface="Times New Roman"/>
                <a:cs typeface="Times New Roman"/>
              </a:rPr>
              <a:t>g</a:t>
            </a:r>
            <a:r>
              <a:rPr lang="en-US" altLang="ja-JP" sz="800" spc="30" dirty="0" smtClean="0">
                <a:latin typeface="Times New Roman"/>
                <a:cs typeface="Times New Roman"/>
              </a:rPr>
              <a:t>h</a:t>
            </a:r>
            <a:r>
              <a:rPr lang="en-US" altLang="ja-JP" sz="800" spc="80" dirty="0" smtClean="0">
                <a:latin typeface="Times New Roman"/>
                <a:cs typeface="Times New Roman"/>
              </a:rPr>
              <a:t>t </a:t>
            </a:r>
            <a:r>
              <a:rPr lang="en-US" altLang="ja-JP" sz="800" spc="-95" dirty="0" smtClean="0">
                <a:latin typeface="Times New Roman"/>
                <a:cs typeface="Times New Roman"/>
              </a:rPr>
              <a:t> </a:t>
            </a:r>
            <a:r>
              <a:rPr lang="en-US" altLang="ja-JP" sz="800" spc="-25" dirty="0" smtClean="0">
                <a:latin typeface="Times New Roman"/>
                <a:cs typeface="Times New Roman"/>
              </a:rPr>
              <a:t>i</a:t>
            </a:r>
            <a:r>
              <a:rPr lang="en-US" altLang="ja-JP" sz="800" spc="30" dirty="0" smtClean="0">
                <a:latin typeface="Times New Roman"/>
                <a:cs typeface="Times New Roman"/>
              </a:rPr>
              <a:t>n</a:t>
            </a:r>
            <a:r>
              <a:rPr lang="en-US" altLang="ja-JP" sz="800" spc="75" dirty="0" smtClean="0">
                <a:latin typeface="Times New Roman"/>
                <a:cs typeface="Times New Roman"/>
              </a:rPr>
              <a:t>t</a:t>
            </a:r>
            <a:r>
              <a:rPr lang="en-US" altLang="ja-JP" sz="800" spc="20" dirty="0" smtClean="0">
                <a:latin typeface="Times New Roman"/>
                <a:cs typeface="Times New Roman"/>
              </a:rPr>
              <a:t>o</a:t>
            </a:r>
            <a:r>
              <a:rPr lang="en-US" altLang="ja-JP" sz="800" spc="80" dirty="0" smtClean="0">
                <a:latin typeface="Times New Roman"/>
                <a:cs typeface="Times New Roman"/>
              </a:rPr>
              <a:t> an assignment form</a:t>
            </a:r>
            <a:r>
              <a:rPr lang="en-US" altLang="ja-JP" sz="800" spc="10" dirty="0" smtClean="0">
                <a:latin typeface="Times New Roman"/>
                <a:cs typeface="Times New Roman"/>
              </a:rPr>
              <a:t>:</a:t>
            </a:r>
            <a:endParaRPr lang="en-US" altLang="ja-JP" sz="800" dirty="0" smtClean="0">
              <a:latin typeface="Times New Roman"/>
              <a:cs typeface="Times New Roman"/>
            </a:endParaRPr>
          </a:p>
          <a:p>
            <a:pPr marL="541020" marR="12700" indent="-152400">
              <a:lnSpc>
                <a:spcPts val="950"/>
              </a:lnSpc>
            </a:pP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1931" y="1358011"/>
            <a:ext cx="3627120" cy="44424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 </a:t>
            </a:r>
            <a:r>
              <a:rPr sz="1200" spc="75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We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lang="en-US" sz="800" spc="80" dirty="0">
                <a:latin typeface="Times New Roman"/>
                <a:cs typeface="Times New Roman"/>
              </a:rPr>
              <a:t> </a:t>
            </a:r>
            <a:r>
              <a:rPr lang="en-US" sz="800" spc="80" dirty="0" smtClean="0">
                <a:latin typeface="Times New Roman"/>
                <a:cs typeface="Times New Roman"/>
              </a:rPr>
              <a:t>change the assigned variable in one</a:t>
            </a:r>
            <a:r>
              <a:rPr lang="en-US" altLang="ja-JP" sz="800" spc="80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p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qu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30" dirty="0" smtClean="0">
                <a:latin typeface="Times New Roman"/>
                <a:cs typeface="Times New Roman"/>
              </a:rPr>
              <a:t>,</a:t>
            </a:r>
            <a:r>
              <a:rPr lang="en-US" sz="800" spc="-85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20" dirty="0" smtClean="0">
                <a:latin typeface="Times New Roman"/>
                <a:cs typeface="Times New Roman"/>
              </a:rPr>
              <a:t>g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185263" y="1555013"/>
            <a:ext cx="123443" cy="0"/>
          </a:xfrm>
          <a:custGeom>
            <a:avLst/>
            <a:gdLst/>
            <a:ahLst/>
            <a:cxnLst/>
            <a:rect l="l" t="t" r="r" b="b"/>
            <a:pathLst>
              <a:path w="123443">
                <a:moveTo>
                  <a:pt x="0" y="0"/>
                </a:moveTo>
                <a:lnTo>
                  <a:pt x="123443" y="0"/>
                </a:lnTo>
              </a:path>
            </a:pathLst>
          </a:custGeom>
          <a:ln w="4572">
            <a:solidFill>
              <a:srgbClr val="0000F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24331" y="1478407"/>
            <a:ext cx="3597910" cy="1485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spc="30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 </a:t>
            </a:r>
            <a:r>
              <a:rPr lang="en-US" sz="800" spc="-25" dirty="0" smtClean="0">
                <a:latin typeface="Times New Roman"/>
                <a:cs typeface="Times New Roman"/>
              </a:rPr>
              <a:t>        </a:t>
            </a:r>
            <a:r>
              <a:rPr sz="800" spc="-10" dirty="0" smtClean="0">
                <a:latin typeface="Times New Roman"/>
                <a:cs typeface="Times New Roman"/>
              </a:rPr>
              <a:t>fo</a:t>
            </a:r>
            <a:r>
              <a:rPr sz="800" spc="20" dirty="0" smtClean="0">
                <a:latin typeface="Times New Roman"/>
                <a:cs typeface="Times New Roman"/>
              </a:rPr>
              <a:t>r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20" dirty="0" smtClean="0">
                <a:latin typeface="Times New Roman"/>
                <a:cs typeface="Times New Roman"/>
              </a:rPr>
              <a:t>a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b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70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900" spc="75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sz="800" spc="30" dirty="0" smtClean="0">
                <a:latin typeface="Times New Roman"/>
                <a:cs typeface="Times New Roman"/>
              </a:rPr>
              <a:t>,</a:t>
            </a:r>
            <a:r>
              <a:rPr sz="800" spc="90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5" dirty="0" smtClean="0">
                <a:latin typeface="Times New Roman"/>
                <a:cs typeface="Times New Roman"/>
              </a:rPr>
              <a:t>d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-15" dirty="0" smtClean="0">
                <a:latin typeface="Times New Roman"/>
                <a:cs typeface="Times New Roman"/>
              </a:rPr>
              <a:t>f  </a:t>
            </a:r>
            <a:r>
              <a:rPr sz="900" spc="30" baseline="32407" dirty="0" smtClean="0">
                <a:solidFill>
                  <a:srgbClr val="0000FF"/>
                </a:solidFill>
                <a:latin typeface="Times New Roman"/>
                <a:cs typeface="Times New Roman"/>
              </a:rPr>
              <a:t>du</a:t>
            </a:r>
            <a:r>
              <a:rPr sz="750" spc="15" baseline="27777" dirty="0" smtClean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sz="750" spc="75" baseline="27777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. </a:t>
            </a:r>
            <a:r>
              <a:rPr sz="800" spc="-25" dirty="0" smtClean="0">
                <a:latin typeface="Times New Roman"/>
                <a:cs typeface="Times New Roman"/>
              </a:rPr>
              <a:t> </a:t>
            </a:r>
            <a:r>
              <a:rPr sz="800" spc="0" dirty="0" smtClean="0">
                <a:latin typeface="Times New Roman"/>
                <a:cs typeface="Times New Roman"/>
              </a:rPr>
              <a:t>C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qu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-85" dirty="0" smtClean="0">
                <a:latin typeface="Times New Roman"/>
                <a:cs typeface="Times New Roman"/>
              </a:rPr>
              <a:t>y</a:t>
            </a:r>
            <a:r>
              <a:rPr sz="800" spc="30" dirty="0" smtClean="0">
                <a:latin typeface="Times New Roman"/>
                <a:cs typeface="Times New Roman"/>
              </a:rPr>
              <a:t>, </a:t>
            </a:r>
            <a:r>
              <a:rPr sz="800" spc="-85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20" dirty="0" smtClean="0">
                <a:latin typeface="Times New Roman"/>
                <a:cs typeface="Times New Roman"/>
              </a:rPr>
              <a:t>r</a:t>
            </a:r>
            <a:r>
              <a:rPr sz="800" spc="7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20" dirty="0" smtClean="0">
                <a:latin typeface="Times New Roman"/>
                <a:cs typeface="Times New Roman"/>
              </a:rPr>
              <a:t>o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-10" dirty="0" smtClean="0">
                <a:latin typeface="Times New Roman"/>
                <a:cs typeface="Times New Roman"/>
              </a:rPr>
              <a:t>fo</a:t>
            </a:r>
            <a:r>
              <a:rPr sz="800" spc="20" dirty="0" smtClean="0">
                <a:latin typeface="Times New Roman"/>
                <a:cs typeface="Times New Roman"/>
              </a:rPr>
              <a:t>r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95575" y="1543431"/>
            <a:ext cx="95885" cy="1060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600" spc="2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sz="600" spc="60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9571" y="1608963"/>
            <a:ext cx="141605" cy="12001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600" u="sng" spc="2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du</a:t>
            </a:r>
            <a:r>
              <a:rPr sz="750" u="sng" spc="15" baseline="-11111" dirty="0" smtClean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endParaRPr sz="750" baseline="-11111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2431" y="1630807"/>
            <a:ext cx="3348990" cy="1714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900" spc="30" baseline="-27777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sz="900" spc="89" baseline="-27777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900" spc="89" baseline="-27777" dirty="0" smtClean="0">
                <a:solidFill>
                  <a:srgbClr val="0000FF"/>
                </a:solidFill>
                <a:latin typeface="Times New Roman"/>
                <a:cs typeface="Times New Roman"/>
              </a:rPr>
              <a:t>  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5" dirty="0" smtClean="0">
                <a:latin typeface="Times New Roman"/>
                <a:cs typeface="Times New Roman"/>
              </a:rPr>
              <a:t>d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-15" dirty="0" smtClean="0">
                <a:latin typeface="Times New Roman"/>
                <a:cs typeface="Times New Roman"/>
              </a:rPr>
              <a:t>f</a:t>
            </a:r>
            <a:r>
              <a:rPr sz="800" spc="90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sz="900" spc="-150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sz="800" spc="30" dirty="0">
                <a:latin typeface="Times New Roman"/>
                <a:cs typeface="Times New Roman"/>
              </a:rPr>
              <a:t> </a:t>
            </a:r>
            <a:r>
              <a:rPr lang="en-US" sz="800" spc="30" dirty="0" smtClean="0">
                <a:latin typeface="Times New Roman"/>
                <a:cs typeface="Times New Roman"/>
              </a:rPr>
              <a:t>(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hu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90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800" spc="75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gr</a:t>
            </a:r>
            <a:r>
              <a:rPr sz="800" spc="45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800" spc="75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800" spc="-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800" spc="20" dirty="0" smtClean="0">
                <a:solidFill>
                  <a:srgbClr val="FF0000"/>
                </a:solidFill>
                <a:latin typeface="Times New Roman"/>
                <a:cs typeface="Times New Roman"/>
              </a:rPr>
              <a:t>r </a:t>
            </a:r>
            <a:r>
              <a:rPr sz="800" spc="-9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r>
              <a:rPr sz="800" spc="75" dirty="0" smtClean="0">
                <a:latin typeface="Times New Roman"/>
                <a:cs typeface="Times New Roman"/>
              </a:rPr>
              <a:t> </a:t>
            </a:r>
            <a:r>
              <a:rPr sz="800" spc="50" dirty="0" smtClean="0">
                <a:latin typeface="Times New Roman"/>
                <a:cs typeface="Times New Roman"/>
              </a:rPr>
              <a:t>b</a:t>
            </a:r>
            <a:r>
              <a:rPr sz="800" spc="10" dirty="0" smtClean="0">
                <a:latin typeface="Times New Roman"/>
                <a:cs typeface="Times New Roman"/>
              </a:rPr>
              <a:t>ee</a:t>
            </a:r>
            <a:r>
              <a:rPr sz="800" spc="35" dirty="0" smtClean="0">
                <a:latin typeface="Times New Roman"/>
                <a:cs typeface="Times New Roman"/>
              </a:rPr>
              <a:t>n </a:t>
            </a:r>
            <a:r>
              <a:rPr sz="800" spc="-95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5" dirty="0" smtClean="0">
                <a:latin typeface="Times New Roman"/>
                <a:cs typeface="Times New Roman"/>
              </a:rPr>
              <a:t>d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20" dirty="0" smtClean="0">
                <a:latin typeface="Times New Roman"/>
                <a:cs typeface="Times New Roman"/>
              </a:rPr>
              <a:t>o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800" spc="-25" dirty="0" smtClean="0">
                <a:solidFill>
                  <a:srgbClr val="FF0000"/>
                </a:solidFill>
                <a:latin typeface="Times New Roman"/>
                <a:cs typeface="Times New Roman"/>
              </a:rPr>
              <a:t>if</a:t>
            </a:r>
            <a:r>
              <a:rPr sz="800" spc="-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800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800" spc="3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800" spc="75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800" spc="-25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800" spc="45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800" spc="75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800" spc="-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lang="en-US" sz="800" spc="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)</a:t>
            </a:r>
            <a:r>
              <a:rPr sz="800" spc="30" dirty="0" smtClean="0">
                <a:latin typeface="Times New Roman"/>
                <a:cs typeface="Times New Roman"/>
              </a:rPr>
              <a:t>.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003395" y="2003069"/>
            <a:ext cx="123443" cy="0"/>
          </a:xfrm>
          <a:custGeom>
            <a:avLst/>
            <a:gdLst/>
            <a:ahLst/>
            <a:cxnLst/>
            <a:rect l="l" t="t" r="r" b="b"/>
            <a:pathLst>
              <a:path w="123443">
                <a:moveTo>
                  <a:pt x="0" y="0"/>
                </a:moveTo>
                <a:lnTo>
                  <a:pt x="123443" y="0"/>
                </a:lnTo>
              </a:path>
            </a:pathLst>
          </a:custGeom>
          <a:ln w="4571">
            <a:solidFill>
              <a:srgbClr val="0000F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71931" y="1927987"/>
            <a:ext cx="3785235" cy="1485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30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◮ </a:t>
            </a:r>
            <a:r>
              <a:rPr sz="1200" spc="75" baseline="6944" dirty="0" smtClean="0">
                <a:solidFill>
                  <a:srgbClr val="3232B2"/>
                </a:solidFill>
                <a:latin typeface="Segoe UI Symbol"/>
                <a:cs typeface="Segoe UI Symbol"/>
              </a:rPr>
              <a:t> </a:t>
            </a:r>
            <a:r>
              <a:rPr sz="800" spc="-35" dirty="0" smtClean="0">
                <a:latin typeface="Times New Roman"/>
                <a:cs typeface="Times New Roman"/>
              </a:rPr>
              <a:t>I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3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d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-25" dirty="0" smtClean="0">
                <a:latin typeface="Times New Roman"/>
                <a:cs typeface="Times New Roman"/>
              </a:rPr>
              <a:t>l </a:t>
            </a:r>
            <a:r>
              <a:rPr sz="800" spc="-100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qu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75" dirty="0" smtClean="0">
                <a:latin typeface="Times New Roman"/>
                <a:cs typeface="Times New Roman"/>
              </a:rPr>
              <a:t>t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30" dirty="0" smtClean="0">
                <a:latin typeface="Times New Roman"/>
                <a:cs typeface="Times New Roman"/>
              </a:rPr>
              <a:t>, </a:t>
            </a:r>
            <a:r>
              <a:rPr sz="800" spc="-100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900" spc="22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2 </a:t>
            </a:r>
            <a:r>
              <a:rPr sz="900" spc="60" baseline="-92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40" dirty="0" smtClean="0">
                <a:latin typeface="Times New Roman"/>
                <a:cs typeface="Times New Roman"/>
              </a:rPr>
              <a:t>m</a:t>
            </a:r>
            <a:r>
              <a:rPr sz="800" spc="30" dirty="0" smtClean="0">
                <a:latin typeface="Times New Roman"/>
                <a:cs typeface="Times New Roman"/>
              </a:rPr>
              <a:t>u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80" dirty="0" smtClean="0">
                <a:latin typeface="Times New Roman"/>
                <a:cs typeface="Times New Roman"/>
              </a:rPr>
              <a:t>t 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-10" dirty="0" smtClean="0">
                <a:latin typeface="Times New Roman"/>
                <a:cs typeface="Times New Roman"/>
              </a:rPr>
              <a:t>o</a:t>
            </a:r>
            <a:r>
              <a:rPr sz="800" spc="0" dirty="0" smtClean="0">
                <a:latin typeface="Times New Roman"/>
                <a:cs typeface="Times New Roman"/>
              </a:rPr>
              <a:t>w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50" dirty="0" smtClean="0">
                <a:latin typeface="Times New Roman"/>
                <a:cs typeface="Times New Roman"/>
              </a:rPr>
              <a:t>b</a:t>
            </a:r>
            <a:r>
              <a:rPr sz="800" spc="15" dirty="0" smtClean="0">
                <a:latin typeface="Times New Roman"/>
                <a:cs typeface="Times New Roman"/>
              </a:rPr>
              <a:t>e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d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5" dirty="0" smtClean="0">
                <a:latin typeface="Times New Roman"/>
                <a:cs typeface="Times New Roman"/>
              </a:rPr>
              <a:t>d </a:t>
            </a:r>
            <a:r>
              <a:rPr sz="800" spc="-9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80" dirty="0" smtClean="0">
                <a:latin typeface="Times New Roman"/>
                <a:cs typeface="Times New Roman"/>
              </a:rPr>
              <a:t> </a:t>
            </a:r>
            <a:r>
              <a:rPr sz="800" spc="30" dirty="0" smtClean="0">
                <a:latin typeface="Times New Roman"/>
                <a:cs typeface="Times New Roman"/>
              </a:rPr>
              <a:t>un</a:t>
            </a:r>
            <a:r>
              <a:rPr sz="800" spc="0" dirty="0" smtClean="0">
                <a:latin typeface="Times New Roman"/>
                <a:cs typeface="Times New Roman"/>
              </a:rPr>
              <a:t>k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-10" dirty="0" smtClean="0">
                <a:latin typeface="Times New Roman"/>
                <a:cs typeface="Times New Roman"/>
              </a:rPr>
              <a:t>o</a:t>
            </a:r>
            <a:r>
              <a:rPr sz="800" spc="-5" dirty="0" smtClean="0">
                <a:latin typeface="Times New Roman"/>
                <a:cs typeface="Times New Roman"/>
              </a:rPr>
              <a:t>w</a:t>
            </a:r>
            <a:r>
              <a:rPr sz="800" spc="30" dirty="0" smtClean="0">
                <a:latin typeface="Times New Roman"/>
                <a:cs typeface="Times New Roman"/>
              </a:rPr>
              <a:t>n, </a:t>
            </a:r>
            <a:r>
              <a:rPr sz="800" spc="-85" dirty="0" smtClean="0">
                <a:latin typeface="Times New Roman"/>
                <a:cs typeface="Times New Roman"/>
              </a:rPr>
              <a:t> </a:t>
            </a:r>
            <a:r>
              <a:rPr sz="800" spc="-5" dirty="0" smtClean="0">
                <a:latin typeface="Times New Roman"/>
                <a:cs typeface="Times New Roman"/>
              </a:rPr>
              <a:t>w</a:t>
            </a:r>
            <a:r>
              <a:rPr sz="800" spc="30" dirty="0" smtClean="0">
                <a:latin typeface="Times New Roman"/>
                <a:cs typeface="Times New Roman"/>
              </a:rPr>
              <a:t>h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10" dirty="0" smtClean="0">
                <a:latin typeface="Times New Roman"/>
                <a:cs typeface="Times New Roman"/>
              </a:rPr>
              <a:t>s </a:t>
            </a:r>
            <a:r>
              <a:rPr sz="800" spc="15" dirty="0" smtClean="0">
                <a:latin typeface="Times New Roman"/>
                <a:cs typeface="Times New Roman"/>
              </a:rPr>
              <a:t> </a:t>
            </a:r>
            <a:r>
              <a:rPr sz="900" spc="30" baseline="37037" dirty="0" smtClean="0">
                <a:solidFill>
                  <a:srgbClr val="0000FF"/>
                </a:solidFill>
                <a:latin typeface="Times New Roman"/>
                <a:cs typeface="Times New Roman"/>
              </a:rPr>
              <a:t>du</a:t>
            </a:r>
            <a:r>
              <a:rPr sz="750" spc="15" baseline="27777" dirty="0" smtClean="0">
                <a:solidFill>
                  <a:srgbClr val="0000FF"/>
                </a:solidFill>
                <a:latin typeface="Times New Roman"/>
                <a:cs typeface="Times New Roman"/>
              </a:rPr>
              <a:t>2   </a:t>
            </a:r>
            <a:r>
              <a:rPr sz="750" spc="-67" baseline="27777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10" dirty="0" smtClean="0">
                <a:latin typeface="Times New Roman"/>
                <a:cs typeface="Times New Roman"/>
              </a:rPr>
              <a:t>s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13706" y="1993011"/>
            <a:ext cx="95885" cy="1060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600" spc="2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sz="600" spc="60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24331" y="2046859"/>
            <a:ext cx="1311275" cy="139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spc="10" dirty="0" smtClean="0">
                <a:latin typeface="Times New Roman"/>
                <a:cs typeface="Times New Roman"/>
              </a:rPr>
              <a:t>c</a:t>
            </a:r>
            <a:r>
              <a:rPr sz="800" spc="15" dirty="0" smtClean="0">
                <a:latin typeface="Times New Roman"/>
                <a:cs typeface="Times New Roman"/>
              </a:rPr>
              <a:t>o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5" dirty="0" smtClean="0">
                <a:latin typeface="Times New Roman"/>
                <a:cs typeface="Times New Roman"/>
              </a:rPr>
              <a:t>s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30" dirty="0" smtClean="0">
                <a:latin typeface="Times New Roman"/>
                <a:cs typeface="Times New Roman"/>
              </a:rPr>
              <a:t>d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5" dirty="0" smtClean="0">
                <a:latin typeface="Times New Roman"/>
                <a:cs typeface="Times New Roman"/>
              </a:rPr>
              <a:t>d </a:t>
            </a:r>
            <a:r>
              <a:rPr sz="800" spc="-95" dirty="0" smtClean="0">
                <a:latin typeface="Times New Roman"/>
                <a:cs typeface="Times New Roman"/>
              </a:rPr>
              <a:t> 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85" dirty="0" smtClean="0">
                <a:latin typeface="Times New Roman"/>
                <a:cs typeface="Times New Roman"/>
              </a:rPr>
              <a:t> </a:t>
            </a:r>
            <a:r>
              <a:rPr sz="800" spc="0" dirty="0" smtClean="0">
                <a:latin typeface="Times New Roman"/>
                <a:cs typeface="Times New Roman"/>
              </a:rPr>
              <a:t>k</a:t>
            </a:r>
            <a:r>
              <a:rPr sz="800" spc="30" dirty="0" smtClean="0">
                <a:latin typeface="Times New Roman"/>
                <a:cs typeface="Times New Roman"/>
              </a:rPr>
              <a:t>n</a:t>
            </a:r>
            <a:r>
              <a:rPr sz="800" spc="-10" dirty="0" smtClean="0">
                <a:latin typeface="Times New Roman"/>
                <a:cs typeface="Times New Roman"/>
              </a:rPr>
              <a:t>o</a:t>
            </a:r>
            <a:r>
              <a:rPr sz="800" spc="-5" dirty="0" smtClean="0">
                <a:latin typeface="Times New Roman"/>
                <a:cs typeface="Times New Roman"/>
              </a:rPr>
              <a:t>w</a:t>
            </a:r>
            <a:r>
              <a:rPr sz="800" spc="35" dirty="0" smtClean="0">
                <a:latin typeface="Times New Roman"/>
                <a:cs typeface="Times New Roman"/>
              </a:rPr>
              <a:t>n</a:t>
            </a:r>
            <a:r>
              <a:rPr sz="800" spc="95" dirty="0" smtClean="0">
                <a:latin typeface="Times New Roman"/>
                <a:cs typeface="Times New Roman"/>
              </a:rPr>
              <a:t> </a:t>
            </a:r>
            <a:r>
              <a:rPr sz="800" spc="-10" dirty="0" smtClean="0">
                <a:latin typeface="Times New Roman"/>
                <a:cs typeface="Times New Roman"/>
              </a:rPr>
              <a:t>v</a:t>
            </a:r>
            <a:r>
              <a:rPr sz="800" spc="20" dirty="0" smtClean="0">
                <a:latin typeface="Times New Roman"/>
                <a:cs typeface="Times New Roman"/>
              </a:rPr>
              <a:t>a</a:t>
            </a:r>
            <a:r>
              <a:rPr sz="800" spc="15" dirty="0" smtClean="0">
                <a:latin typeface="Times New Roman"/>
                <a:cs typeface="Times New Roman"/>
              </a:rPr>
              <a:t>r</a:t>
            </a:r>
            <a:r>
              <a:rPr sz="800" spc="-25" dirty="0" smtClean="0">
                <a:latin typeface="Times New Roman"/>
                <a:cs typeface="Times New Roman"/>
              </a:rPr>
              <a:t>i</a:t>
            </a:r>
            <a:r>
              <a:rPr sz="800" spc="45" dirty="0" smtClean="0">
                <a:latin typeface="Times New Roman"/>
                <a:cs typeface="Times New Roman"/>
              </a:rPr>
              <a:t>a</a:t>
            </a:r>
            <a:r>
              <a:rPr sz="800" spc="30" dirty="0" smtClean="0">
                <a:latin typeface="Times New Roman"/>
                <a:cs typeface="Times New Roman"/>
              </a:rPr>
              <a:t>b</a:t>
            </a:r>
            <a:r>
              <a:rPr sz="800" spc="-25" dirty="0" smtClean="0">
                <a:latin typeface="Times New Roman"/>
                <a:cs typeface="Times New Roman"/>
              </a:rPr>
              <a:t>l</a:t>
            </a:r>
            <a:r>
              <a:rPr sz="800" spc="10" dirty="0" smtClean="0">
                <a:latin typeface="Times New Roman"/>
                <a:cs typeface="Times New Roman"/>
              </a:rPr>
              <a:t>e</a:t>
            </a:r>
            <a:r>
              <a:rPr sz="800" spc="30" dirty="0" smtClean="0">
                <a:latin typeface="Times New Roman"/>
                <a:cs typeface="Times New Roman"/>
              </a:rPr>
              <a:t>.</a:t>
            </a:r>
            <a:endParaRPr sz="800">
              <a:latin typeface="Times New Roman"/>
              <a:cs typeface="Times New Roman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544" y="2571750"/>
            <a:ext cx="27987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ject 2"/>
              <p:cNvSpPr txBox="1"/>
              <p:nvPr/>
            </p:nvSpPr>
            <p:spPr>
              <a:xfrm>
                <a:off x="95503" y="0"/>
                <a:ext cx="4162425" cy="2056130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noAutofit/>
              </a:bodyPr>
              <a:lstStyle/>
              <a:p>
                <a:pPr marL="212090">
                  <a:lnSpc>
                    <a:spcPct val="100000"/>
                  </a:lnSpc>
                  <a:spcBef>
                    <a:spcPts val="275"/>
                  </a:spcBef>
                </a:pPr>
                <a:endParaRPr lang="en-US" sz="600" spc="20" dirty="0" smtClean="0">
                  <a:solidFill>
                    <a:srgbClr val="FFFFFF"/>
                  </a:solidFill>
                  <a:latin typeface="Times New Roman"/>
                  <a:cs typeface="Times New Roman"/>
                </a:endParaRPr>
              </a:p>
              <a:p>
                <a:pPr marL="212090">
                  <a:lnSpc>
                    <a:spcPct val="100000"/>
                  </a:lnSpc>
                  <a:spcBef>
                    <a:spcPts val="275"/>
                  </a:spcBef>
                </a:pPr>
                <a:r>
                  <a:rPr sz="600" spc="20" dirty="0" smtClean="0">
                    <a:solidFill>
                      <a:srgbClr val="FFFFFF"/>
                    </a:solidFill>
                    <a:latin typeface="Times New Roman"/>
                    <a:cs typeface="Times New Roman"/>
                  </a:rPr>
                  <a:t>S</a:t>
                </a:r>
                <a:r>
                  <a:rPr sz="600" spc="65" dirty="0" smtClean="0">
                    <a:solidFill>
                      <a:srgbClr val="FFFFFF"/>
                    </a:solidFill>
                    <a:latin typeface="Times New Roman"/>
                    <a:cs typeface="Times New Roman"/>
                  </a:rPr>
                  <a:t>t</a:t>
                </a:r>
                <a:r>
                  <a:rPr sz="600" spc="25" dirty="0" smtClean="0">
                    <a:solidFill>
                      <a:srgbClr val="FFFFFF"/>
                    </a:solidFill>
                    <a:latin typeface="Times New Roman"/>
                    <a:cs typeface="Times New Roman"/>
                  </a:rPr>
                  <a:t>r</a:t>
                </a:r>
                <a:r>
                  <a:rPr sz="600" spc="30" dirty="0" smtClean="0">
                    <a:solidFill>
                      <a:srgbClr val="FFFFFF"/>
                    </a:solidFill>
                    <a:latin typeface="Times New Roman"/>
                    <a:cs typeface="Times New Roman"/>
                  </a:rPr>
                  <a:t>u</a:t>
                </a:r>
                <a:r>
                  <a:rPr sz="600" spc="15" dirty="0" smtClean="0">
                    <a:solidFill>
                      <a:srgbClr val="FFFFFF"/>
                    </a:solidFill>
                    <a:latin typeface="Times New Roman"/>
                    <a:cs typeface="Times New Roman"/>
                  </a:rPr>
                  <a:t>c</a:t>
                </a:r>
                <a:r>
                  <a:rPr sz="600" spc="65" dirty="0" smtClean="0">
                    <a:solidFill>
                      <a:srgbClr val="FFFFFF"/>
                    </a:solidFill>
                    <a:latin typeface="Times New Roman"/>
                    <a:cs typeface="Times New Roman"/>
                  </a:rPr>
                  <a:t>t</a:t>
                </a:r>
                <a:r>
                  <a:rPr sz="600" spc="30" dirty="0" smtClean="0">
                    <a:solidFill>
                      <a:srgbClr val="FFFFFF"/>
                    </a:solidFill>
                    <a:latin typeface="Times New Roman"/>
                    <a:cs typeface="Times New Roman"/>
                  </a:rPr>
                  <a:t>u</a:t>
                </a:r>
                <a:r>
                  <a:rPr sz="600" spc="25" dirty="0" smtClean="0">
                    <a:solidFill>
                      <a:srgbClr val="FFFFFF"/>
                    </a:solidFill>
                    <a:latin typeface="Times New Roman"/>
                    <a:cs typeface="Times New Roman"/>
                  </a:rPr>
                  <a:t>r</a:t>
                </a:r>
                <a:r>
                  <a:rPr sz="600" spc="40" dirty="0" smtClean="0">
                    <a:solidFill>
                      <a:srgbClr val="FFFFFF"/>
                    </a:solidFill>
                    <a:latin typeface="Times New Roman"/>
                    <a:cs typeface="Times New Roman"/>
                  </a:rPr>
                  <a:t>a</a:t>
                </a:r>
                <a:r>
                  <a:rPr sz="600" spc="-15" dirty="0" smtClean="0">
                    <a:solidFill>
                      <a:srgbClr val="FFFFFF"/>
                    </a:solidFill>
                    <a:latin typeface="Times New Roman"/>
                    <a:cs typeface="Times New Roman"/>
                  </a:rPr>
                  <a:t>l</a:t>
                </a:r>
                <a:r>
                  <a:rPr sz="600" spc="65" dirty="0" smtClean="0">
                    <a:solidFill>
                      <a:srgbClr val="FFFFFF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sz="600" spc="20" dirty="0" smtClean="0">
                    <a:solidFill>
                      <a:srgbClr val="FFFFFF"/>
                    </a:solidFill>
                    <a:latin typeface="Times New Roman"/>
                    <a:cs typeface="Times New Roman"/>
                  </a:rPr>
                  <a:t>S</a:t>
                </a:r>
                <a:r>
                  <a:rPr sz="600" spc="-15" dirty="0" smtClean="0">
                    <a:solidFill>
                      <a:srgbClr val="FFFFFF"/>
                    </a:solidFill>
                    <a:latin typeface="Times New Roman"/>
                    <a:cs typeface="Times New Roman"/>
                  </a:rPr>
                  <a:t>i</a:t>
                </a:r>
                <a:r>
                  <a:rPr sz="600" spc="30" dirty="0" smtClean="0">
                    <a:solidFill>
                      <a:srgbClr val="FFFFFF"/>
                    </a:solidFill>
                    <a:latin typeface="Times New Roman"/>
                    <a:cs typeface="Times New Roman"/>
                  </a:rPr>
                  <a:t>n</a:t>
                </a:r>
                <a:r>
                  <a:rPr sz="600" spc="20" dirty="0" smtClean="0">
                    <a:solidFill>
                      <a:srgbClr val="FFFFFF"/>
                    </a:solidFill>
                    <a:latin typeface="Times New Roman"/>
                    <a:cs typeface="Times New Roman"/>
                  </a:rPr>
                  <a:t>g</a:t>
                </a:r>
                <a:r>
                  <a:rPr sz="600" spc="30" dirty="0" smtClean="0">
                    <a:solidFill>
                      <a:srgbClr val="FFFFFF"/>
                    </a:solidFill>
                    <a:latin typeface="Times New Roman"/>
                    <a:cs typeface="Times New Roman"/>
                  </a:rPr>
                  <a:t>u</a:t>
                </a:r>
                <a:r>
                  <a:rPr sz="600" spc="-15" dirty="0" smtClean="0">
                    <a:solidFill>
                      <a:srgbClr val="FFFFFF"/>
                    </a:solidFill>
                    <a:latin typeface="Times New Roman"/>
                    <a:cs typeface="Times New Roman"/>
                  </a:rPr>
                  <a:t>l</a:t>
                </a:r>
                <a:r>
                  <a:rPr sz="600" spc="15" dirty="0" smtClean="0">
                    <a:solidFill>
                      <a:srgbClr val="FFFFFF"/>
                    </a:solidFill>
                    <a:latin typeface="Times New Roman"/>
                    <a:cs typeface="Times New Roman"/>
                  </a:rPr>
                  <a:t>a</a:t>
                </a:r>
                <a:r>
                  <a:rPr sz="600" spc="25" dirty="0" smtClean="0">
                    <a:solidFill>
                      <a:srgbClr val="FFFFFF"/>
                    </a:solidFill>
                    <a:latin typeface="Times New Roman"/>
                    <a:cs typeface="Times New Roman"/>
                  </a:rPr>
                  <a:t>r</a:t>
                </a:r>
                <a:r>
                  <a:rPr sz="600" spc="-15" dirty="0" smtClean="0">
                    <a:solidFill>
                      <a:srgbClr val="FFFFFF"/>
                    </a:solidFill>
                    <a:latin typeface="Times New Roman"/>
                    <a:cs typeface="Times New Roman"/>
                  </a:rPr>
                  <a:t>i</a:t>
                </a:r>
                <a:r>
                  <a:rPr sz="600" spc="65" dirty="0" smtClean="0">
                    <a:solidFill>
                      <a:srgbClr val="FFFFFF"/>
                    </a:solidFill>
                    <a:latin typeface="Times New Roman"/>
                    <a:cs typeface="Times New Roman"/>
                  </a:rPr>
                  <a:t>t</a:t>
                </a:r>
                <a:r>
                  <a:rPr sz="600" spc="-15" dirty="0" smtClean="0">
                    <a:solidFill>
                      <a:srgbClr val="FFFFFF"/>
                    </a:solidFill>
                    <a:latin typeface="Times New Roman"/>
                    <a:cs typeface="Times New Roman"/>
                  </a:rPr>
                  <a:t>i</a:t>
                </a:r>
                <a:r>
                  <a:rPr sz="600" spc="25" dirty="0" smtClean="0">
                    <a:solidFill>
                      <a:srgbClr val="FFFFFF"/>
                    </a:solidFill>
                    <a:latin typeface="Times New Roman"/>
                    <a:cs typeface="Times New Roman"/>
                  </a:rPr>
                  <a:t>e</a:t>
                </a:r>
                <a:r>
                  <a:rPr sz="600" spc="15" dirty="0" smtClean="0">
                    <a:solidFill>
                      <a:srgbClr val="FFFFFF"/>
                    </a:solidFill>
                    <a:latin typeface="Times New Roman"/>
                    <a:cs typeface="Times New Roman"/>
                  </a:rPr>
                  <a:t>s</a:t>
                </a:r>
                <a:endParaRPr sz="600" dirty="0">
                  <a:latin typeface="Times New Roman"/>
                  <a:cs typeface="Times New Roman"/>
                </a:endParaRPr>
              </a:p>
              <a:p>
                <a:pPr>
                  <a:lnSpc>
                    <a:spcPts val="750"/>
                  </a:lnSpc>
                  <a:spcBef>
                    <a:spcPts val="33"/>
                  </a:spcBef>
                </a:pPr>
                <a:endParaRPr lang="en-US" altLang="ja-JP" sz="200" dirty="0" smtClean="0"/>
              </a:p>
              <a:p>
                <a:pPr marL="12700">
                  <a:lnSpc>
                    <a:spcPct val="100000"/>
                  </a:lnSpc>
                </a:pPr>
                <a:r>
                  <a:rPr lang="en-US" altLang="ja-JP" sz="1400" dirty="0" smtClean="0">
                    <a:latin typeface="Times New Roman"/>
                    <a:cs typeface="Times New Roman"/>
                  </a:rPr>
                  <a:t>S</a:t>
                </a:r>
                <a:r>
                  <a:rPr lang="en-US" altLang="ja-JP" sz="1400" spc="110" dirty="0" smtClean="0">
                    <a:latin typeface="Times New Roman"/>
                    <a:cs typeface="Times New Roman"/>
                  </a:rPr>
                  <a:t>t</a:t>
                </a:r>
                <a:r>
                  <a:rPr lang="en-US" altLang="ja-JP" sz="1400" spc="5" dirty="0" smtClean="0">
                    <a:latin typeface="Times New Roman"/>
                    <a:cs typeface="Times New Roman"/>
                  </a:rPr>
                  <a:t>ru</a:t>
                </a:r>
                <a:r>
                  <a:rPr lang="en-US" altLang="ja-JP" sz="1400" spc="-5" dirty="0" smtClean="0">
                    <a:latin typeface="Times New Roman"/>
                    <a:cs typeface="Times New Roman"/>
                  </a:rPr>
                  <a:t>c</a:t>
                </a:r>
                <a:r>
                  <a:rPr lang="en-US" altLang="ja-JP" sz="1400" spc="110" dirty="0" smtClean="0">
                    <a:latin typeface="Times New Roman"/>
                    <a:cs typeface="Times New Roman"/>
                  </a:rPr>
                  <a:t>t</a:t>
                </a:r>
                <a:r>
                  <a:rPr lang="en-US" altLang="ja-JP" sz="1400" spc="5" dirty="0" smtClean="0">
                    <a:latin typeface="Times New Roman"/>
                    <a:cs typeface="Times New Roman"/>
                  </a:rPr>
                  <a:t>ur</a:t>
                </a:r>
                <a:r>
                  <a:rPr lang="en-US" altLang="ja-JP" sz="1400" spc="45" dirty="0" smtClean="0">
                    <a:latin typeface="Times New Roman"/>
                    <a:cs typeface="Times New Roman"/>
                  </a:rPr>
                  <a:t>a</a:t>
                </a:r>
                <a:r>
                  <a:rPr lang="en-US" altLang="ja-JP" sz="1400" spc="-65" dirty="0" smtClean="0">
                    <a:latin typeface="Times New Roman"/>
                    <a:cs typeface="Times New Roman"/>
                  </a:rPr>
                  <a:t>l</a:t>
                </a:r>
                <a:r>
                  <a:rPr lang="en-US" altLang="ja-JP" sz="1400" spc="120" dirty="0" smtClean="0">
                    <a:latin typeface="Times New Roman"/>
                    <a:cs typeface="Times New Roman"/>
                  </a:rPr>
                  <a:t> </a:t>
                </a:r>
                <a:r>
                  <a:rPr lang="en-US" altLang="ja-JP" sz="1400" spc="0" dirty="0" smtClean="0">
                    <a:latin typeface="Times New Roman"/>
                    <a:cs typeface="Times New Roman"/>
                  </a:rPr>
                  <a:t>S</a:t>
                </a:r>
                <a:r>
                  <a:rPr lang="en-US" altLang="ja-JP" sz="1400" spc="-60" dirty="0" smtClean="0">
                    <a:latin typeface="Times New Roman"/>
                    <a:cs typeface="Times New Roman"/>
                  </a:rPr>
                  <a:t>i</a:t>
                </a:r>
                <a:r>
                  <a:rPr lang="en-US" altLang="ja-JP" sz="1400" spc="5" dirty="0" smtClean="0">
                    <a:latin typeface="Times New Roman"/>
                    <a:cs typeface="Times New Roman"/>
                  </a:rPr>
                  <a:t>ngu</a:t>
                </a:r>
                <a:r>
                  <a:rPr lang="en-US" altLang="ja-JP" sz="1400" spc="-60" dirty="0" smtClean="0">
                    <a:latin typeface="Times New Roman"/>
                    <a:cs typeface="Times New Roman"/>
                  </a:rPr>
                  <a:t>l</a:t>
                </a:r>
                <a:r>
                  <a:rPr lang="en-US" altLang="ja-JP" sz="1400" spc="10" dirty="0" smtClean="0">
                    <a:latin typeface="Times New Roman"/>
                    <a:cs typeface="Times New Roman"/>
                  </a:rPr>
                  <a:t>a</a:t>
                </a:r>
                <a:r>
                  <a:rPr lang="en-US" altLang="ja-JP" sz="1400" spc="5" dirty="0" smtClean="0">
                    <a:latin typeface="Times New Roman"/>
                    <a:cs typeface="Times New Roman"/>
                  </a:rPr>
                  <a:t>r</a:t>
                </a:r>
                <a:r>
                  <a:rPr lang="en-US" altLang="ja-JP" sz="1400" spc="-60" dirty="0" smtClean="0">
                    <a:latin typeface="Times New Roman"/>
                    <a:cs typeface="Times New Roman"/>
                  </a:rPr>
                  <a:t>i</a:t>
                </a:r>
                <a:r>
                  <a:rPr lang="en-US" altLang="ja-JP" sz="1400" spc="75" dirty="0" smtClean="0">
                    <a:latin typeface="Times New Roman"/>
                    <a:cs typeface="Times New Roman"/>
                  </a:rPr>
                  <a:t>t</a:t>
                </a:r>
                <a:r>
                  <a:rPr lang="en-US" altLang="ja-JP" sz="1400" spc="-65" dirty="0" smtClean="0">
                    <a:latin typeface="Times New Roman"/>
                    <a:cs typeface="Times New Roman"/>
                  </a:rPr>
                  <a:t>y</a:t>
                </a:r>
                <a:r>
                  <a:rPr lang="en-US" altLang="ja-JP" sz="1400" spc="85" dirty="0" smtClean="0">
                    <a:latin typeface="Times New Roman"/>
                    <a:cs typeface="Times New Roman"/>
                  </a:rPr>
                  <a:t> </a:t>
                </a:r>
                <a:r>
                  <a:rPr lang="en-US" altLang="ja-JP" sz="1400" spc="-30" dirty="0" smtClean="0">
                    <a:latin typeface="Times New Roman"/>
                    <a:cs typeface="Times New Roman"/>
                  </a:rPr>
                  <a:t>E</a:t>
                </a:r>
                <a:r>
                  <a:rPr lang="en-US" altLang="ja-JP" sz="1400" spc="-60" dirty="0" smtClean="0">
                    <a:latin typeface="Times New Roman"/>
                    <a:cs typeface="Times New Roman"/>
                  </a:rPr>
                  <a:t>li</a:t>
                </a:r>
                <a:r>
                  <a:rPr lang="en-US" altLang="ja-JP" sz="1400" spc="15" dirty="0" smtClean="0">
                    <a:latin typeface="Times New Roman"/>
                    <a:cs typeface="Times New Roman"/>
                  </a:rPr>
                  <a:t>m</a:t>
                </a:r>
                <a:r>
                  <a:rPr lang="en-US" altLang="ja-JP" sz="1400" spc="-60" dirty="0" smtClean="0">
                    <a:latin typeface="Times New Roman"/>
                    <a:cs typeface="Times New Roman"/>
                  </a:rPr>
                  <a:t>i</a:t>
                </a:r>
                <a:r>
                  <a:rPr lang="en-US" altLang="ja-JP" sz="1400" spc="5" dirty="0" smtClean="0">
                    <a:latin typeface="Times New Roman"/>
                    <a:cs typeface="Times New Roman"/>
                  </a:rPr>
                  <a:t>n</a:t>
                </a:r>
                <a:r>
                  <a:rPr lang="en-US" altLang="ja-JP" sz="1400" spc="45" dirty="0" smtClean="0">
                    <a:latin typeface="Times New Roman"/>
                    <a:cs typeface="Times New Roman"/>
                  </a:rPr>
                  <a:t>a</a:t>
                </a:r>
                <a:r>
                  <a:rPr lang="en-US" altLang="ja-JP" sz="1400" spc="110" dirty="0" smtClean="0">
                    <a:latin typeface="Times New Roman"/>
                    <a:cs typeface="Times New Roman"/>
                  </a:rPr>
                  <a:t>t</a:t>
                </a:r>
                <a:r>
                  <a:rPr lang="en-US" altLang="ja-JP" sz="1400" spc="-60" dirty="0" smtClean="0">
                    <a:latin typeface="Times New Roman"/>
                    <a:cs typeface="Times New Roman"/>
                  </a:rPr>
                  <a:t>i</a:t>
                </a:r>
                <a:r>
                  <a:rPr lang="en-US" altLang="ja-JP" sz="1400" spc="5" dirty="0" smtClean="0">
                    <a:latin typeface="Times New Roman"/>
                    <a:cs typeface="Times New Roman"/>
                  </a:rPr>
                  <a:t>o</a:t>
                </a:r>
                <a:r>
                  <a:rPr lang="en-US" altLang="ja-JP" sz="1400" spc="10" dirty="0" smtClean="0">
                    <a:latin typeface="Times New Roman"/>
                    <a:cs typeface="Times New Roman"/>
                  </a:rPr>
                  <a:t>n</a:t>
                </a:r>
                <a:r>
                  <a:rPr lang="en-US" altLang="ja-JP" sz="1400" spc="90" dirty="0" smtClean="0">
                    <a:latin typeface="Times New Roman"/>
                    <a:cs typeface="Times New Roman"/>
                  </a:rPr>
                  <a:t> </a:t>
                </a:r>
                <a:r>
                  <a:rPr lang="en-US" altLang="ja-JP" sz="1400" spc="-90" dirty="0" smtClean="0">
                    <a:latin typeface="Times New Roman"/>
                    <a:cs typeface="Times New Roman"/>
                  </a:rPr>
                  <a:t>III</a:t>
                </a:r>
                <a:endParaRPr lang="en-US" altLang="ja-JP" sz="1400" dirty="0">
                  <a:latin typeface="Times New Roman"/>
                  <a:cs typeface="Times New Roman"/>
                </a:endParaRPr>
              </a:p>
              <a:p>
                <a:pPr>
                  <a:lnSpc>
                    <a:spcPts val="500"/>
                  </a:lnSpc>
                  <a:spcBef>
                    <a:spcPts val="3"/>
                  </a:spcBef>
                </a:pPr>
                <a:endParaRPr lang="en-US" altLang="ja-JP" sz="100" dirty="0" smtClean="0"/>
              </a:p>
              <a:p>
                <a:pPr>
                  <a:lnSpc>
                    <a:spcPts val="500"/>
                  </a:lnSpc>
                  <a:spcBef>
                    <a:spcPts val="3"/>
                  </a:spcBef>
                </a:pPr>
                <a:endParaRPr lang="en-US" altLang="ja-JP" sz="100" dirty="0"/>
              </a:p>
              <a:p>
                <a:pPr>
                  <a:lnSpc>
                    <a:spcPts val="500"/>
                  </a:lnSpc>
                  <a:spcBef>
                    <a:spcPts val="3"/>
                  </a:spcBef>
                </a:pPr>
                <a:endParaRPr lang="en-US" altLang="ja-JP" sz="100" dirty="0"/>
              </a:p>
              <a:p>
                <a:pPr>
                  <a:lnSpc>
                    <a:spcPts val="1000"/>
                  </a:lnSpc>
                </a:pPr>
                <a:endParaRPr lang="en-US" altLang="ja-JP" sz="800" dirty="0"/>
              </a:p>
              <a:p>
                <a:pPr marL="541020" marR="12700" indent="-152400">
                  <a:lnSpc>
                    <a:spcPts val="950"/>
                  </a:lnSpc>
                </a:pPr>
                <a:endParaRPr lang="en-US" altLang="ja-JP" sz="800" spc="30" baseline="6944" dirty="0" smtClean="0">
                  <a:solidFill>
                    <a:srgbClr val="3232B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541020" marR="12700" indent="-152400">
                  <a:lnSpc>
                    <a:spcPts val="950"/>
                  </a:lnSpc>
                </a:pPr>
                <a:r>
                  <a:rPr lang="en-US" altLang="ja-JP" sz="1200" spc="30" baseline="6944" dirty="0" smtClean="0">
                    <a:latin typeface="Times New Roman" pitchFamily="18" charset="0"/>
                    <a:cs typeface="Times New Roman" pitchFamily="18" charset="0"/>
                  </a:rPr>
                  <a:t>How to compute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AE" altLang="ja-JP" sz="1400" i="1" spc="30" baseline="6944" smtClean="0">
                            <a:solidFill>
                              <a:srgbClr val="3232B2"/>
                            </a:solidFill>
                            <a:latin typeface="Cambria Math"/>
                            <a:cs typeface="Segoe UI Symbol"/>
                          </a:rPr>
                        </m:ctrlPr>
                      </m:fPr>
                      <m:num>
                        <m:r>
                          <a:rPr lang="en-US" altLang="ja-JP" sz="1400" i="1" spc="30" baseline="6944" smtClean="0">
                            <a:solidFill>
                              <a:srgbClr val="3232B2"/>
                            </a:solidFill>
                            <a:latin typeface="Cambria Math"/>
                            <a:cs typeface="Segoe UI Symbol"/>
                          </a:rPr>
                          <m:t>𝑑</m:t>
                        </m:r>
                        <m:sSub>
                          <m:sSubPr>
                            <m:ctrlPr>
                              <a:rPr lang="en-US" altLang="ja-JP" sz="1400" b="0" i="1" spc="30" baseline="6944" smtClean="0">
                                <a:solidFill>
                                  <a:srgbClr val="3232B2"/>
                                </a:solidFill>
                                <a:latin typeface="Cambria Math"/>
                                <a:cs typeface="Segoe UI Symbol"/>
                              </a:rPr>
                            </m:ctrlPr>
                          </m:sSubPr>
                          <m:e>
                            <m:r>
                              <a:rPr lang="en-US" altLang="ja-JP" sz="1400" b="0" i="1" spc="30" baseline="6944" smtClean="0">
                                <a:solidFill>
                                  <a:srgbClr val="3232B2"/>
                                </a:solidFill>
                                <a:latin typeface="Cambria Math"/>
                                <a:cs typeface="Segoe UI Symbol"/>
                              </a:rPr>
                              <m:t>𝑢</m:t>
                            </m:r>
                          </m:e>
                          <m:sub>
                            <m:r>
                              <a:rPr lang="en-US" altLang="ja-JP" sz="1400" b="0" i="1" spc="30" baseline="6944" smtClean="0">
                                <a:solidFill>
                                  <a:srgbClr val="3232B2"/>
                                </a:solidFill>
                                <a:latin typeface="Cambria Math"/>
                                <a:cs typeface="Segoe UI Symbol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altLang="ja-JP" sz="1400" i="1" spc="30" baseline="6944" smtClean="0">
                            <a:solidFill>
                              <a:srgbClr val="3232B2"/>
                            </a:solidFill>
                            <a:latin typeface="Cambria Math"/>
                            <a:cs typeface="Segoe UI Symbol"/>
                          </a:rPr>
                          <m:t>𝑑</m:t>
                        </m:r>
                        <m:r>
                          <a:rPr lang="en-US" altLang="ja-JP" sz="1400" b="0" i="1" spc="30" baseline="6944" smtClean="0">
                            <a:solidFill>
                              <a:srgbClr val="3232B2"/>
                            </a:solidFill>
                            <a:latin typeface="Cambria Math"/>
                            <a:cs typeface="Segoe UI Symbol"/>
                          </a:rPr>
                          <m:t>𝑡</m:t>
                        </m:r>
                      </m:den>
                    </m:f>
                    <m:r>
                      <a:rPr lang="en-US" altLang="ja-JP" sz="1400" b="0" i="1" spc="30" baseline="6944" smtClean="0">
                        <a:solidFill>
                          <a:srgbClr val="3232B2"/>
                        </a:solidFill>
                        <a:latin typeface="Cambria Math"/>
                        <a:cs typeface="Segoe UI Symbol"/>
                      </a:rPr>
                      <m:t> ?</m:t>
                    </m:r>
                  </m:oMath>
                </a14:m>
                <a:endParaRPr lang="en-US" altLang="ja-JP" sz="1400" b="0" spc="30" baseline="6944" dirty="0" smtClean="0">
                  <a:solidFill>
                    <a:srgbClr val="3232B2"/>
                  </a:solidFill>
                  <a:latin typeface="Segoe UI Symbol"/>
                  <a:cs typeface="Segoe UI Symbol"/>
                </a:endParaRPr>
              </a:p>
              <a:p>
                <a:pPr>
                  <a:lnSpc>
                    <a:spcPts val="1000"/>
                  </a:lnSpc>
                </a:pPr>
                <a:endParaRPr sz="1000" dirty="0"/>
              </a:p>
              <a:p>
                <a:pPr marL="541020" marR="12700" indent="-152400">
                  <a:lnSpc>
                    <a:spcPts val="950"/>
                  </a:lnSpc>
                </a:pPr>
                <a:r>
                  <a:rPr sz="1200" spc="30" baseline="6944" dirty="0" smtClean="0">
                    <a:solidFill>
                      <a:srgbClr val="3232B2"/>
                    </a:solidFill>
                    <a:latin typeface="Segoe UI Symbol"/>
                    <a:cs typeface="Segoe UI Symbol"/>
                  </a:rPr>
                  <a:t>◮ </a:t>
                </a:r>
                <a:r>
                  <a:rPr sz="1200" spc="75" baseline="6944" dirty="0" smtClean="0">
                    <a:solidFill>
                      <a:srgbClr val="3232B2"/>
                    </a:solidFill>
                    <a:latin typeface="Segoe UI Symbol"/>
                    <a:cs typeface="Segoe UI Symbol"/>
                  </a:rPr>
                  <a:t> </a:t>
                </a:r>
                <a:r>
                  <a:rPr sz="800" spc="15" dirty="0" smtClean="0">
                    <a:latin typeface="Times New Roman"/>
                    <a:cs typeface="Times New Roman"/>
                  </a:rPr>
                  <a:t>N</a:t>
                </a:r>
                <a:r>
                  <a:rPr sz="800" spc="30" dirty="0" smtClean="0">
                    <a:latin typeface="Times New Roman"/>
                    <a:cs typeface="Times New Roman"/>
                  </a:rPr>
                  <a:t>u</a:t>
                </a:r>
                <a:r>
                  <a:rPr sz="800" spc="40" dirty="0" smtClean="0">
                    <a:latin typeface="Times New Roman"/>
                    <a:cs typeface="Times New Roman"/>
                  </a:rPr>
                  <a:t>m</a:t>
                </a:r>
                <a:r>
                  <a:rPr sz="800" spc="10" dirty="0" smtClean="0">
                    <a:latin typeface="Times New Roman"/>
                    <a:cs typeface="Times New Roman"/>
                  </a:rPr>
                  <a:t>e</a:t>
                </a:r>
                <a:r>
                  <a:rPr sz="800" spc="15" dirty="0" smtClean="0">
                    <a:latin typeface="Times New Roman"/>
                    <a:cs typeface="Times New Roman"/>
                  </a:rPr>
                  <a:t>r</a:t>
                </a:r>
                <a:r>
                  <a:rPr sz="800" spc="-25" dirty="0" smtClean="0">
                    <a:latin typeface="Times New Roman"/>
                    <a:cs typeface="Times New Roman"/>
                  </a:rPr>
                  <a:t>i</a:t>
                </a:r>
                <a:r>
                  <a:rPr sz="800" spc="10" dirty="0" smtClean="0">
                    <a:latin typeface="Times New Roman"/>
                    <a:cs typeface="Times New Roman"/>
                  </a:rPr>
                  <a:t>c</a:t>
                </a:r>
                <a:r>
                  <a:rPr sz="800" spc="45" dirty="0" smtClean="0">
                    <a:latin typeface="Times New Roman"/>
                    <a:cs typeface="Times New Roman"/>
                  </a:rPr>
                  <a:t>a</a:t>
                </a:r>
                <a:r>
                  <a:rPr sz="800" spc="-25" dirty="0" smtClean="0">
                    <a:latin typeface="Times New Roman"/>
                    <a:cs typeface="Times New Roman"/>
                  </a:rPr>
                  <a:t>l</a:t>
                </a:r>
                <a:r>
                  <a:rPr sz="800" spc="90" dirty="0" smtClean="0">
                    <a:latin typeface="Times New Roman"/>
                    <a:cs typeface="Times New Roman"/>
                  </a:rPr>
                  <a:t> </a:t>
                </a:r>
                <a:r>
                  <a:rPr sz="800" spc="30" dirty="0" smtClean="0">
                    <a:latin typeface="Times New Roman"/>
                    <a:cs typeface="Times New Roman"/>
                  </a:rPr>
                  <a:t>d</a:t>
                </a:r>
                <a:r>
                  <a:rPr sz="800" spc="-25" dirty="0" smtClean="0">
                    <a:latin typeface="Times New Roman"/>
                    <a:cs typeface="Times New Roman"/>
                  </a:rPr>
                  <a:t>if</a:t>
                </a:r>
                <a:r>
                  <a:rPr sz="800" spc="-30" dirty="0" smtClean="0">
                    <a:latin typeface="Times New Roman"/>
                    <a:cs typeface="Times New Roman"/>
                  </a:rPr>
                  <a:t>f</a:t>
                </a:r>
                <a:r>
                  <a:rPr sz="800" spc="10" dirty="0" smtClean="0">
                    <a:latin typeface="Times New Roman"/>
                    <a:cs typeface="Times New Roman"/>
                  </a:rPr>
                  <a:t>e</a:t>
                </a:r>
                <a:r>
                  <a:rPr sz="800" spc="15" dirty="0" smtClean="0">
                    <a:latin typeface="Times New Roman"/>
                    <a:cs typeface="Times New Roman"/>
                  </a:rPr>
                  <a:t>r</a:t>
                </a:r>
                <a:r>
                  <a:rPr sz="800" spc="10" dirty="0" smtClean="0">
                    <a:latin typeface="Times New Roman"/>
                    <a:cs typeface="Times New Roman"/>
                  </a:rPr>
                  <a:t>e</a:t>
                </a:r>
                <a:r>
                  <a:rPr sz="800" spc="30" dirty="0" smtClean="0">
                    <a:latin typeface="Times New Roman"/>
                    <a:cs typeface="Times New Roman"/>
                  </a:rPr>
                  <a:t>n</a:t>
                </a:r>
                <a:r>
                  <a:rPr sz="800" spc="75" dirty="0" smtClean="0">
                    <a:latin typeface="Times New Roman"/>
                    <a:cs typeface="Times New Roman"/>
                  </a:rPr>
                  <a:t>t</a:t>
                </a:r>
                <a:r>
                  <a:rPr sz="800" spc="-25" dirty="0" smtClean="0">
                    <a:latin typeface="Times New Roman"/>
                    <a:cs typeface="Times New Roman"/>
                  </a:rPr>
                  <a:t>i</a:t>
                </a:r>
                <a:r>
                  <a:rPr sz="800" spc="45" dirty="0" smtClean="0">
                    <a:latin typeface="Times New Roman"/>
                    <a:cs typeface="Times New Roman"/>
                  </a:rPr>
                  <a:t>a</a:t>
                </a:r>
                <a:r>
                  <a:rPr sz="800" spc="75" dirty="0" smtClean="0">
                    <a:latin typeface="Times New Roman"/>
                    <a:cs typeface="Times New Roman"/>
                  </a:rPr>
                  <a:t>t</a:t>
                </a:r>
                <a:r>
                  <a:rPr sz="800" spc="-25" dirty="0" smtClean="0">
                    <a:latin typeface="Times New Roman"/>
                    <a:cs typeface="Times New Roman"/>
                  </a:rPr>
                  <a:t>i</a:t>
                </a:r>
                <a:r>
                  <a:rPr sz="800" spc="15" dirty="0" smtClean="0">
                    <a:latin typeface="Times New Roman"/>
                    <a:cs typeface="Times New Roman"/>
                  </a:rPr>
                  <a:t>o</a:t>
                </a:r>
                <a:r>
                  <a:rPr sz="800" spc="35" dirty="0" smtClean="0">
                    <a:latin typeface="Times New Roman"/>
                    <a:cs typeface="Times New Roman"/>
                  </a:rPr>
                  <a:t>n </a:t>
                </a:r>
                <a:r>
                  <a:rPr sz="800" spc="-85" dirty="0" smtClean="0">
                    <a:latin typeface="Times New Roman"/>
                    <a:cs typeface="Times New Roman"/>
                  </a:rPr>
                  <a:t> </a:t>
                </a:r>
                <a:r>
                  <a:rPr sz="800" spc="-25" dirty="0" smtClean="0">
                    <a:latin typeface="Times New Roman"/>
                    <a:cs typeface="Times New Roman"/>
                  </a:rPr>
                  <a:t>i</a:t>
                </a:r>
                <a:r>
                  <a:rPr sz="800" spc="10" dirty="0" smtClean="0">
                    <a:latin typeface="Times New Roman"/>
                    <a:cs typeface="Times New Roman"/>
                  </a:rPr>
                  <a:t>s</a:t>
                </a:r>
                <a:r>
                  <a:rPr sz="800" spc="75" dirty="0" smtClean="0">
                    <a:latin typeface="Times New Roman"/>
                    <a:cs typeface="Times New Roman"/>
                  </a:rPr>
                  <a:t> </a:t>
                </a:r>
                <a:r>
                  <a:rPr sz="800" spc="45" dirty="0" smtClean="0">
                    <a:latin typeface="Times New Roman"/>
                    <a:cs typeface="Times New Roman"/>
                  </a:rPr>
                  <a:t>a</a:t>
                </a:r>
                <a:r>
                  <a:rPr sz="800" spc="85" dirty="0" smtClean="0">
                    <a:latin typeface="Times New Roman"/>
                    <a:cs typeface="Times New Roman"/>
                  </a:rPr>
                  <a:t> </a:t>
                </a:r>
                <a:r>
                  <a:rPr sz="800" spc="30" dirty="0" smtClean="0">
                    <a:latin typeface="Times New Roman"/>
                    <a:cs typeface="Times New Roman"/>
                  </a:rPr>
                  <a:t>b</a:t>
                </a:r>
                <a:r>
                  <a:rPr sz="800" spc="45" dirty="0" smtClean="0">
                    <a:latin typeface="Times New Roman"/>
                    <a:cs typeface="Times New Roman"/>
                  </a:rPr>
                  <a:t>a</a:t>
                </a:r>
                <a:r>
                  <a:rPr sz="800" spc="35" dirty="0" smtClean="0">
                    <a:latin typeface="Times New Roman"/>
                    <a:cs typeface="Times New Roman"/>
                  </a:rPr>
                  <a:t>d</a:t>
                </a:r>
                <a:r>
                  <a:rPr sz="800" spc="80" dirty="0" smtClean="0">
                    <a:latin typeface="Times New Roman"/>
                    <a:cs typeface="Times New Roman"/>
                  </a:rPr>
                  <a:t> </a:t>
                </a:r>
                <a:r>
                  <a:rPr sz="800" spc="-25" dirty="0" smtClean="0">
                    <a:latin typeface="Times New Roman"/>
                    <a:cs typeface="Times New Roman"/>
                  </a:rPr>
                  <a:t>i</a:t>
                </a:r>
                <a:r>
                  <a:rPr sz="800" spc="30" dirty="0" smtClean="0">
                    <a:latin typeface="Times New Roman"/>
                    <a:cs typeface="Times New Roman"/>
                  </a:rPr>
                  <a:t>d</a:t>
                </a:r>
                <a:r>
                  <a:rPr sz="800" spc="10" dirty="0" smtClean="0">
                    <a:latin typeface="Times New Roman"/>
                    <a:cs typeface="Times New Roman"/>
                  </a:rPr>
                  <a:t>e</a:t>
                </a:r>
                <a:r>
                  <a:rPr sz="800" spc="45" dirty="0" smtClean="0">
                    <a:latin typeface="Times New Roman"/>
                    <a:cs typeface="Times New Roman"/>
                  </a:rPr>
                  <a:t>a</a:t>
                </a:r>
                <a:r>
                  <a:rPr sz="800" spc="85" dirty="0" smtClean="0">
                    <a:latin typeface="Times New Roman"/>
                    <a:cs typeface="Times New Roman"/>
                  </a:rPr>
                  <a:t> </a:t>
                </a:r>
                <a:r>
                  <a:rPr sz="800" spc="-25" dirty="0" smtClean="0">
                    <a:latin typeface="Times New Roman"/>
                    <a:cs typeface="Times New Roman"/>
                  </a:rPr>
                  <a:t>i</a:t>
                </a:r>
                <a:r>
                  <a:rPr sz="800" spc="-15" dirty="0" smtClean="0">
                    <a:latin typeface="Times New Roman"/>
                    <a:cs typeface="Times New Roman"/>
                  </a:rPr>
                  <a:t>f</a:t>
                </a:r>
                <a:r>
                  <a:rPr sz="800" spc="80" dirty="0" smtClean="0">
                    <a:latin typeface="Times New Roman"/>
                    <a:cs typeface="Times New Roman"/>
                  </a:rPr>
                  <a:t> </a:t>
                </a:r>
                <a:r>
                  <a:rPr sz="800" spc="10" dirty="0" smtClean="0">
                    <a:latin typeface="Times New Roman"/>
                    <a:cs typeface="Times New Roman"/>
                  </a:rPr>
                  <a:t>e</a:t>
                </a:r>
                <a:r>
                  <a:rPr sz="800" spc="-10" dirty="0" smtClean="0">
                    <a:latin typeface="Times New Roman"/>
                    <a:cs typeface="Times New Roman"/>
                  </a:rPr>
                  <a:t>x</a:t>
                </a:r>
                <a:r>
                  <a:rPr sz="800" spc="30" dirty="0" smtClean="0">
                    <a:latin typeface="Times New Roman"/>
                    <a:cs typeface="Times New Roman"/>
                  </a:rPr>
                  <a:t>p</a:t>
                </a:r>
                <a:r>
                  <a:rPr sz="800" spc="-25" dirty="0" smtClean="0">
                    <a:latin typeface="Times New Roman"/>
                    <a:cs typeface="Times New Roman"/>
                  </a:rPr>
                  <a:t>li</a:t>
                </a:r>
                <a:r>
                  <a:rPr sz="800" spc="10" dirty="0" smtClean="0">
                    <a:latin typeface="Times New Roman"/>
                    <a:cs typeface="Times New Roman"/>
                  </a:rPr>
                  <a:t>c</a:t>
                </a:r>
                <a:r>
                  <a:rPr sz="800" spc="-25" dirty="0" smtClean="0">
                    <a:latin typeface="Times New Roman"/>
                    <a:cs typeface="Times New Roman"/>
                  </a:rPr>
                  <a:t>i</a:t>
                </a:r>
                <a:r>
                  <a:rPr sz="800" spc="80" dirty="0" smtClean="0">
                    <a:latin typeface="Times New Roman"/>
                    <a:cs typeface="Times New Roman"/>
                  </a:rPr>
                  <a:t>t </a:t>
                </a:r>
                <a:r>
                  <a:rPr sz="800" spc="-10" dirty="0" smtClean="0">
                    <a:latin typeface="Times New Roman"/>
                    <a:cs typeface="Times New Roman"/>
                  </a:rPr>
                  <a:t>fo</a:t>
                </a:r>
                <a:r>
                  <a:rPr sz="800" spc="15" dirty="0" smtClean="0">
                    <a:latin typeface="Times New Roman"/>
                    <a:cs typeface="Times New Roman"/>
                  </a:rPr>
                  <a:t>r</a:t>
                </a:r>
                <a:r>
                  <a:rPr sz="800" spc="40" dirty="0" smtClean="0">
                    <a:latin typeface="Times New Roman"/>
                    <a:cs typeface="Times New Roman"/>
                  </a:rPr>
                  <a:t>m</a:t>
                </a:r>
                <a:r>
                  <a:rPr sz="800" spc="30" dirty="0" smtClean="0">
                    <a:latin typeface="Times New Roman"/>
                    <a:cs typeface="Times New Roman"/>
                  </a:rPr>
                  <a:t>u</a:t>
                </a:r>
                <a:r>
                  <a:rPr sz="800" spc="-25" dirty="0" smtClean="0">
                    <a:latin typeface="Times New Roman"/>
                    <a:cs typeface="Times New Roman"/>
                  </a:rPr>
                  <a:t>l</a:t>
                </a:r>
                <a:r>
                  <a:rPr sz="800" spc="45" dirty="0" smtClean="0">
                    <a:latin typeface="Times New Roman"/>
                    <a:cs typeface="Times New Roman"/>
                  </a:rPr>
                  <a:t>a</a:t>
                </a:r>
                <a:r>
                  <a:rPr sz="800" spc="15" dirty="0" smtClean="0">
                    <a:latin typeface="Times New Roman"/>
                    <a:cs typeface="Times New Roman"/>
                  </a:rPr>
                  <a:t>e</a:t>
                </a:r>
                <a:r>
                  <a:rPr sz="800" spc="85" dirty="0" smtClean="0">
                    <a:latin typeface="Times New Roman"/>
                    <a:cs typeface="Times New Roman"/>
                  </a:rPr>
                  <a:t> </a:t>
                </a:r>
                <a:r>
                  <a:rPr sz="800" spc="20" dirty="0" smtClean="0">
                    <a:latin typeface="Times New Roman"/>
                    <a:cs typeface="Times New Roman"/>
                  </a:rPr>
                  <a:t>a</a:t>
                </a:r>
                <a:r>
                  <a:rPr sz="800" spc="15" dirty="0" smtClean="0">
                    <a:latin typeface="Times New Roman"/>
                    <a:cs typeface="Times New Roman"/>
                  </a:rPr>
                  <a:t>re</a:t>
                </a:r>
                <a:r>
                  <a:rPr sz="800" spc="80" dirty="0" smtClean="0">
                    <a:latin typeface="Times New Roman"/>
                    <a:cs typeface="Times New Roman"/>
                  </a:rPr>
                  <a:t> </a:t>
                </a:r>
                <a:r>
                  <a:rPr sz="800" spc="50" dirty="0" smtClean="0">
                    <a:latin typeface="Times New Roman"/>
                    <a:cs typeface="Times New Roman"/>
                  </a:rPr>
                  <a:t>b</a:t>
                </a:r>
                <a:r>
                  <a:rPr sz="800" spc="10" dirty="0" smtClean="0">
                    <a:latin typeface="Times New Roman"/>
                    <a:cs typeface="Times New Roman"/>
                  </a:rPr>
                  <a:t>e</a:t>
                </a:r>
                <a:r>
                  <a:rPr sz="800" spc="-25" dirty="0" smtClean="0">
                    <a:latin typeface="Times New Roman"/>
                    <a:cs typeface="Times New Roman"/>
                  </a:rPr>
                  <a:t>i</a:t>
                </a:r>
                <a:r>
                  <a:rPr sz="800" spc="30" dirty="0" smtClean="0">
                    <a:latin typeface="Times New Roman"/>
                    <a:cs typeface="Times New Roman"/>
                  </a:rPr>
                  <a:t>n</a:t>
                </a:r>
                <a:r>
                  <a:rPr sz="800" spc="20" dirty="0" smtClean="0">
                    <a:latin typeface="Times New Roman"/>
                    <a:cs typeface="Times New Roman"/>
                  </a:rPr>
                  <a:t>g</a:t>
                </a:r>
                <a:r>
                  <a:rPr sz="800" spc="95" dirty="0" smtClean="0">
                    <a:latin typeface="Times New Roman"/>
                    <a:cs typeface="Times New Roman"/>
                  </a:rPr>
                  <a:t> </a:t>
                </a:r>
                <a:r>
                  <a:rPr sz="800" spc="30" dirty="0" smtClean="0">
                    <a:latin typeface="Times New Roman"/>
                    <a:cs typeface="Times New Roman"/>
                  </a:rPr>
                  <a:t>u</a:t>
                </a:r>
                <a:r>
                  <a:rPr sz="800" spc="5" dirty="0" smtClean="0">
                    <a:latin typeface="Times New Roman"/>
                    <a:cs typeface="Times New Roman"/>
                  </a:rPr>
                  <a:t>s</a:t>
                </a:r>
                <a:r>
                  <a:rPr sz="800" spc="10" dirty="0" smtClean="0">
                    <a:latin typeface="Times New Roman"/>
                    <a:cs typeface="Times New Roman"/>
                  </a:rPr>
                  <a:t>e</a:t>
                </a:r>
                <a:r>
                  <a:rPr sz="800" spc="30" dirty="0" smtClean="0">
                    <a:latin typeface="Times New Roman"/>
                    <a:cs typeface="Times New Roman"/>
                  </a:rPr>
                  <a:t>d. </a:t>
                </a:r>
                <a:r>
                  <a:rPr sz="800" spc="-15" dirty="0" smtClean="0">
                    <a:latin typeface="Times New Roman"/>
                    <a:cs typeface="Times New Roman"/>
                  </a:rPr>
                  <a:t> </a:t>
                </a:r>
                <a:r>
                  <a:rPr sz="800" spc="80" dirty="0" smtClean="0">
                    <a:latin typeface="Times New Roman"/>
                    <a:cs typeface="Times New Roman"/>
                  </a:rPr>
                  <a:t>T</a:t>
                </a:r>
                <a:r>
                  <a:rPr sz="800" spc="30" dirty="0" smtClean="0">
                    <a:latin typeface="Times New Roman"/>
                    <a:cs typeface="Times New Roman"/>
                  </a:rPr>
                  <a:t>h</a:t>
                </a:r>
                <a:r>
                  <a:rPr sz="800" spc="10" dirty="0" smtClean="0">
                    <a:latin typeface="Times New Roman"/>
                    <a:cs typeface="Times New Roman"/>
                  </a:rPr>
                  <a:t>e</a:t>
                </a:r>
                <a:r>
                  <a:rPr sz="800" spc="5" dirty="0" smtClean="0">
                    <a:latin typeface="Times New Roman"/>
                    <a:cs typeface="Times New Roman"/>
                  </a:rPr>
                  <a:t>s</a:t>
                </a:r>
                <a:r>
                  <a:rPr sz="800" spc="15" dirty="0" smtClean="0">
                    <a:latin typeface="Times New Roman"/>
                    <a:cs typeface="Times New Roman"/>
                  </a:rPr>
                  <a:t>e</a:t>
                </a:r>
                <a:r>
                  <a:rPr sz="800" spc="10" dirty="0" smtClean="0">
                    <a:latin typeface="Times New Roman"/>
                    <a:cs typeface="Times New Roman"/>
                  </a:rPr>
                  <a:t> </a:t>
                </a:r>
                <a:r>
                  <a:rPr sz="800" spc="45" dirty="0" smtClean="0">
                    <a:latin typeface="Times New Roman"/>
                    <a:cs typeface="Times New Roman"/>
                  </a:rPr>
                  <a:t>a</a:t>
                </a:r>
                <a:r>
                  <a:rPr sz="800" spc="-25" dirty="0" smtClean="0">
                    <a:latin typeface="Times New Roman"/>
                    <a:cs typeface="Times New Roman"/>
                  </a:rPr>
                  <a:t>l</a:t>
                </a:r>
                <a:r>
                  <a:rPr sz="800" spc="15" dirty="0" smtClean="0">
                    <a:latin typeface="Times New Roman"/>
                    <a:cs typeface="Times New Roman"/>
                  </a:rPr>
                  <a:t>g</a:t>
                </a:r>
                <a:r>
                  <a:rPr sz="800" spc="-10" dirty="0" smtClean="0">
                    <a:latin typeface="Times New Roman"/>
                    <a:cs typeface="Times New Roman"/>
                  </a:rPr>
                  <a:t>o</a:t>
                </a:r>
                <a:r>
                  <a:rPr sz="800" spc="15" dirty="0" smtClean="0">
                    <a:latin typeface="Times New Roman"/>
                    <a:cs typeface="Times New Roman"/>
                  </a:rPr>
                  <a:t>r</a:t>
                </a:r>
                <a:r>
                  <a:rPr sz="800" spc="-25" dirty="0" smtClean="0">
                    <a:latin typeface="Times New Roman"/>
                    <a:cs typeface="Times New Roman"/>
                  </a:rPr>
                  <a:t>i</a:t>
                </a:r>
                <a:r>
                  <a:rPr sz="800" spc="75" dirty="0" smtClean="0">
                    <a:latin typeface="Times New Roman"/>
                    <a:cs typeface="Times New Roman"/>
                  </a:rPr>
                  <a:t>t</a:t>
                </a:r>
                <a:r>
                  <a:rPr sz="800" spc="30" dirty="0" smtClean="0">
                    <a:latin typeface="Times New Roman"/>
                    <a:cs typeface="Times New Roman"/>
                  </a:rPr>
                  <a:t>h</a:t>
                </a:r>
                <a:r>
                  <a:rPr sz="800" spc="40" dirty="0" smtClean="0">
                    <a:latin typeface="Times New Roman"/>
                    <a:cs typeface="Times New Roman"/>
                  </a:rPr>
                  <a:t>m</a:t>
                </a:r>
                <a:r>
                  <a:rPr sz="800" spc="10" dirty="0" smtClean="0">
                    <a:latin typeface="Times New Roman"/>
                    <a:cs typeface="Times New Roman"/>
                  </a:rPr>
                  <a:t>s</a:t>
                </a:r>
                <a:r>
                  <a:rPr sz="800" spc="95" dirty="0" smtClean="0">
                    <a:latin typeface="Times New Roman"/>
                    <a:cs typeface="Times New Roman"/>
                  </a:rPr>
                  <a:t> </a:t>
                </a:r>
                <a:r>
                  <a:rPr sz="800" spc="20" dirty="0" smtClean="0">
                    <a:latin typeface="Times New Roman"/>
                    <a:cs typeface="Times New Roman"/>
                  </a:rPr>
                  <a:t>a</a:t>
                </a:r>
                <a:r>
                  <a:rPr sz="800" spc="15" dirty="0" smtClean="0">
                    <a:latin typeface="Times New Roman"/>
                    <a:cs typeface="Times New Roman"/>
                  </a:rPr>
                  <a:t>re</a:t>
                </a:r>
                <a:r>
                  <a:rPr sz="800" spc="80" dirty="0" smtClean="0">
                    <a:latin typeface="Times New Roman"/>
                    <a:cs typeface="Times New Roman"/>
                  </a:rPr>
                  <a:t> </a:t>
                </a:r>
                <a:r>
                  <a:rPr sz="800" spc="30" dirty="0" smtClean="0">
                    <a:latin typeface="Times New Roman"/>
                    <a:cs typeface="Times New Roman"/>
                  </a:rPr>
                  <a:t>h</a:t>
                </a:r>
                <a:r>
                  <a:rPr sz="800" spc="-25" dirty="0" smtClean="0">
                    <a:latin typeface="Times New Roman"/>
                    <a:cs typeface="Times New Roman"/>
                  </a:rPr>
                  <a:t>i</a:t>
                </a:r>
                <a:r>
                  <a:rPr sz="800" spc="15" dirty="0" smtClean="0">
                    <a:latin typeface="Times New Roman"/>
                    <a:cs typeface="Times New Roman"/>
                  </a:rPr>
                  <a:t>g</a:t>
                </a:r>
                <a:r>
                  <a:rPr sz="800" spc="30" dirty="0" smtClean="0">
                    <a:latin typeface="Times New Roman"/>
                    <a:cs typeface="Times New Roman"/>
                  </a:rPr>
                  <a:t>h</a:t>
                </a:r>
                <a:r>
                  <a:rPr sz="800" spc="-25" dirty="0" smtClean="0">
                    <a:latin typeface="Times New Roman"/>
                    <a:cs typeface="Times New Roman"/>
                  </a:rPr>
                  <a:t>l</a:t>
                </a:r>
                <a:r>
                  <a:rPr sz="800" spc="-15" dirty="0" smtClean="0">
                    <a:latin typeface="Times New Roman"/>
                    <a:cs typeface="Times New Roman"/>
                  </a:rPr>
                  <a:t>y</a:t>
                </a:r>
                <a:r>
                  <a:rPr sz="800" spc="90" dirty="0" smtClean="0">
                    <a:latin typeface="Times New Roman"/>
                    <a:cs typeface="Times New Roman"/>
                  </a:rPr>
                  <a:t> </a:t>
                </a:r>
                <a:r>
                  <a:rPr sz="800" spc="30" dirty="0" smtClean="0">
                    <a:latin typeface="Times New Roman"/>
                    <a:cs typeface="Times New Roman"/>
                  </a:rPr>
                  <a:t>un</a:t>
                </a:r>
                <a:r>
                  <a:rPr sz="800" spc="5" dirty="0" smtClean="0">
                    <a:latin typeface="Times New Roman"/>
                    <a:cs typeface="Times New Roman"/>
                  </a:rPr>
                  <a:t>s</a:t>
                </a:r>
                <a:r>
                  <a:rPr sz="800" spc="75" dirty="0" smtClean="0">
                    <a:latin typeface="Times New Roman"/>
                    <a:cs typeface="Times New Roman"/>
                  </a:rPr>
                  <a:t>t</a:t>
                </a:r>
                <a:r>
                  <a:rPr sz="800" spc="45" dirty="0" smtClean="0">
                    <a:latin typeface="Times New Roman"/>
                    <a:cs typeface="Times New Roman"/>
                  </a:rPr>
                  <a:t>a</a:t>
                </a:r>
                <a:r>
                  <a:rPr sz="800" spc="30" dirty="0" smtClean="0">
                    <a:latin typeface="Times New Roman"/>
                    <a:cs typeface="Times New Roman"/>
                  </a:rPr>
                  <a:t>b</a:t>
                </a:r>
                <a:r>
                  <a:rPr sz="800" spc="-25" dirty="0" smtClean="0">
                    <a:latin typeface="Times New Roman"/>
                    <a:cs typeface="Times New Roman"/>
                  </a:rPr>
                  <a:t>l</a:t>
                </a:r>
                <a:r>
                  <a:rPr sz="800" spc="10" dirty="0" smtClean="0">
                    <a:latin typeface="Times New Roman"/>
                    <a:cs typeface="Times New Roman"/>
                  </a:rPr>
                  <a:t>e</a:t>
                </a:r>
                <a:r>
                  <a:rPr sz="800" spc="30" dirty="0" smtClean="0">
                    <a:latin typeface="Times New Roman"/>
                    <a:cs typeface="Times New Roman"/>
                  </a:rPr>
                  <a:t>.</a:t>
                </a:r>
                <a:endParaRPr sz="800" dirty="0">
                  <a:latin typeface="Times New Roman"/>
                  <a:cs typeface="Times New Roman"/>
                </a:endParaRPr>
              </a:p>
              <a:p>
                <a:pPr>
                  <a:lnSpc>
                    <a:spcPts val="1100"/>
                  </a:lnSpc>
                  <a:spcBef>
                    <a:spcPts val="25"/>
                  </a:spcBef>
                </a:pPr>
                <a:endParaRPr sz="1100" dirty="0"/>
              </a:p>
              <a:p>
                <a:pPr marL="541020" marR="55244" indent="-152400">
                  <a:lnSpc>
                    <a:spcPts val="950"/>
                  </a:lnSpc>
                </a:pPr>
                <a:r>
                  <a:rPr sz="1200" spc="30" baseline="6944" dirty="0" smtClean="0">
                    <a:solidFill>
                      <a:srgbClr val="3232B2"/>
                    </a:solidFill>
                    <a:latin typeface="Segoe UI Symbol"/>
                    <a:cs typeface="Segoe UI Symbol"/>
                  </a:rPr>
                  <a:t>◮ </a:t>
                </a:r>
                <a:r>
                  <a:rPr sz="1200" spc="75" baseline="6944" dirty="0" smtClean="0">
                    <a:solidFill>
                      <a:srgbClr val="3232B2"/>
                    </a:solidFill>
                    <a:latin typeface="Segoe UI Symbol"/>
                    <a:cs typeface="Segoe UI Symbol"/>
                  </a:rPr>
                  <a:t> </a:t>
                </a:r>
                <a:r>
                  <a:rPr sz="800" spc="-10" dirty="0" smtClean="0">
                    <a:latin typeface="Times New Roman"/>
                    <a:cs typeface="Times New Roman"/>
                  </a:rPr>
                  <a:t>U</a:t>
                </a:r>
                <a:r>
                  <a:rPr sz="800" spc="5" dirty="0" smtClean="0">
                    <a:latin typeface="Times New Roman"/>
                    <a:cs typeface="Times New Roman"/>
                  </a:rPr>
                  <a:t>s</a:t>
                </a:r>
                <a:r>
                  <a:rPr sz="800" spc="-25" dirty="0" smtClean="0">
                    <a:latin typeface="Times New Roman"/>
                    <a:cs typeface="Times New Roman"/>
                  </a:rPr>
                  <a:t>i</a:t>
                </a:r>
                <a:r>
                  <a:rPr sz="800" spc="30" dirty="0" smtClean="0">
                    <a:latin typeface="Times New Roman"/>
                    <a:cs typeface="Times New Roman"/>
                  </a:rPr>
                  <a:t>n</a:t>
                </a:r>
                <a:r>
                  <a:rPr sz="800" spc="20" dirty="0" smtClean="0">
                    <a:latin typeface="Times New Roman"/>
                    <a:cs typeface="Times New Roman"/>
                  </a:rPr>
                  <a:t>g</a:t>
                </a:r>
                <a:r>
                  <a:rPr sz="800" spc="95" dirty="0" smtClean="0">
                    <a:latin typeface="Times New Roman"/>
                    <a:cs typeface="Times New Roman"/>
                  </a:rPr>
                  <a:t> </a:t>
                </a:r>
                <a:r>
                  <a:rPr sz="800" spc="-25" dirty="0" smtClean="0">
                    <a:latin typeface="Times New Roman"/>
                    <a:cs typeface="Times New Roman"/>
                  </a:rPr>
                  <a:t>i</a:t>
                </a:r>
                <a:r>
                  <a:rPr sz="800" spc="40" dirty="0" smtClean="0">
                    <a:latin typeface="Times New Roman"/>
                    <a:cs typeface="Times New Roman"/>
                  </a:rPr>
                  <a:t>m</a:t>
                </a:r>
                <a:r>
                  <a:rPr sz="800" spc="30" dirty="0" smtClean="0">
                    <a:latin typeface="Times New Roman"/>
                    <a:cs typeface="Times New Roman"/>
                  </a:rPr>
                  <a:t>p</a:t>
                </a:r>
                <a:r>
                  <a:rPr sz="800" spc="-25" dirty="0" smtClean="0">
                    <a:latin typeface="Times New Roman"/>
                    <a:cs typeface="Times New Roman"/>
                  </a:rPr>
                  <a:t>li</a:t>
                </a:r>
                <a:r>
                  <a:rPr sz="800" spc="10" dirty="0" smtClean="0">
                    <a:latin typeface="Times New Roman"/>
                    <a:cs typeface="Times New Roman"/>
                  </a:rPr>
                  <a:t>c</a:t>
                </a:r>
                <a:r>
                  <a:rPr sz="800" spc="-25" dirty="0" smtClean="0">
                    <a:latin typeface="Times New Roman"/>
                    <a:cs typeface="Times New Roman"/>
                  </a:rPr>
                  <a:t>i</a:t>
                </a:r>
                <a:r>
                  <a:rPr sz="800" spc="80" dirty="0" smtClean="0">
                    <a:latin typeface="Times New Roman"/>
                    <a:cs typeface="Times New Roman"/>
                  </a:rPr>
                  <a:t>t </a:t>
                </a:r>
                <a:r>
                  <a:rPr sz="800" spc="-10" dirty="0" smtClean="0">
                    <a:latin typeface="Times New Roman"/>
                    <a:cs typeface="Times New Roman"/>
                  </a:rPr>
                  <a:t>fo</a:t>
                </a:r>
                <a:r>
                  <a:rPr sz="800" spc="15" dirty="0" smtClean="0">
                    <a:latin typeface="Times New Roman"/>
                    <a:cs typeface="Times New Roman"/>
                  </a:rPr>
                  <a:t>r</a:t>
                </a:r>
                <a:r>
                  <a:rPr sz="800" spc="40" dirty="0" smtClean="0">
                    <a:latin typeface="Times New Roman"/>
                    <a:cs typeface="Times New Roman"/>
                  </a:rPr>
                  <a:t>m</a:t>
                </a:r>
                <a:r>
                  <a:rPr sz="800" spc="30" dirty="0" smtClean="0">
                    <a:latin typeface="Times New Roman"/>
                    <a:cs typeface="Times New Roman"/>
                  </a:rPr>
                  <a:t>u</a:t>
                </a:r>
                <a:r>
                  <a:rPr sz="800" spc="-25" dirty="0" smtClean="0">
                    <a:latin typeface="Times New Roman"/>
                    <a:cs typeface="Times New Roman"/>
                  </a:rPr>
                  <a:t>l</a:t>
                </a:r>
                <a:r>
                  <a:rPr sz="800" spc="45" dirty="0" smtClean="0">
                    <a:latin typeface="Times New Roman"/>
                    <a:cs typeface="Times New Roman"/>
                  </a:rPr>
                  <a:t>a</a:t>
                </a:r>
                <a:r>
                  <a:rPr sz="800" spc="10" dirty="0" smtClean="0">
                    <a:latin typeface="Times New Roman"/>
                    <a:cs typeface="Times New Roman"/>
                  </a:rPr>
                  <a:t>e</a:t>
                </a:r>
                <a:r>
                  <a:rPr sz="800" spc="30" dirty="0" smtClean="0">
                    <a:latin typeface="Times New Roman"/>
                    <a:cs typeface="Times New Roman"/>
                  </a:rPr>
                  <a:t>,</a:t>
                </a:r>
                <a:r>
                  <a:rPr sz="800" spc="80" dirty="0" smtClean="0">
                    <a:latin typeface="Times New Roman"/>
                    <a:cs typeface="Times New Roman"/>
                  </a:rPr>
                  <a:t> </a:t>
                </a:r>
                <a:r>
                  <a:rPr sz="800" spc="30" dirty="0" smtClean="0">
                    <a:latin typeface="Times New Roman"/>
                    <a:cs typeface="Times New Roman"/>
                  </a:rPr>
                  <a:t>nu</a:t>
                </a:r>
                <a:r>
                  <a:rPr sz="800" spc="40" dirty="0" smtClean="0">
                    <a:latin typeface="Times New Roman"/>
                    <a:cs typeface="Times New Roman"/>
                  </a:rPr>
                  <a:t>m</a:t>
                </a:r>
                <a:r>
                  <a:rPr sz="800" spc="10" dirty="0" smtClean="0">
                    <a:latin typeface="Times New Roman"/>
                    <a:cs typeface="Times New Roman"/>
                  </a:rPr>
                  <a:t>e</a:t>
                </a:r>
                <a:r>
                  <a:rPr sz="800" spc="15" dirty="0" smtClean="0">
                    <a:latin typeface="Times New Roman"/>
                    <a:cs typeface="Times New Roman"/>
                  </a:rPr>
                  <a:t>r</a:t>
                </a:r>
                <a:r>
                  <a:rPr sz="800" spc="-25" dirty="0" smtClean="0">
                    <a:latin typeface="Times New Roman"/>
                    <a:cs typeface="Times New Roman"/>
                  </a:rPr>
                  <a:t>i</a:t>
                </a:r>
                <a:r>
                  <a:rPr sz="800" spc="10" dirty="0" smtClean="0">
                    <a:latin typeface="Times New Roman"/>
                    <a:cs typeface="Times New Roman"/>
                  </a:rPr>
                  <a:t>c</a:t>
                </a:r>
                <a:r>
                  <a:rPr sz="800" spc="45" dirty="0" smtClean="0">
                    <a:latin typeface="Times New Roman"/>
                    <a:cs typeface="Times New Roman"/>
                  </a:rPr>
                  <a:t>a</a:t>
                </a:r>
                <a:r>
                  <a:rPr sz="800" spc="-25" dirty="0" smtClean="0">
                    <a:latin typeface="Times New Roman"/>
                    <a:cs typeface="Times New Roman"/>
                  </a:rPr>
                  <a:t>l </a:t>
                </a:r>
                <a:r>
                  <a:rPr sz="800" spc="-100" dirty="0" smtClean="0">
                    <a:latin typeface="Times New Roman"/>
                    <a:cs typeface="Times New Roman"/>
                  </a:rPr>
                  <a:t> </a:t>
                </a:r>
                <a:r>
                  <a:rPr sz="800" spc="-25" dirty="0" smtClean="0">
                    <a:latin typeface="Times New Roman"/>
                    <a:cs typeface="Times New Roman"/>
                  </a:rPr>
                  <a:t>i</a:t>
                </a:r>
                <a:r>
                  <a:rPr sz="800" spc="30" dirty="0" smtClean="0">
                    <a:latin typeface="Times New Roman"/>
                    <a:cs typeface="Times New Roman"/>
                  </a:rPr>
                  <a:t>n</a:t>
                </a:r>
                <a:r>
                  <a:rPr sz="800" spc="75" dirty="0" smtClean="0">
                    <a:latin typeface="Times New Roman"/>
                    <a:cs typeface="Times New Roman"/>
                  </a:rPr>
                  <a:t>t</a:t>
                </a:r>
                <a:r>
                  <a:rPr sz="800" spc="10" dirty="0" smtClean="0">
                    <a:latin typeface="Times New Roman"/>
                    <a:cs typeface="Times New Roman"/>
                  </a:rPr>
                  <a:t>e</a:t>
                </a:r>
                <a:r>
                  <a:rPr sz="800" spc="15" dirty="0" smtClean="0">
                    <a:latin typeface="Times New Roman"/>
                    <a:cs typeface="Times New Roman"/>
                  </a:rPr>
                  <a:t>gr</a:t>
                </a:r>
                <a:r>
                  <a:rPr sz="800" spc="45" dirty="0" smtClean="0">
                    <a:latin typeface="Times New Roman"/>
                    <a:cs typeface="Times New Roman"/>
                  </a:rPr>
                  <a:t>a</a:t>
                </a:r>
                <a:r>
                  <a:rPr sz="800" spc="75" dirty="0" smtClean="0">
                    <a:latin typeface="Times New Roman"/>
                    <a:cs typeface="Times New Roman"/>
                  </a:rPr>
                  <a:t>t</a:t>
                </a:r>
                <a:r>
                  <a:rPr sz="800" spc="-25" dirty="0" smtClean="0">
                    <a:latin typeface="Times New Roman"/>
                    <a:cs typeface="Times New Roman"/>
                  </a:rPr>
                  <a:t>i</a:t>
                </a:r>
                <a:r>
                  <a:rPr sz="800" spc="15" dirty="0" smtClean="0">
                    <a:latin typeface="Times New Roman"/>
                    <a:cs typeface="Times New Roman"/>
                  </a:rPr>
                  <a:t>o</a:t>
                </a:r>
                <a:r>
                  <a:rPr sz="800" spc="35" dirty="0" smtClean="0">
                    <a:latin typeface="Times New Roman"/>
                    <a:cs typeface="Times New Roman"/>
                  </a:rPr>
                  <a:t>n </a:t>
                </a:r>
                <a:r>
                  <a:rPr sz="800" spc="-95" dirty="0" smtClean="0">
                    <a:latin typeface="Times New Roman"/>
                    <a:cs typeface="Times New Roman"/>
                  </a:rPr>
                  <a:t> </a:t>
                </a:r>
                <a:r>
                  <a:rPr sz="800" spc="45" dirty="0" smtClean="0">
                    <a:latin typeface="Times New Roman"/>
                    <a:cs typeface="Times New Roman"/>
                  </a:rPr>
                  <a:t>a</a:t>
                </a:r>
                <a:r>
                  <a:rPr sz="800" spc="30" dirty="0" smtClean="0">
                    <a:latin typeface="Times New Roman"/>
                    <a:cs typeface="Times New Roman"/>
                  </a:rPr>
                  <a:t>n</a:t>
                </a:r>
                <a:r>
                  <a:rPr sz="800" spc="35" dirty="0" smtClean="0">
                    <a:latin typeface="Times New Roman"/>
                    <a:cs typeface="Times New Roman"/>
                  </a:rPr>
                  <a:t>d</a:t>
                </a:r>
                <a:r>
                  <a:rPr sz="800" spc="95" dirty="0" smtClean="0">
                    <a:latin typeface="Times New Roman"/>
                    <a:cs typeface="Times New Roman"/>
                  </a:rPr>
                  <a:t> </a:t>
                </a:r>
                <a:r>
                  <a:rPr sz="800" spc="30" dirty="0" smtClean="0">
                    <a:latin typeface="Times New Roman"/>
                    <a:cs typeface="Times New Roman"/>
                  </a:rPr>
                  <a:t>d</a:t>
                </a:r>
                <a:r>
                  <a:rPr sz="800" spc="-25" dirty="0" smtClean="0">
                    <a:latin typeface="Times New Roman"/>
                    <a:cs typeface="Times New Roman"/>
                  </a:rPr>
                  <a:t>if</a:t>
                </a:r>
                <a:r>
                  <a:rPr sz="800" spc="-30" dirty="0" smtClean="0">
                    <a:latin typeface="Times New Roman"/>
                    <a:cs typeface="Times New Roman"/>
                  </a:rPr>
                  <a:t>f</a:t>
                </a:r>
                <a:r>
                  <a:rPr sz="800" spc="10" dirty="0" smtClean="0">
                    <a:latin typeface="Times New Roman"/>
                    <a:cs typeface="Times New Roman"/>
                  </a:rPr>
                  <a:t>e</a:t>
                </a:r>
                <a:r>
                  <a:rPr sz="800" spc="15" dirty="0" smtClean="0">
                    <a:latin typeface="Times New Roman"/>
                    <a:cs typeface="Times New Roman"/>
                  </a:rPr>
                  <a:t>r</a:t>
                </a:r>
                <a:r>
                  <a:rPr sz="800" spc="10" dirty="0" smtClean="0">
                    <a:latin typeface="Times New Roman"/>
                    <a:cs typeface="Times New Roman"/>
                  </a:rPr>
                  <a:t>e</a:t>
                </a:r>
                <a:r>
                  <a:rPr sz="800" spc="30" dirty="0" smtClean="0">
                    <a:latin typeface="Times New Roman"/>
                    <a:cs typeface="Times New Roman"/>
                  </a:rPr>
                  <a:t>n</a:t>
                </a:r>
                <a:r>
                  <a:rPr sz="800" spc="75" dirty="0" smtClean="0">
                    <a:latin typeface="Times New Roman"/>
                    <a:cs typeface="Times New Roman"/>
                  </a:rPr>
                  <a:t>t</a:t>
                </a:r>
                <a:r>
                  <a:rPr sz="800" spc="-25" dirty="0" smtClean="0">
                    <a:latin typeface="Times New Roman"/>
                    <a:cs typeface="Times New Roman"/>
                  </a:rPr>
                  <a:t>i</a:t>
                </a:r>
                <a:r>
                  <a:rPr sz="800" spc="45" dirty="0" smtClean="0">
                    <a:latin typeface="Times New Roman"/>
                    <a:cs typeface="Times New Roman"/>
                  </a:rPr>
                  <a:t>a</a:t>
                </a:r>
                <a:r>
                  <a:rPr sz="800" spc="75" dirty="0" smtClean="0">
                    <a:latin typeface="Times New Roman"/>
                    <a:cs typeface="Times New Roman"/>
                  </a:rPr>
                  <a:t>t</a:t>
                </a:r>
                <a:r>
                  <a:rPr sz="800" spc="-25" dirty="0" smtClean="0">
                    <a:latin typeface="Times New Roman"/>
                    <a:cs typeface="Times New Roman"/>
                  </a:rPr>
                  <a:t>i</a:t>
                </a:r>
                <a:r>
                  <a:rPr sz="800" spc="15" dirty="0" smtClean="0">
                    <a:latin typeface="Times New Roman"/>
                    <a:cs typeface="Times New Roman"/>
                  </a:rPr>
                  <a:t>o</a:t>
                </a:r>
                <a:r>
                  <a:rPr sz="800" spc="35" dirty="0" smtClean="0">
                    <a:latin typeface="Times New Roman"/>
                    <a:cs typeface="Times New Roman"/>
                  </a:rPr>
                  <a:t>n </a:t>
                </a:r>
                <a:r>
                  <a:rPr sz="800" spc="-95" dirty="0" smtClean="0">
                    <a:latin typeface="Times New Roman"/>
                    <a:cs typeface="Times New Roman"/>
                  </a:rPr>
                  <a:t> </a:t>
                </a:r>
                <a:r>
                  <a:rPr sz="800" spc="20" dirty="0" smtClean="0">
                    <a:latin typeface="Times New Roman"/>
                    <a:cs typeface="Times New Roman"/>
                  </a:rPr>
                  <a:t>a</a:t>
                </a:r>
                <a:r>
                  <a:rPr sz="800" spc="15" dirty="0" smtClean="0">
                    <a:latin typeface="Times New Roman"/>
                    <a:cs typeface="Times New Roman"/>
                  </a:rPr>
                  <a:t>re</a:t>
                </a:r>
                <a:r>
                  <a:rPr sz="800" spc="80" dirty="0" smtClean="0">
                    <a:latin typeface="Times New Roman"/>
                    <a:cs typeface="Times New Roman"/>
                  </a:rPr>
                  <a:t> </a:t>
                </a:r>
                <a:r>
                  <a:rPr sz="800" spc="10" dirty="0" smtClean="0">
                    <a:latin typeface="Times New Roman"/>
                    <a:cs typeface="Times New Roman"/>
                  </a:rPr>
                  <a:t>e</a:t>
                </a:r>
                <a:r>
                  <a:rPr sz="800" spc="5" dirty="0" smtClean="0">
                    <a:latin typeface="Times New Roman"/>
                    <a:cs typeface="Times New Roman"/>
                  </a:rPr>
                  <a:t>ss</a:t>
                </a:r>
                <a:r>
                  <a:rPr sz="800" spc="10" dirty="0" smtClean="0">
                    <a:latin typeface="Times New Roman"/>
                    <a:cs typeface="Times New Roman"/>
                  </a:rPr>
                  <a:t>e</a:t>
                </a:r>
                <a:r>
                  <a:rPr sz="800" spc="30" dirty="0" smtClean="0">
                    <a:latin typeface="Times New Roman"/>
                    <a:cs typeface="Times New Roman"/>
                  </a:rPr>
                  <a:t>n</a:t>
                </a:r>
                <a:r>
                  <a:rPr sz="800" spc="75" dirty="0" smtClean="0">
                    <a:latin typeface="Times New Roman"/>
                    <a:cs typeface="Times New Roman"/>
                  </a:rPr>
                  <a:t>t</a:t>
                </a:r>
                <a:r>
                  <a:rPr sz="800" spc="-25" dirty="0" smtClean="0">
                    <a:latin typeface="Times New Roman"/>
                    <a:cs typeface="Times New Roman"/>
                  </a:rPr>
                  <a:t>i</a:t>
                </a:r>
                <a:r>
                  <a:rPr sz="800" spc="45" dirty="0" smtClean="0">
                    <a:latin typeface="Times New Roman"/>
                    <a:cs typeface="Times New Roman"/>
                  </a:rPr>
                  <a:t>a</a:t>
                </a:r>
                <a:r>
                  <a:rPr sz="800" spc="-25" dirty="0" smtClean="0">
                    <a:latin typeface="Times New Roman"/>
                    <a:cs typeface="Times New Roman"/>
                  </a:rPr>
                  <a:t>ll</a:t>
                </a:r>
                <a:r>
                  <a:rPr sz="800" spc="-15" dirty="0" smtClean="0">
                    <a:latin typeface="Times New Roman"/>
                    <a:cs typeface="Times New Roman"/>
                  </a:rPr>
                  <a:t>y</a:t>
                </a:r>
                <a:r>
                  <a:rPr sz="800" spc="-10" dirty="0" smtClean="0">
                    <a:latin typeface="Times New Roman"/>
                    <a:cs typeface="Times New Roman"/>
                  </a:rPr>
                  <a:t> </a:t>
                </a:r>
                <a:r>
                  <a:rPr sz="800" spc="75" dirty="0" smtClean="0">
                    <a:latin typeface="Times New Roman"/>
                    <a:cs typeface="Times New Roman"/>
                  </a:rPr>
                  <a:t>t</a:t>
                </a:r>
                <a:r>
                  <a:rPr sz="800" spc="30" dirty="0" smtClean="0">
                    <a:latin typeface="Times New Roman"/>
                    <a:cs typeface="Times New Roman"/>
                  </a:rPr>
                  <a:t>h</a:t>
                </a:r>
                <a:r>
                  <a:rPr sz="800" spc="15" dirty="0" smtClean="0">
                    <a:latin typeface="Times New Roman"/>
                    <a:cs typeface="Times New Roman"/>
                  </a:rPr>
                  <a:t>e</a:t>
                </a:r>
                <a:r>
                  <a:rPr sz="800" spc="95" dirty="0" smtClean="0">
                    <a:latin typeface="Times New Roman"/>
                    <a:cs typeface="Times New Roman"/>
                  </a:rPr>
                  <a:t> </a:t>
                </a:r>
                <a:r>
                  <a:rPr sz="800" spc="5" dirty="0" smtClean="0">
                    <a:latin typeface="Times New Roman"/>
                    <a:cs typeface="Times New Roman"/>
                  </a:rPr>
                  <a:t>s</a:t>
                </a:r>
                <a:r>
                  <a:rPr sz="800" spc="45" dirty="0" smtClean="0">
                    <a:latin typeface="Times New Roman"/>
                    <a:cs typeface="Times New Roman"/>
                  </a:rPr>
                  <a:t>a</a:t>
                </a:r>
                <a:r>
                  <a:rPr sz="800" spc="40" dirty="0" smtClean="0">
                    <a:latin typeface="Times New Roman"/>
                    <a:cs typeface="Times New Roman"/>
                  </a:rPr>
                  <a:t>m</a:t>
                </a:r>
                <a:r>
                  <a:rPr sz="800" spc="10" dirty="0" smtClean="0">
                    <a:latin typeface="Times New Roman"/>
                    <a:cs typeface="Times New Roman"/>
                  </a:rPr>
                  <a:t>e</a:t>
                </a:r>
                <a:r>
                  <a:rPr sz="800" spc="30" dirty="0" smtClean="0">
                    <a:latin typeface="Times New Roman"/>
                    <a:cs typeface="Times New Roman"/>
                  </a:rPr>
                  <a:t>,</a:t>
                </a:r>
                <a:r>
                  <a:rPr sz="800" spc="80" dirty="0" smtClean="0">
                    <a:latin typeface="Times New Roman"/>
                    <a:cs typeface="Times New Roman"/>
                  </a:rPr>
                  <a:t> </a:t>
                </a:r>
                <a:r>
                  <a:rPr sz="800" spc="30" dirty="0" smtClean="0">
                    <a:latin typeface="Times New Roman"/>
                    <a:cs typeface="Times New Roman"/>
                  </a:rPr>
                  <a:t>bu</a:t>
                </a:r>
                <a:r>
                  <a:rPr sz="800" spc="80" dirty="0" smtClean="0">
                    <a:latin typeface="Times New Roman"/>
                    <a:cs typeface="Times New Roman"/>
                  </a:rPr>
                  <a:t>t</a:t>
                </a:r>
                <a:r>
                  <a:rPr sz="800" spc="95" dirty="0" smtClean="0">
                    <a:latin typeface="Times New Roman"/>
                    <a:cs typeface="Times New Roman"/>
                  </a:rPr>
                  <a:t> </a:t>
                </a:r>
                <a:r>
                  <a:rPr sz="800" spc="-25" dirty="0" smtClean="0">
                    <a:latin typeface="Times New Roman"/>
                    <a:cs typeface="Times New Roman"/>
                  </a:rPr>
                  <a:t>i</a:t>
                </a:r>
                <a:r>
                  <a:rPr sz="800" spc="40" dirty="0" smtClean="0">
                    <a:latin typeface="Times New Roman"/>
                    <a:cs typeface="Times New Roman"/>
                  </a:rPr>
                  <a:t>m</a:t>
                </a:r>
                <a:r>
                  <a:rPr sz="800" spc="30" dirty="0" smtClean="0">
                    <a:latin typeface="Times New Roman"/>
                    <a:cs typeface="Times New Roman"/>
                  </a:rPr>
                  <a:t>p</a:t>
                </a:r>
                <a:r>
                  <a:rPr sz="800" spc="-25" dirty="0" smtClean="0">
                    <a:latin typeface="Times New Roman"/>
                    <a:cs typeface="Times New Roman"/>
                  </a:rPr>
                  <a:t>li</a:t>
                </a:r>
                <a:r>
                  <a:rPr sz="800" spc="10" dirty="0" smtClean="0">
                    <a:latin typeface="Times New Roman"/>
                    <a:cs typeface="Times New Roman"/>
                  </a:rPr>
                  <a:t>c</a:t>
                </a:r>
                <a:r>
                  <a:rPr sz="800" spc="-25" dirty="0" smtClean="0">
                    <a:latin typeface="Times New Roman"/>
                    <a:cs typeface="Times New Roman"/>
                  </a:rPr>
                  <a:t>i</a:t>
                </a:r>
                <a:r>
                  <a:rPr sz="800" spc="80" dirty="0" smtClean="0">
                    <a:latin typeface="Times New Roman"/>
                    <a:cs typeface="Times New Roman"/>
                  </a:rPr>
                  <a:t>t </a:t>
                </a:r>
                <a:r>
                  <a:rPr sz="800" spc="-10" dirty="0" smtClean="0">
                    <a:latin typeface="Times New Roman"/>
                    <a:cs typeface="Times New Roman"/>
                  </a:rPr>
                  <a:t>fo</a:t>
                </a:r>
                <a:r>
                  <a:rPr sz="800" spc="15" dirty="0" smtClean="0">
                    <a:latin typeface="Times New Roman"/>
                    <a:cs typeface="Times New Roman"/>
                  </a:rPr>
                  <a:t>r</a:t>
                </a:r>
                <a:r>
                  <a:rPr sz="800" spc="40" dirty="0" smtClean="0">
                    <a:latin typeface="Times New Roman"/>
                    <a:cs typeface="Times New Roman"/>
                  </a:rPr>
                  <a:t>m</a:t>
                </a:r>
                <a:r>
                  <a:rPr sz="800" spc="30" dirty="0" smtClean="0">
                    <a:latin typeface="Times New Roman"/>
                    <a:cs typeface="Times New Roman"/>
                  </a:rPr>
                  <a:t>u</a:t>
                </a:r>
                <a:r>
                  <a:rPr sz="800" spc="-25" dirty="0" smtClean="0">
                    <a:latin typeface="Times New Roman"/>
                    <a:cs typeface="Times New Roman"/>
                  </a:rPr>
                  <a:t>l</a:t>
                </a:r>
                <a:r>
                  <a:rPr sz="800" spc="45" dirty="0" smtClean="0">
                    <a:latin typeface="Times New Roman"/>
                    <a:cs typeface="Times New Roman"/>
                  </a:rPr>
                  <a:t>a</a:t>
                </a:r>
                <a:r>
                  <a:rPr sz="800" spc="15" dirty="0" smtClean="0">
                    <a:latin typeface="Times New Roman"/>
                    <a:cs typeface="Times New Roman"/>
                  </a:rPr>
                  <a:t>e</a:t>
                </a:r>
                <a:r>
                  <a:rPr sz="800" spc="80" dirty="0" smtClean="0">
                    <a:latin typeface="Times New Roman"/>
                    <a:cs typeface="Times New Roman"/>
                  </a:rPr>
                  <a:t> </a:t>
                </a:r>
                <a:r>
                  <a:rPr sz="800" spc="10" dirty="0" smtClean="0">
                    <a:latin typeface="Times New Roman"/>
                    <a:cs typeface="Times New Roman"/>
                  </a:rPr>
                  <a:t>c</a:t>
                </a:r>
                <a:r>
                  <a:rPr sz="800" spc="45" dirty="0" smtClean="0">
                    <a:latin typeface="Times New Roman"/>
                    <a:cs typeface="Times New Roman"/>
                  </a:rPr>
                  <a:t>a</a:t>
                </a:r>
                <a:r>
                  <a:rPr sz="800" spc="-25" dirty="0" smtClean="0">
                    <a:latin typeface="Times New Roman"/>
                    <a:cs typeface="Times New Roman"/>
                  </a:rPr>
                  <a:t>ll</a:t>
                </a:r>
                <a:r>
                  <a:rPr sz="800" spc="90" dirty="0" smtClean="0">
                    <a:latin typeface="Times New Roman"/>
                    <a:cs typeface="Times New Roman"/>
                  </a:rPr>
                  <a:t> </a:t>
                </a:r>
                <a:r>
                  <a:rPr sz="800" spc="-10" dirty="0" smtClean="0">
                    <a:latin typeface="Times New Roman"/>
                    <a:cs typeface="Times New Roman"/>
                  </a:rPr>
                  <a:t>fo</a:t>
                </a:r>
                <a:r>
                  <a:rPr sz="800" spc="20" dirty="0" smtClean="0">
                    <a:latin typeface="Times New Roman"/>
                    <a:cs typeface="Times New Roman"/>
                  </a:rPr>
                  <a:t>r</a:t>
                </a:r>
                <a:r>
                  <a:rPr sz="800" spc="75" dirty="0" smtClean="0">
                    <a:latin typeface="Times New Roman"/>
                    <a:cs typeface="Times New Roman"/>
                  </a:rPr>
                  <a:t> </a:t>
                </a:r>
                <a:r>
                  <a:rPr sz="800" spc="45" dirty="0" smtClean="0">
                    <a:latin typeface="Times New Roman"/>
                    <a:cs typeface="Times New Roman"/>
                  </a:rPr>
                  <a:t>a</a:t>
                </a:r>
                <a:r>
                  <a:rPr sz="800" spc="35" dirty="0" smtClean="0">
                    <a:latin typeface="Times New Roman"/>
                    <a:cs typeface="Times New Roman"/>
                  </a:rPr>
                  <a:t>n</a:t>
                </a:r>
                <a:r>
                  <a:rPr sz="800" spc="80" dirty="0" smtClean="0">
                    <a:latin typeface="Times New Roman"/>
                    <a:cs typeface="Times New Roman"/>
                  </a:rPr>
                  <a:t> </a:t>
                </a:r>
                <a:r>
                  <a:rPr sz="800" spc="-25" dirty="0" smtClean="0">
                    <a:latin typeface="Times New Roman"/>
                    <a:cs typeface="Times New Roman"/>
                  </a:rPr>
                  <a:t>i</a:t>
                </a:r>
                <a:r>
                  <a:rPr sz="800" spc="75" dirty="0" smtClean="0">
                    <a:latin typeface="Times New Roman"/>
                    <a:cs typeface="Times New Roman"/>
                  </a:rPr>
                  <a:t>t</a:t>
                </a:r>
                <a:r>
                  <a:rPr sz="800" spc="10" dirty="0" smtClean="0">
                    <a:latin typeface="Times New Roman"/>
                    <a:cs typeface="Times New Roman"/>
                  </a:rPr>
                  <a:t>e</a:t>
                </a:r>
                <a:r>
                  <a:rPr sz="800" spc="15" dirty="0" smtClean="0">
                    <a:latin typeface="Times New Roman"/>
                    <a:cs typeface="Times New Roman"/>
                  </a:rPr>
                  <a:t>r</a:t>
                </a:r>
                <a:r>
                  <a:rPr sz="800" spc="45" dirty="0" smtClean="0">
                    <a:latin typeface="Times New Roman"/>
                    <a:cs typeface="Times New Roman"/>
                  </a:rPr>
                  <a:t>a</a:t>
                </a:r>
                <a:r>
                  <a:rPr sz="800" spc="75" dirty="0" smtClean="0">
                    <a:latin typeface="Times New Roman"/>
                    <a:cs typeface="Times New Roman"/>
                  </a:rPr>
                  <a:t>t</a:t>
                </a:r>
                <a:r>
                  <a:rPr sz="800" spc="-25" dirty="0" smtClean="0">
                    <a:latin typeface="Times New Roman"/>
                    <a:cs typeface="Times New Roman"/>
                  </a:rPr>
                  <a:t>i</a:t>
                </a:r>
                <a:r>
                  <a:rPr sz="800" spc="15" dirty="0" smtClean="0">
                    <a:latin typeface="Times New Roman"/>
                    <a:cs typeface="Times New Roman"/>
                  </a:rPr>
                  <a:t>o</a:t>
                </a:r>
                <a:r>
                  <a:rPr sz="800" spc="35" dirty="0" smtClean="0">
                    <a:latin typeface="Times New Roman"/>
                    <a:cs typeface="Times New Roman"/>
                  </a:rPr>
                  <a:t>n </a:t>
                </a:r>
                <a:r>
                  <a:rPr sz="800" spc="-95" dirty="0" smtClean="0">
                    <a:latin typeface="Times New Roman"/>
                    <a:cs typeface="Times New Roman"/>
                  </a:rPr>
                  <a:t> </a:t>
                </a:r>
                <a:r>
                  <a:rPr sz="800" spc="45" dirty="0" smtClean="0">
                    <a:latin typeface="Times New Roman"/>
                    <a:cs typeface="Times New Roman"/>
                  </a:rPr>
                  <a:t>a</a:t>
                </a:r>
                <a:r>
                  <a:rPr sz="800" spc="80" dirty="0" smtClean="0">
                    <a:latin typeface="Times New Roman"/>
                    <a:cs typeface="Times New Roman"/>
                  </a:rPr>
                  <a:t>t</a:t>
                </a:r>
                <a:r>
                  <a:rPr sz="800" spc="70" dirty="0" smtClean="0">
                    <a:latin typeface="Times New Roman"/>
                    <a:cs typeface="Times New Roman"/>
                  </a:rPr>
                  <a:t> </a:t>
                </a:r>
                <a:r>
                  <a:rPr sz="800" spc="10" dirty="0" smtClean="0">
                    <a:latin typeface="Times New Roman"/>
                    <a:cs typeface="Times New Roman"/>
                  </a:rPr>
                  <a:t>e</a:t>
                </a:r>
                <a:r>
                  <a:rPr sz="800" spc="-10" dirty="0" smtClean="0">
                    <a:latin typeface="Times New Roman"/>
                    <a:cs typeface="Times New Roman"/>
                  </a:rPr>
                  <a:t>v</a:t>
                </a:r>
                <a:r>
                  <a:rPr sz="800" spc="10" dirty="0" smtClean="0">
                    <a:latin typeface="Times New Roman"/>
                    <a:cs typeface="Times New Roman"/>
                  </a:rPr>
                  <a:t>e</a:t>
                </a:r>
                <a:r>
                  <a:rPr sz="800" spc="20" dirty="0" smtClean="0">
                    <a:latin typeface="Times New Roman"/>
                    <a:cs typeface="Times New Roman"/>
                  </a:rPr>
                  <a:t>r</a:t>
                </a:r>
                <a:r>
                  <a:rPr sz="800" spc="-15" dirty="0" smtClean="0">
                    <a:latin typeface="Times New Roman"/>
                    <a:cs typeface="Times New Roman"/>
                  </a:rPr>
                  <a:t>y</a:t>
                </a:r>
                <a:r>
                  <a:rPr sz="800" spc="90" dirty="0" smtClean="0">
                    <a:latin typeface="Times New Roman"/>
                    <a:cs typeface="Times New Roman"/>
                  </a:rPr>
                  <a:t> </a:t>
                </a:r>
                <a:r>
                  <a:rPr sz="800" spc="5" dirty="0" smtClean="0">
                    <a:latin typeface="Times New Roman"/>
                    <a:cs typeface="Times New Roman"/>
                  </a:rPr>
                  <a:t>s</a:t>
                </a:r>
                <a:r>
                  <a:rPr sz="800" spc="75" dirty="0" smtClean="0">
                    <a:latin typeface="Times New Roman"/>
                    <a:cs typeface="Times New Roman"/>
                  </a:rPr>
                  <a:t>t</a:t>
                </a:r>
                <a:r>
                  <a:rPr sz="800" spc="10" dirty="0" smtClean="0">
                    <a:latin typeface="Times New Roman"/>
                    <a:cs typeface="Times New Roman"/>
                  </a:rPr>
                  <a:t>e</a:t>
                </a:r>
                <a:r>
                  <a:rPr sz="800" spc="30" dirty="0" smtClean="0">
                    <a:latin typeface="Times New Roman"/>
                    <a:cs typeface="Times New Roman"/>
                  </a:rPr>
                  <a:t>p.</a:t>
                </a:r>
                <a:endParaRPr sz="800" dirty="0">
                  <a:latin typeface="Times New Roman"/>
                  <a:cs typeface="Times New Roman"/>
                </a:endParaRPr>
              </a:p>
              <a:p>
                <a:pPr>
                  <a:lnSpc>
                    <a:spcPts val="1000"/>
                  </a:lnSpc>
                  <a:spcBef>
                    <a:spcPts val="85"/>
                  </a:spcBef>
                </a:pPr>
                <a:endParaRPr sz="1000" dirty="0"/>
              </a:p>
              <a:p>
                <a:pPr marL="388620">
                  <a:lnSpc>
                    <a:spcPct val="100000"/>
                  </a:lnSpc>
                </a:pPr>
                <a:r>
                  <a:rPr sz="1200" spc="30" baseline="6944" dirty="0" smtClean="0">
                    <a:solidFill>
                      <a:srgbClr val="3232B2"/>
                    </a:solidFill>
                    <a:latin typeface="Segoe UI Symbol"/>
                    <a:cs typeface="Segoe UI Symbol"/>
                  </a:rPr>
                  <a:t>◮ </a:t>
                </a:r>
                <a:r>
                  <a:rPr sz="1200" spc="75" baseline="6944" dirty="0" smtClean="0">
                    <a:solidFill>
                      <a:srgbClr val="3232B2"/>
                    </a:solidFill>
                    <a:latin typeface="Segoe UI Symbol"/>
                    <a:cs typeface="Segoe UI Symbol"/>
                  </a:rPr>
                  <a:t> </a:t>
                </a:r>
                <a:r>
                  <a:rPr sz="800" spc="65" dirty="0" smtClean="0">
                    <a:latin typeface="Times New Roman"/>
                    <a:cs typeface="Times New Roman"/>
                  </a:rPr>
                  <a:t>P</a:t>
                </a:r>
                <a:r>
                  <a:rPr sz="800" spc="45" dirty="0" smtClean="0">
                    <a:latin typeface="Times New Roman"/>
                    <a:cs typeface="Times New Roman"/>
                  </a:rPr>
                  <a:t>a</a:t>
                </a:r>
                <a:r>
                  <a:rPr sz="800" spc="30" dirty="0" smtClean="0">
                    <a:latin typeface="Times New Roman"/>
                    <a:cs typeface="Times New Roman"/>
                  </a:rPr>
                  <a:t>n</a:t>
                </a:r>
                <a:r>
                  <a:rPr sz="800" spc="75" dirty="0" smtClean="0">
                    <a:latin typeface="Times New Roman"/>
                    <a:cs typeface="Times New Roman"/>
                  </a:rPr>
                  <a:t>t</a:t>
                </a:r>
                <a:r>
                  <a:rPr sz="800" spc="10" dirty="0" smtClean="0">
                    <a:latin typeface="Times New Roman"/>
                    <a:cs typeface="Times New Roman"/>
                  </a:rPr>
                  <a:t>e</a:t>
                </a:r>
                <a:r>
                  <a:rPr sz="800" spc="-25" dirty="0" smtClean="0">
                    <a:latin typeface="Times New Roman"/>
                    <a:cs typeface="Times New Roman"/>
                  </a:rPr>
                  <a:t>li</a:t>
                </a:r>
                <a:r>
                  <a:rPr sz="800" spc="30" dirty="0" smtClean="0">
                    <a:latin typeface="Times New Roman"/>
                    <a:cs typeface="Times New Roman"/>
                  </a:rPr>
                  <a:t>d</a:t>
                </a:r>
                <a:r>
                  <a:rPr sz="800" spc="10" dirty="0" smtClean="0">
                    <a:latin typeface="Times New Roman"/>
                    <a:cs typeface="Times New Roman"/>
                  </a:rPr>
                  <a:t>es</a:t>
                </a:r>
                <a:r>
                  <a:rPr sz="800" spc="95" dirty="0" smtClean="0">
                    <a:latin typeface="Times New Roman"/>
                    <a:cs typeface="Times New Roman"/>
                  </a:rPr>
                  <a:t> </a:t>
                </a:r>
                <a:r>
                  <a:rPr sz="800" spc="5" dirty="0" smtClean="0">
                    <a:latin typeface="Times New Roman"/>
                    <a:cs typeface="Times New Roman"/>
                  </a:rPr>
                  <a:t>p</a:t>
                </a:r>
                <a:r>
                  <a:rPr sz="800" spc="15" dirty="0" smtClean="0">
                    <a:latin typeface="Times New Roman"/>
                    <a:cs typeface="Times New Roman"/>
                  </a:rPr>
                  <a:t>ro</a:t>
                </a:r>
                <a:r>
                  <a:rPr sz="800" spc="50" dirty="0" smtClean="0">
                    <a:latin typeface="Times New Roman"/>
                    <a:cs typeface="Times New Roman"/>
                  </a:rPr>
                  <a:t>p</a:t>
                </a:r>
                <a:r>
                  <a:rPr sz="800" spc="15" dirty="0" smtClean="0">
                    <a:latin typeface="Times New Roman"/>
                    <a:cs typeface="Times New Roman"/>
                  </a:rPr>
                  <a:t>o</a:t>
                </a:r>
                <a:r>
                  <a:rPr sz="800" spc="5" dirty="0" smtClean="0">
                    <a:latin typeface="Times New Roman"/>
                    <a:cs typeface="Times New Roman"/>
                  </a:rPr>
                  <a:t>s</a:t>
                </a:r>
                <a:r>
                  <a:rPr sz="800" spc="10" dirty="0" smtClean="0">
                    <a:latin typeface="Times New Roman"/>
                    <a:cs typeface="Times New Roman"/>
                  </a:rPr>
                  <a:t>e</a:t>
                </a:r>
                <a:r>
                  <a:rPr sz="800" spc="35" dirty="0" smtClean="0">
                    <a:latin typeface="Times New Roman"/>
                    <a:cs typeface="Times New Roman"/>
                  </a:rPr>
                  <a:t>d </a:t>
                </a:r>
                <a:r>
                  <a:rPr sz="800" spc="-95" dirty="0" smtClean="0">
                    <a:latin typeface="Times New Roman"/>
                    <a:cs typeface="Times New Roman"/>
                  </a:rPr>
                  <a:t> </a:t>
                </a:r>
                <a:r>
                  <a:rPr sz="800" spc="45" dirty="0" smtClean="0">
                    <a:latin typeface="Times New Roman"/>
                    <a:cs typeface="Times New Roman"/>
                  </a:rPr>
                  <a:t>a</a:t>
                </a:r>
                <a:r>
                  <a:rPr sz="800" spc="85" dirty="0" smtClean="0">
                    <a:latin typeface="Times New Roman"/>
                    <a:cs typeface="Times New Roman"/>
                  </a:rPr>
                  <a:t> </a:t>
                </a:r>
                <a:r>
                  <a:rPr sz="800" spc="30" dirty="0" smtClean="0">
                    <a:latin typeface="Times New Roman"/>
                    <a:cs typeface="Times New Roman"/>
                  </a:rPr>
                  <a:t>d</a:t>
                </a:r>
                <a:r>
                  <a:rPr sz="800" spc="-25" dirty="0" smtClean="0">
                    <a:latin typeface="Times New Roman"/>
                    <a:cs typeface="Times New Roman"/>
                  </a:rPr>
                  <a:t>if</a:t>
                </a:r>
                <a:r>
                  <a:rPr sz="800" spc="-30" dirty="0" smtClean="0">
                    <a:latin typeface="Times New Roman"/>
                    <a:cs typeface="Times New Roman"/>
                  </a:rPr>
                  <a:t>f</a:t>
                </a:r>
                <a:r>
                  <a:rPr sz="800" spc="10" dirty="0" smtClean="0">
                    <a:latin typeface="Times New Roman"/>
                    <a:cs typeface="Times New Roman"/>
                  </a:rPr>
                  <a:t>e</a:t>
                </a:r>
                <a:r>
                  <a:rPr sz="800" spc="15" dirty="0" smtClean="0">
                    <a:latin typeface="Times New Roman"/>
                    <a:cs typeface="Times New Roman"/>
                  </a:rPr>
                  <a:t>r</a:t>
                </a:r>
                <a:r>
                  <a:rPr sz="800" spc="10" dirty="0" smtClean="0">
                    <a:latin typeface="Times New Roman"/>
                    <a:cs typeface="Times New Roman"/>
                  </a:rPr>
                  <a:t>e</a:t>
                </a:r>
                <a:r>
                  <a:rPr sz="800" spc="30" dirty="0" smtClean="0">
                    <a:latin typeface="Times New Roman"/>
                    <a:cs typeface="Times New Roman"/>
                  </a:rPr>
                  <a:t>n</a:t>
                </a:r>
                <a:r>
                  <a:rPr sz="800" spc="80" dirty="0" smtClean="0">
                    <a:latin typeface="Times New Roman"/>
                    <a:cs typeface="Times New Roman"/>
                  </a:rPr>
                  <a:t>t</a:t>
                </a:r>
                <a:r>
                  <a:rPr sz="800" spc="95" dirty="0" smtClean="0">
                    <a:latin typeface="Times New Roman"/>
                    <a:cs typeface="Times New Roman"/>
                  </a:rPr>
                  <a:t> </a:t>
                </a:r>
                <a:r>
                  <a:rPr sz="800" spc="45" dirty="0" smtClean="0">
                    <a:latin typeface="Times New Roman"/>
                    <a:cs typeface="Times New Roman"/>
                  </a:rPr>
                  <a:t>a</a:t>
                </a:r>
                <a:r>
                  <a:rPr sz="800" spc="30" dirty="0" smtClean="0">
                    <a:latin typeface="Times New Roman"/>
                    <a:cs typeface="Times New Roman"/>
                  </a:rPr>
                  <a:t>p</a:t>
                </a:r>
                <a:r>
                  <a:rPr sz="800" spc="5" dirty="0" smtClean="0">
                    <a:latin typeface="Times New Roman"/>
                    <a:cs typeface="Times New Roman"/>
                  </a:rPr>
                  <a:t>p</a:t>
                </a:r>
                <a:r>
                  <a:rPr sz="800" spc="15" dirty="0" smtClean="0">
                    <a:latin typeface="Times New Roman"/>
                    <a:cs typeface="Times New Roman"/>
                  </a:rPr>
                  <a:t>ro</a:t>
                </a:r>
                <a:r>
                  <a:rPr sz="800" spc="45" dirty="0" smtClean="0">
                    <a:latin typeface="Times New Roman"/>
                    <a:cs typeface="Times New Roman"/>
                  </a:rPr>
                  <a:t>a</a:t>
                </a:r>
                <a:r>
                  <a:rPr sz="800" spc="10" dirty="0" smtClean="0">
                    <a:latin typeface="Times New Roman"/>
                    <a:cs typeface="Times New Roman"/>
                  </a:rPr>
                  <a:t>c</a:t>
                </a:r>
                <a:r>
                  <a:rPr sz="800" spc="30" dirty="0" smtClean="0">
                    <a:latin typeface="Times New Roman"/>
                    <a:cs typeface="Times New Roman"/>
                  </a:rPr>
                  <a:t>h</a:t>
                </a:r>
                <a:r>
                  <a:rPr lang="en-US" sz="800" spc="30" dirty="0" smtClean="0">
                    <a:latin typeface="Times New Roman"/>
                    <a:cs typeface="Times New Roman"/>
                  </a:rPr>
                  <a:t>, described as follows:</a:t>
                </a:r>
              </a:p>
              <a:p>
                <a:pPr marL="388620">
                  <a:lnSpc>
                    <a:spcPct val="100000"/>
                  </a:lnSpc>
                </a:pPr>
                <a:endParaRPr lang="en-US" sz="800" spc="30" dirty="0">
                  <a:solidFill>
                    <a:srgbClr val="0000FF"/>
                  </a:solidFill>
                  <a:latin typeface="Times New Roman"/>
                  <a:cs typeface="Times New Roman"/>
                </a:endParaRPr>
              </a:p>
              <a:p>
                <a:pPr marL="388620">
                  <a:lnSpc>
                    <a:spcPct val="100000"/>
                  </a:lnSpc>
                </a:pPr>
                <a:r>
                  <a:rPr lang="en-US" sz="800" spc="30" dirty="0" smtClean="0">
                    <a:latin typeface="Times New Roman"/>
                    <a:cs typeface="Times New Roman"/>
                  </a:rPr>
                  <a:t>Note that</a:t>
                </a:r>
              </a:p>
            </p:txBody>
          </p:sp>
        </mc:Choice>
        <mc:Fallback xmlns="">
          <p:sp>
            <p:nvSpPr>
              <p:cNvPr id="2" name="object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03" y="0"/>
                <a:ext cx="4162425" cy="2056130"/>
              </a:xfrm>
              <a:prstGeom prst="rect">
                <a:avLst/>
              </a:prstGeom>
              <a:blipFill rotWithShape="1">
                <a:blip r:embed="rId2"/>
                <a:stretch>
                  <a:fillRect l="-2346" r="-147" b="-1928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ject 4"/>
              <p:cNvSpPr txBox="1"/>
              <p:nvPr/>
            </p:nvSpPr>
            <p:spPr>
              <a:xfrm>
                <a:off x="1689100" y="2209116"/>
                <a:ext cx="1828799" cy="307975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noAutofit/>
              </a:bodyPr>
              <a:lstStyle/>
              <a:p>
                <a:pPr marL="105410" marR="12700" indent="-93345">
                  <a:lnSpc>
                    <a:spcPct val="120000"/>
                  </a:lnSpc>
                  <a:tabLst>
                    <a:tab pos="565785" algn="l"/>
                  </a:tabLst>
                </a:pPr>
                <a:endParaRPr lang="en-US" sz="800" u="sng" spc="30" dirty="0" smtClean="0">
                  <a:solidFill>
                    <a:srgbClr val="0000FF"/>
                  </a:solidFill>
                  <a:latin typeface="Times New Roman"/>
                  <a:cs typeface="Times New Roman"/>
                </a:endParaRPr>
              </a:p>
              <a:p>
                <a:pPr marL="105410" marR="12700" indent="-93345">
                  <a:lnSpc>
                    <a:spcPct val="120000"/>
                  </a:lnSpc>
                  <a:tabLst>
                    <a:tab pos="565785" algn="l"/>
                  </a:tabLst>
                </a:pPr>
                <a:r>
                  <a:rPr lang="en-US" altLang="ja-JP" sz="800" spc="30" dirty="0" smtClean="0">
                    <a:solidFill>
                      <a:srgbClr val="0000FF"/>
                    </a:solidFill>
                    <a:latin typeface="Times New Roman"/>
                    <a:cs typeface="Times New Roman"/>
                  </a:rPr>
                  <a:t>	u2</a:t>
                </a:r>
                <a:r>
                  <a:rPr lang="en-US" altLang="ja-JP" sz="900" spc="-150" baseline="-9259" dirty="0" smtClean="0">
                    <a:solidFill>
                      <a:srgbClr val="0000FF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altLang="ja-JP" sz="800" spc="50" dirty="0" smtClean="0">
                    <a:solidFill>
                      <a:srgbClr val="0000FF"/>
                    </a:solidFill>
                    <a:latin typeface="Times New Roman"/>
                    <a:cs typeface="Times New Roman"/>
                  </a:rPr>
                  <a:t>(</a:t>
                </a:r>
                <a:r>
                  <a:rPr lang="en-US" altLang="ja-JP" sz="800" spc="130" dirty="0" smtClean="0">
                    <a:solidFill>
                      <a:srgbClr val="0000FF"/>
                    </a:solidFill>
                    <a:latin typeface="Times New Roman"/>
                    <a:cs typeface="Times New Roman"/>
                  </a:rPr>
                  <a:t>t</a:t>
                </a:r>
                <a:r>
                  <a:rPr lang="en-US" altLang="ja-JP" sz="800" spc="60" dirty="0" smtClean="0">
                    <a:solidFill>
                      <a:srgbClr val="0000FF"/>
                    </a:solidFill>
                    <a:latin typeface="Times New Roman"/>
                    <a:cs typeface="Times New Roman"/>
                  </a:rPr>
                  <a:t>)</a:t>
                </a:r>
                <a:r>
                  <a:rPr lang="en-US" altLang="ja-JP" sz="800" spc="45" dirty="0" smtClean="0">
                    <a:solidFill>
                      <a:srgbClr val="0000FF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altLang="ja-JP" sz="800" spc="200" dirty="0" smtClean="0">
                    <a:solidFill>
                      <a:srgbClr val="0000FF"/>
                    </a:solidFill>
                    <a:latin typeface="Times New Roman"/>
                    <a:cs typeface="Times New Roman"/>
                  </a:rPr>
                  <a:t>=</a:t>
                </a:r>
                <a:r>
                  <a:rPr lang="en-US" altLang="ja-JP" sz="800" spc="25" dirty="0" smtClean="0">
                    <a:solidFill>
                      <a:srgbClr val="0000FF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altLang="ja-JP" sz="800" spc="30" dirty="0" smtClean="0">
                    <a:solidFill>
                      <a:srgbClr val="0000FF"/>
                    </a:solidFill>
                    <a:latin typeface="Times New Roman"/>
                    <a:cs typeface="Times New Roman"/>
                  </a:rPr>
                  <a:t>u</a:t>
                </a:r>
                <a:r>
                  <a:rPr lang="en-US" altLang="ja-JP" sz="900" spc="22" baseline="-9259" dirty="0" smtClean="0">
                    <a:solidFill>
                      <a:srgbClr val="0000FF"/>
                    </a:solidFill>
                    <a:latin typeface="Times New Roman"/>
                    <a:cs typeface="Times New Roman"/>
                  </a:rPr>
                  <a:t>1</a:t>
                </a:r>
                <a:r>
                  <a:rPr lang="en-US" altLang="ja-JP" sz="900" spc="-150" baseline="-9259" dirty="0" smtClean="0">
                    <a:solidFill>
                      <a:srgbClr val="0000FF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altLang="ja-JP" sz="800" spc="50" dirty="0" smtClean="0">
                    <a:solidFill>
                      <a:srgbClr val="0000FF"/>
                    </a:solidFill>
                    <a:latin typeface="Times New Roman"/>
                    <a:cs typeface="Times New Roman"/>
                  </a:rPr>
                  <a:t>(</a:t>
                </a:r>
                <a:r>
                  <a:rPr lang="en-US" altLang="ja-JP" sz="800" spc="130" dirty="0" smtClean="0">
                    <a:solidFill>
                      <a:srgbClr val="0000FF"/>
                    </a:solidFill>
                    <a:latin typeface="Times New Roman"/>
                    <a:cs typeface="Times New Roman"/>
                  </a:rPr>
                  <a:t>t</a:t>
                </a:r>
                <a:r>
                  <a:rPr lang="en-US" altLang="ja-JP" sz="800" spc="50" dirty="0" smtClean="0">
                    <a:solidFill>
                      <a:srgbClr val="0000FF"/>
                    </a:solidFill>
                    <a:latin typeface="Times New Roman"/>
                    <a:cs typeface="Times New Roman"/>
                  </a:rPr>
                  <a:t>)</a:t>
                </a:r>
                <a:r>
                  <a:rPr lang="en-US" altLang="ja-JP" sz="800" spc="10" dirty="0" smtClean="0">
                    <a:solidFill>
                      <a:srgbClr val="0000FF"/>
                    </a:solidFill>
                    <a:latin typeface="Arial"/>
                    <a:cs typeface="Arial"/>
                  </a:rPr>
                  <a:t>,</a:t>
                </a:r>
                <a:r>
                  <a:rPr lang="en-US" altLang="ja-JP" sz="800" spc="-65" dirty="0" smtClean="0">
                    <a:solidFill>
                      <a:srgbClr val="0000FF"/>
                    </a:solidFill>
                    <a:latin typeface="Arial"/>
                    <a:cs typeface="Arial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800" i="1" spc="-65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  <a:cs typeface="Arial"/>
                      </a:rPr>
                      <m:t>∀</m:t>
                    </m:r>
                    <m:r>
                      <a:rPr lang="en-US" altLang="ja-JP" sz="800" b="0" i="1" spc="-65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  <a:cs typeface="Arial"/>
                      </a:rPr>
                      <m:t>  </m:t>
                    </m:r>
                    <m:r>
                      <a:rPr lang="en-US" altLang="ja-JP" sz="800" b="0" i="1" spc="-65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  <a:cs typeface="Arial"/>
                      </a:rPr>
                      <m:t>𝑡</m:t>
                    </m:r>
                  </m:oMath>
                </a14:m>
                <a:endParaRPr lang="en-US" altLang="ja-JP" sz="800" dirty="0" smtClean="0">
                  <a:latin typeface="Times New Roman"/>
                  <a:cs typeface="Times New Roman"/>
                </a:endParaRPr>
              </a:p>
              <a:p>
                <a:pPr marL="105410" marR="12700" indent="-93345">
                  <a:lnSpc>
                    <a:spcPct val="120000"/>
                  </a:lnSpc>
                  <a:tabLst>
                    <a:tab pos="565785" algn="l"/>
                  </a:tabLst>
                </a:pPr>
                <a:endParaRPr lang="en-US" sz="800" u="sng" spc="30" dirty="0">
                  <a:solidFill>
                    <a:srgbClr val="0000FF"/>
                  </a:solidFill>
                  <a:latin typeface="Times New Roman"/>
                  <a:cs typeface="Times New Roman"/>
                </a:endParaRPr>
              </a:p>
              <a:p>
                <a:pPr marL="105410" marR="12700" indent="-93345">
                  <a:lnSpc>
                    <a:spcPct val="120000"/>
                  </a:lnSpc>
                  <a:tabLst>
                    <a:tab pos="565785" algn="l"/>
                  </a:tabLst>
                </a:pPr>
                <a:endParaRPr lang="en-US" sz="800" u="sng" spc="30" dirty="0" smtClean="0">
                  <a:solidFill>
                    <a:srgbClr val="0000FF"/>
                  </a:solidFill>
                  <a:latin typeface="Times New Roman"/>
                  <a:cs typeface="Times New Roman"/>
                </a:endParaRPr>
              </a:p>
              <a:p>
                <a:pPr marL="105410" marR="12700" indent="-93345">
                  <a:lnSpc>
                    <a:spcPct val="120000"/>
                  </a:lnSpc>
                  <a:tabLst>
                    <a:tab pos="565785" algn="l"/>
                  </a:tabLst>
                </a:pPr>
                <a:endParaRPr lang="en-US" sz="800" u="sng" spc="30" dirty="0" smtClean="0">
                  <a:solidFill>
                    <a:srgbClr val="0000FF"/>
                  </a:solidFill>
                  <a:latin typeface="Times New Roman"/>
                  <a:cs typeface="Times New Roman"/>
                </a:endParaRPr>
              </a:p>
              <a:p>
                <a:pPr marL="105410" marR="12700" indent="-93345">
                  <a:lnSpc>
                    <a:spcPct val="120000"/>
                  </a:lnSpc>
                  <a:tabLst>
                    <a:tab pos="565785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" i="1" spc="30" smtClean="0">
                              <a:solidFill>
                                <a:srgbClr val="0000FF"/>
                              </a:solidFill>
                              <a:latin typeface="Cambria Math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en-US" sz="800" i="1" spc="30" smtClean="0">
                              <a:solidFill>
                                <a:srgbClr val="0000FF"/>
                              </a:solidFill>
                              <a:latin typeface="Cambria Math"/>
                              <a:cs typeface="Times New Roman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800" b="0" i="1" spc="30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cs typeface="Times New Roman"/>
                                </a:rPr>
                              </m:ctrlPr>
                            </m:sSubPr>
                            <m:e>
                              <m:r>
                                <a:rPr lang="en-US" sz="800" b="0" i="1" spc="30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cs typeface="Times New Roman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800" b="0" i="1" spc="30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cs typeface="Times New Roman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800" b="0" i="1" spc="30" smtClean="0">
                              <a:solidFill>
                                <a:srgbClr val="0000FF"/>
                              </a:solidFill>
                              <a:latin typeface="Cambria Math"/>
                              <a:cs typeface="Times New Roman"/>
                            </a:rPr>
                            <m:t>(</m:t>
                          </m:r>
                          <m:r>
                            <a:rPr lang="en-US" sz="800" b="0" i="1" spc="30" smtClean="0">
                              <a:solidFill>
                                <a:srgbClr val="0000FF"/>
                              </a:solidFill>
                              <a:latin typeface="Cambria Math"/>
                              <a:cs typeface="Times New Roman"/>
                            </a:rPr>
                            <m:t>𝑡</m:t>
                          </m:r>
                          <m:r>
                            <a:rPr lang="en-US" sz="800" b="0" i="1" spc="30" smtClean="0">
                              <a:solidFill>
                                <a:srgbClr val="0000FF"/>
                              </a:solidFill>
                              <a:latin typeface="Cambria Math"/>
                              <a:cs typeface="Times New Roman"/>
                            </a:rPr>
                            <m:t>)</m:t>
                          </m:r>
                        </m:num>
                        <m:den>
                          <m:r>
                            <a:rPr lang="en-US" sz="800" i="1" spc="30" smtClean="0">
                              <a:solidFill>
                                <a:srgbClr val="0000FF"/>
                              </a:solidFill>
                              <a:latin typeface="Cambria Math"/>
                              <a:cs typeface="Times New Roman"/>
                            </a:rPr>
                            <m:t>𝑑</m:t>
                          </m:r>
                          <m:r>
                            <a:rPr lang="en-US" sz="800" b="0" i="1" spc="30" smtClean="0">
                              <a:solidFill>
                                <a:srgbClr val="0000FF"/>
                              </a:solidFill>
                              <a:latin typeface="Cambria Math"/>
                              <a:cs typeface="Times New Roman"/>
                            </a:rPr>
                            <m:t>𝑡</m:t>
                          </m:r>
                        </m:den>
                      </m:f>
                      <m:r>
                        <a:rPr lang="en-US" sz="800" b="0" i="1" spc="30" smtClean="0">
                          <a:solidFill>
                            <a:srgbClr val="0000FF"/>
                          </a:solidFill>
                          <a:latin typeface="Cambria Math"/>
                          <a:cs typeface="Times New Roman"/>
                        </a:rPr>
                        <m:t>= </m:t>
                      </m:r>
                      <m:f>
                        <m:fPr>
                          <m:ctrlPr>
                            <a:rPr lang="en-US" sz="800" b="0" i="1" spc="30" smtClean="0">
                              <a:solidFill>
                                <a:srgbClr val="0000FF"/>
                              </a:solidFill>
                              <a:latin typeface="Cambria Math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en-US" sz="800" b="0" i="1" spc="30" smtClean="0">
                              <a:solidFill>
                                <a:srgbClr val="0000FF"/>
                              </a:solidFill>
                              <a:latin typeface="Cambria Math"/>
                              <a:cs typeface="Times New Roman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800" b="0" i="1" spc="30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cs typeface="Times New Roman"/>
                                </a:rPr>
                              </m:ctrlPr>
                            </m:sSubPr>
                            <m:e>
                              <m:r>
                                <a:rPr lang="en-US" sz="800" b="0" i="1" spc="30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cs typeface="Times New Roman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800" b="0" i="1" spc="30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cs typeface="Times New Roman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800" b="0" i="1" spc="30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cs typeface="Times New Roman"/>
                                </a:rPr>
                              </m:ctrlPr>
                            </m:dPr>
                            <m:e>
                              <m:r>
                                <a:rPr lang="en-US" sz="800" b="0" i="1" spc="30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cs typeface="Times New Roman"/>
                                </a:rPr>
                                <m:t>𝑡</m:t>
                              </m:r>
                            </m:e>
                          </m:d>
                        </m:num>
                        <m:den>
                          <m:r>
                            <a:rPr lang="en-US" sz="800" b="0" i="1" spc="30" smtClean="0">
                              <a:solidFill>
                                <a:srgbClr val="0000FF"/>
                              </a:solidFill>
                              <a:latin typeface="Cambria Math"/>
                              <a:cs typeface="Times New Roman"/>
                            </a:rPr>
                            <m:t>𝑑𝑡</m:t>
                          </m:r>
                        </m:den>
                      </m:f>
                      <m:r>
                        <a:rPr lang="en-US" sz="800" b="0" i="1" spc="30" smtClean="0">
                          <a:solidFill>
                            <a:srgbClr val="0000FF"/>
                          </a:solidFill>
                          <a:latin typeface="Cambria Math"/>
                          <a:cs typeface="Times New Roman"/>
                        </a:rPr>
                        <m:t>  , </m:t>
                      </m:r>
                      <m:r>
                        <a:rPr lang="en-US" sz="800" b="0" i="1" spc="30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  <a:cs typeface="Times New Roman"/>
                        </a:rPr>
                        <m:t>∀  </m:t>
                      </m:r>
                      <m:r>
                        <a:rPr lang="en-US" sz="800" b="0" i="1" spc="30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  <a:cs typeface="Times New Roman"/>
                        </a:rPr>
                        <m:t>𝑡</m:t>
                      </m:r>
                      <m:r>
                        <a:rPr lang="en-US" sz="800" b="0" i="1" spc="30" smtClean="0">
                          <a:solidFill>
                            <a:srgbClr val="0000FF"/>
                          </a:solidFill>
                          <a:latin typeface="Cambria Math"/>
                          <a:cs typeface="Times New Roman"/>
                        </a:rPr>
                        <m:t> </m:t>
                      </m:r>
                    </m:oMath>
                  </m:oMathPara>
                </a14:m>
                <a:endParaRPr lang="en-US" sz="800" spc="30" dirty="0">
                  <a:solidFill>
                    <a:srgbClr val="0000FF"/>
                  </a:solidFill>
                  <a:latin typeface="Times New Roman"/>
                  <a:cs typeface="Times New Roman"/>
                </a:endParaRPr>
              </a:p>
              <a:p>
                <a:pPr marL="105410" marR="12700" indent="-93345">
                  <a:lnSpc>
                    <a:spcPct val="120000"/>
                  </a:lnSpc>
                  <a:tabLst>
                    <a:tab pos="565785" algn="l"/>
                  </a:tabLst>
                </a:pPr>
                <a:endParaRPr lang="en-US" sz="800" u="sng" spc="30" dirty="0" smtClean="0">
                  <a:solidFill>
                    <a:srgbClr val="0000FF"/>
                  </a:solidFill>
                  <a:latin typeface="Times New Roman"/>
                  <a:cs typeface="Times New Roman"/>
                </a:endParaRPr>
              </a:p>
              <a:p>
                <a:pPr marL="105410" marR="12700" indent="-93345">
                  <a:lnSpc>
                    <a:spcPct val="120000"/>
                  </a:lnSpc>
                  <a:tabLst>
                    <a:tab pos="565785" algn="l"/>
                  </a:tabLst>
                </a:pPr>
                <a:endParaRPr lang="en-US" sz="800" u="sng" spc="30" dirty="0">
                  <a:solidFill>
                    <a:srgbClr val="0000FF"/>
                  </a:solidFill>
                  <a:latin typeface="Times New Roman"/>
                  <a:cs typeface="Times New Roman"/>
                </a:endParaRPr>
              </a:p>
              <a:p>
                <a:pPr marL="105410" marR="12700" indent="-93345">
                  <a:lnSpc>
                    <a:spcPct val="120000"/>
                  </a:lnSpc>
                  <a:tabLst>
                    <a:tab pos="565785" algn="l"/>
                  </a:tabLst>
                </a:pPr>
                <a:endParaRPr lang="en-US" sz="800" u="sng" spc="30" dirty="0" smtClean="0">
                  <a:solidFill>
                    <a:srgbClr val="0000FF"/>
                  </a:solidFill>
                  <a:latin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4" name="object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9100" y="2209116"/>
                <a:ext cx="1828799" cy="307975"/>
              </a:xfrm>
              <a:prstGeom prst="rect">
                <a:avLst/>
              </a:prstGeom>
              <a:blipFill rotWithShape="1">
                <a:blip r:embed="rId3"/>
                <a:stretch>
                  <a:fillRect b="-23529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/>
          <p:cNvSpPr txBox="1"/>
          <p:nvPr/>
        </p:nvSpPr>
        <p:spPr>
          <a:xfrm>
            <a:off x="546100" y="2660124"/>
            <a:ext cx="105157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>
                <a:latin typeface="Times New Roman" pitchFamily="18" charset="0"/>
                <a:cs typeface="Times New Roman" pitchFamily="18" charset="0"/>
              </a:rPr>
              <a:t>Implies that</a:t>
            </a:r>
            <a:endParaRPr kumimoji="1" lang="ja-JP" altLang="en-US" sz="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エグゼクティブ">
  <a:themeElements>
    <a:clrScheme name="エグゼクティブ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エグゼクティブ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エグゼクティブ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808</TotalTime>
  <Words>2313</Words>
  <Application>Microsoft Office PowerPoint</Application>
  <PresentationFormat>ユーザー設定</PresentationFormat>
  <Paragraphs>670</Paragraphs>
  <Slides>27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27</vt:i4>
      </vt:variant>
    </vt:vector>
  </HeadingPairs>
  <TitlesOfParts>
    <vt:vector size="28" baseType="lpstr">
      <vt:lpstr>エグゼクティブ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Numerical Simulation of Dynamic Systems XVI</dc:title>
  <dc:creator>Xavier Dahan - Kyushu University</dc:creator>
  <cp:lastModifiedBy>Xavier</cp:lastModifiedBy>
  <cp:revision>31</cp:revision>
  <dcterms:created xsi:type="dcterms:W3CDTF">2013-01-26T09:31:53Z</dcterms:created>
  <dcterms:modified xsi:type="dcterms:W3CDTF">2013-01-28T12:21:07Z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2012-04-16T00:00:00Z</vt:filetime>
  </property>
  <property fmtid="{D5CDD505-2E9C-101B-9397-08002B2CF9AE}" pid="3" name="LastSaved">
    <vt:filetime>2013-01-26T00:00:00Z</vt:filetime>
  </property>
</Properties>
</file>