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0" r:id="rId1"/>
  </p:sldMasterIdLst>
  <p:sldIdLst>
    <p:sldId id="256" r:id="rId2"/>
    <p:sldId id="264" r:id="rId3"/>
    <p:sldId id="267" r:id="rId4"/>
    <p:sldId id="271" r:id="rId5"/>
    <p:sldId id="272" r:id="rId6"/>
    <p:sldId id="276" r:id="rId7"/>
    <p:sldId id="280" r:id="rId8"/>
    <p:sldId id="284" r:id="rId9"/>
    <p:sldId id="286" r:id="rId10"/>
    <p:sldId id="287" r:id="rId11"/>
    <p:sldId id="288" r:id="rId12"/>
    <p:sldId id="289" r:id="rId13"/>
    <p:sldId id="290" r:id="rId14"/>
    <p:sldId id="291" r:id="rId15"/>
    <p:sldId id="292" r:id="rId16"/>
    <p:sldId id="293" r:id="rId17"/>
    <p:sldId id="294" r:id="rId18"/>
    <p:sldId id="295" r:id="rId19"/>
    <p:sldId id="298" r:id="rId20"/>
    <p:sldId id="301" r:id="rId21"/>
    <p:sldId id="305" r:id="rId22"/>
    <p:sldId id="306" r:id="rId23"/>
    <p:sldId id="309" r:id="rId24"/>
  </p:sldIdLst>
  <p:sldSz cx="4597400" cy="3467100"/>
  <p:notesSz cx="4597400" cy="3467100"/>
  <p:defaultTextStyle>
    <a:defPPr>
      <a:defRPr lang="ja-JP"/>
    </a:defPPr>
    <a:lvl1pPr marL="0" algn="l" defTabSz="913956" rtl="0" eaLnBrk="1" latinLnBrk="0" hangingPunct="1">
      <a:defRPr kumimoji="1" sz="1800" kern="1200">
        <a:solidFill>
          <a:schemeClr val="tx1"/>
        </a:solidFill>
        <a:latin typeface="+mn-lt"/>
        <a:ea typeface="+mn-ea"/>
        <a:cs typeface="+mn-cs"/>
      </a:defRPr>
    </a:lvl1pPr>
    <a:lvl2pPr marL="456978" algn="l" defTabSz="913956" rtl="0" eaLnBrk="1" latinLnBrk="0" hangingPunct="1">
      <a:defRPr kumimoji="1" sz="1800" kern="1200">
        <a:solidFill>
          <a:schemeClr val="tx1"/>
        </a:solidFill>
        <a:latin typeface="+mn-lt"/>
        <a:ea typeface="+mn-ea"/>
        <a:cs typeface="+mn-cs"/>
      </a:defRPr>
    </a:lvl2pPr>
    <a:lvl3pPr marL="913956" algn="l" defTabSz="913956" rtl="0" eaLnBrk="1" latinLnBrk="0" hangingPunct="1">
      <a:defRPr kumimoji="1" sz="1800" kern="1200">
        <a:solidFill>
          <a:schemeClr val="tx1"/>
        </a:solidFill>
        <a:latin typeface="+mn-lt"/>
        <a:ea typeface="+mn-ea"/>
        <a:cs typeface="+mn-cs"/>
      </a:defRPr>
    </a:lvl3pPr>
    <a:lvl4pPr marL="1370935" algn="l" defTabSz="913956" rtl="0" eaLnBrk="1" latinLnBrk="0" hangingPunct="1">
      <a:defRPr kumimoji="1" sz="1800" kern="1200">
        <a:solidFill>
          <a:schemeClr val="tx1"/>
        </a:solidFill>
        <a:latin typeface="+mn-lt"/>
        <a:ea typeface="+mn-ea"/>
        <a:cs typeface="+mn-cs"/>
      </a:defRPr>
    </a:lvl4pPr>
    <a:lvl5pPr marL="1827913" algn="l" defTabSz="913956" rtl="0" eaLnBrk="1" latinLnBrk="0" hangingPunct="1">
      <a:defRPr kumimoji="1" sz="1800" kern="1200">
        <a:solidFill>
          <a:schemeClr val="tx1"/>
        </a:solidFill>
        <a:latin typeface="+mn-lt"/>
        <a:ea typeface="+mn-ea"/>
        <a:cs typeface="+mn-cs"/>
      </a:defRPr>
    </a:lvl5pPr>
    <a:lvl6pPr marL="2284892" algn="l" defTabSz="913956" rtl="0" eaLnBrk="1" latinLnBrk="0" hangingPunct="1">
      <a:defRPr kumimoji="1" sz="1800" kern="1200">
        <a:solidFill>
          <a:schemeClr val="tx1"/>
        </a:solidFill>
        <a:latin typeface="+mn-lt"/>
        <a:ea typeface="+mn-ea"/>
        <a:cs typeface="+mn-cs"/>
      </a:defRPr>
    </a:lvl6pPr>
    <a:lvl7pPr marL="2741869" algn="l" defTabSz="913956" rtl="0" eaLnBrk="1" latinLnBrk="0" hangingPunct="1">
      <a:defRPr kumimoji="1" sz="1800" kern="1200">
        <a:solidFill>
          <a:schemeClr val="tx1"/>
        </a:solidFill>
        <a:latin typeface="+mn-lt"/>
        <a:ea typeface="+mn-ea"/>
        <a:cs typeface="+mn-cs"/>
      </a:defRPr>
    </a:lvl7pPr>
    <a:lvl8pPr marL="3198849" algn="l" defTabSz="913956" rtl="0" eaLnBrk="1" latinLnBrk="0" hangingPunct="1">
      <a:defRPr kumimoji="1" sz="1800" kern="1200">
        <a:solidFill>
          <a:schemeClr val="tx1"/>
        </a:solidFill>
        <a:latin typeface="+mn-lt"/>
        <a:ea typeface="+mn-ea"/>
        <a:cs typeface="+mn-cs"/>
      </a:defRPr>
    </a:lvl8pPr>
    <a:lvl9pPr marL="3655827" algn="l" defTabSz="913956"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40" d="100"/>
          <a:sy n="140" d="100"/>
        </p:scale>
        <p:origin x="-1236" y="32"/>
      </p:cViewPr>
      <p:guideLst>
        <p:guide orient="horz" pos="2880"/>
        <p:guide pos="216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344805" y="308187"/>
            <a:ext cx="3907790" cy="2157307"/>
          </a:xfrm>
        </p:spPr>
        <p:txBody>
          <a:bodyPr anchor="b">
            <a:noAutofit/>
          </a:bodyPr>
          <a:lstStyle>
            <a:lvl1pPr>
              <a:lnSpc>
                <a:spcPct val="100000"/>
              </a:lnSpc>
              <a:defRPr sz="4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689610" y="2504017"/>
            <a:ext cx="3218180" cy="616373"/>
          </a:xfrm>
        </p:spPr>
        <p:txBody>
          <a:bodyPr>
            <a:normAutofit/>
          </a:bodyPr>
          <a:lstStyle>
            <a:lvl1pPr marL="0" indent="0" algn="ctr">
              <a:buNone/>
              <a:defRPr sz="1200">
                <a:solidFill>
                  <a:schemeClr val="tx1">
                    <a:tint val="75000"/>
                  </a:schemeClr>
                </a:solidFill>
              </a:defRPr>
            </a:lvl1pPr>
            <a:lvl2pPr marL="230383" indent="0" algn="ctr">
              <a:buNone/>
              <a:defRPr>
                <a:solidFill>
                  <a:schemeClr val="tx1">
                    <a:tint val="75000"/>
                  </a:schemeClr>
                </a:solidFill>
              </a:defRPr>
            </a:lvl2pPr>
            <a:lvl3pPr marL="460766" indent="0" algn="ctr">
              <a:buNone/>
              <a:defRPr>
                <a:solidFill>
                  <a:schemeClr val="tx1">
                    <a:tint val="75000"/>
                  </a:schemeClr>
                </a:solidFill>
              </a:defRPr>
            </a:lvl3pPr>
            <a:lvl4pPr marL="691149" indent="0" algn="ctr">
              <a:buNone/>
              <a:defRPr>
                <a:solidFill>
                  <a:schemeClr val="tx1">
                    <a:tint val="75000"/>
                  </a:schemeClr>
                </a:solidFill>
              </a:defRPr>
            </a:lvl4pPr>
            <a:lvl5pPr marL="921532" indent="0" algn="ctr">
              <a:buNone/>
              <a:defRPr>
                <a:solidFill>
                  <a:schemeClr val="tx1">
                    <a:tint val="75000"/>
                  </a:schemeClr>
                </a:solidFill>
              </a:defRPr>
            </a:lvl5pPr>
            <a:lvl6pPr marL="1151915" indent="0" algn="ctr">
              <a:buNone/>
              <a:defRPr>
                <a:solidFill>
                  <a:schemeClr val="tx1">
                    <a:tint val="75000"/>
                  </a:schemeClr>
                </a:solidFill>
              </a:defRPr>
            </a:lvl6pPr>
            <a:lvl7pPr marL="1382298" indent="0" algn="ctr">
              <a:buNone/>
              <a:defRPr>
                <a:solidFill>
                  <a:schemeClr val="tx1">
                    <a:tint val="75000"/>
                  </a:schemeClr>
                </a:solidFill>
              </a:defRPr>
            </a:lvl7pPr>
            <a:lvl8pPr marL="1612682" indent="0" algn="ctr">
              <a:buNone/>
              <a:defRPr>
                <a:solidFill>
                  <a:schemeClr val="tx1">
                    <a:tint val="75000"/>
                  </a:schemeClr>
                </a:solidFill>
              </a:defRPr>
            </a:lvl8pPr>
            <a:lvl9pPr marL="1843065"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2/6/2013</a:t>
            </a:fld>
            <a:endParaRPr lang="en-US" smtClean="0"/>
          </a:p>
        </p:txBody>
      </p:sp>
      <p:sp>
        <p:nvSpPr>
          <p:cNvPr id="8" name="Slide Number Placeholder 7"/>
          <p:cNvSpPr>
            <a:spLocks noGrp="1"/>
          </p:cNvSpPr>
          <p:nvPr>
            <p:ph type="sldNum" sz="quarter" idx="11"/>
          </p:nvPr>
        </p:nvSpPr>
        <p:spPr/>
        <p:txBody>
          <a:bodyPr/>
          <a:lstStyle/>
          <a:p>
            <a:fld id="{B6F15528-21DE-4FAA-801E-634DDDAF4B2B}" type="slidenum">
              <a:rPr lang="en-US" altLang="ja-JP" smtClean="0"/>
              <a:pPr/>
              <a:t>‹#›</a:t>
            </a:fld>
            <a:endParaRPr lang="en-US" altLang="ja-JP"/>
          </a:p>
        </p:txBody>
      </p:sp>
      <p:sp>
        <p:nvSpPr>
          <p:cNvPr id="9" name="Footer Placeholder 8"/>
          <p:cNvSpPr>
            <a:spLocks noGrp="1"/>
          </p:cNvSpPr>
          <p:nvPr>
            <p:ph type="ftr" sz="quarter" idx="12"/>
          </p:nvPr>
        </p:nvSpPr>
        <p:spPr/>
        <p:txBody>
          <a:bodyPr/>
          <a:lstStyle/>
          <a:p>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2/6/2013</a:t>
            </a:fld>
            <a:endParaRPr lang="en-US" smtClean="0"/>
          </a:p>
        </p:txBody>
      </p:sp>
      <p:sp>
        <p:nvSpPr>
          <p:cNvPr id="5" name="Footer Placeholder 4"/>
          <p:cNvSpPr>
            <a:spLocks noGrp="1"/>
          </p:cNvSpPr>
          <p:nvPr>
            <p:ph type="ftr" sz="quarter" idx="11"/>
          </p:nvPr>
        </p:nvSpPr>
        <p:spPr/>
        <p:txBody>
          <a:bodyPr/>
          <a:lstStyle/>
          <a:p>
            <a:endParaRPr lang="ja-JP" altLang="en-US"/>
          </a:p>
        </p:txBody>
      </p:sp>
      <p:sp>
        <p:nvSpPr>
          <p:cNvPr id="6" name="Slide Number Placeholder 5"/>
          <p:cNvSpPr>
            <a:spLocks noGrp="1"/>
          </p:cNvSpPr>
          <p:nvPr>
            <p:ph type="sldNum" sz="quarter" idx="12"/>
          </p:nvPr>
        </p:nvSpPr>
        <p:spPr/>
        <p:txBody>
          <a:bodyPr/>
          <a:lstStyle/>
          <a:p>
            <a:fld id="{B6F15528-21DE-4FAA-801E-634DDDAF4B2B}" type="slidenum">
              <a:rPr lang="en-US" altLang="ja-JP" smtClean="0"/>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333115" y="138845"/>
            <a:ext cx="1034415" cy="2958271"/>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229870" y="138845"/>
            <a:ext cx="3026622" cy="2958271"/>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2/6/2013</a:t>
            </a:fld>
            <a:endParaRPr lang="en-US" smtClean="0"/>
          </a:p>
        </p:txBody>
      </p:sp>
      <p:sp>
        <p:nvSpPr>
          <p:cNvPr id="5" name="Footer Placeholder 4"/>
          <p:cNvSpPr>
            <a:spLocks noGrp="1"/>
          </p:cNvSpPr>
          <p:nvPr>
            <p:ph type="ftr" sz="quarter" idx="11"/>
          </p:nvPr>
        </p:nvSpPr>
        <p:spPr/>
        <p:txBody>
          <a:bodyPr/>
          <a:lstStyle/>
          <a:p>
            <a:endParaRPr lang="ja-JP" altLang="en-US"/>
          </a:p>
        </p:txBody>
      </p:sp>
      <p:sp>
        <p:nvSpPr>
          <p:cNvPr id="6" name="Slide Number Placeholder 5"/>
          <p:cNvSpPr>
            <a:spLocks noGrp="1"/>
          </p:cNvSpPr>
          <p:nvPr>
            <p:ph type="sldNum" sz="quarter" idx="12"/>
          </p:nvPr>
        </p:nvSpPr>
        <p:spPr/>
        <p:txBody>
          <a:bodyPr/>
          <a:lstStyle/>
          <a:p>
            <a:fld id="{B6F15528-21DE-4FAA-801E-634DDDAF4B2B}" type="slidenum">
              <a:rPr lang="en-US" altLang="ja-JP" smtClean="0"/>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pPr/>
              <a:t>2/6/2013</a:t>
            </a:fld>
            <a:endParaRPr lang="en-US" smtClean="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smtClean="0"/>
          </a:p>
        </p:txBody>
      </p:sp>
      <p:sp>
        <p:nvSpPr>
          <p:cNvPr id="4" name="Date Placeholder 3"/>
          <p:cNvSpPr>
            <a:spLocks noGrp="1"/>
          </p:cNvSpPr>
          <p:nvPr>
            <p:ph type="dt" sz="half" idx="10"/>
          </p:nvPr>
        </p:nvSpPr>
        <p:spPr/>
        <p:txBody>
          <a:bodyPr/>
          <a:lstStyle/>
          <a:p>
            <a:fld id="{1D8BD707-D9CF-40AE-B4C6-C98DA3205C09}" type="datetimeFigureOut">
              <a:rPr lang="en-US" smtClean="0"/>
              <a:pPr/>
              <a:t>2/6/2013</a:t>
            </a:fld>
            <a:endParaRPr lang="en-US" smtClean="0"/>
          </a:p>
        </p:txBody>
      </p:sp>
      <p:sp>
        <p:nvSpPr>
          <p:cNvPr id="5" name="Footer Placeholder 4"/>
          <p:cNvSpPr>
            <a:spLocks noGrp="1"/>
          </p:cNvSpPr>
          <p:nvPr>
            <p:ph type="ftr" sz="quarter" idx="11"/>
          </p:nvPr>
        </p:nvSpPr>
        <p:spPr/>
        <p:txBody>
          <a:bodyPr/>
          <a:lstStyle/>
          <a:p>
            <a:endParaRPr lang="ja-JP" altLang="en-US"/>
          </a:p>
        </p:txBody>
      </p:sp>
      <p:sp>
        <p:nvSpPr>
          <p:cNvPr id="6" name="Slide Number Placeholder 5"/>
          <p:cNvSpPr>
            <a:spLocks noGrp="1"/>
          </p:cNvSpPr>
          <p:nvPr>
            <p:ph type="sldNum" sz="quarter" idx="12"/>
          </p:nvPr>
        </p:nvSpPr>
        <p:spPr/>
        <p:txBody>
          <a:bodyPr/>
          <a:lstStyle/>
          <a:p>
            <a:fld id="{B6F15528-21DE-4FAA-801E-634DDDAF4B2B}" type="slidenum">
              <a:rPr lang="en-US" altLang="ja-JP" smtClean="0"/>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363163" y="693420"/>
            <a:ext cx="3907790" cy="1266455"/>
          </a:xfrm>
        </p:spPr>
        <p:txBody>
          <a:bodyPr anchor="b"/>
          <a:lstStyle>
            <a:lvl1pPr algn="ctr" defTabSz="460766" rtl="0" eaLnBrk="1" latinLnBrk="0" hangingPunct="1">
              <a:lnSpc>
                <a:spcPct val="100000"/>
              </a:lnSpc>
              <a:spcBef>
                <a:spcPct val="0"/>
              </a:spcBef>
              <a:buNone/>
              <a:defRPr lang="en-US" sz="24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363163" y="2056986"/>
            <a:ext cx="3907790" cy="572232"/>
          </a:xfrm>
        </p:spPr>
        <p:txBody>
          <a:bodyPr anchor="t"/>
          <a:lstStyle>
            <a:lvl1pPr marL="0" indent="0" algn="ctr">
              <a:buNone/>
              <a:defRPr sz="1000">
                <a:solidFill>
                  <a:schemeClr val="tx1">
                    <a:tint val="75000"/>
                  </a:schemeClr>
                </a:solidFill>
              </a:defRPr>
            </a:lvl1pPr>
            <a:lvl2pPr marL="230383" indent="0">
              <a:buNone/>
              <a:defRPr sz="900">
                <a:solidFill>
                  <a:schemeClr val="tx1">
                    <a:tint val="75000"/>
                  </a:schemeClr>
                </a:solidFill>
              </a:defRPr>
            </a:lvl2pPr>
            <a:lvl3pPr marL="460766" indent="0">
              <a:buNone/>
              <a:defRPr sz="800">
                <a:solidFill>
                  <a:schemeClr val="tx1">
                    <a:tint val="75000"/>
                  </a:schemeClr>
                </a:solidFill>
              </a:defRPr>
            </a:lvl3pPr>
            <a:lvl4pPr marL="691149" indent="0">
              <a:buNone/>
              <a:defRPr sz="700">
                <a:solidFill>
                  <a:schemeClr val="tx1">
                    <a:tint val="75000"/>
                  </a:schemeClr>
                </a:solidFill>
              </a:defRPr>
            </a:lvl4pPr>
            <a:lvl5pPr marL="921532" indent="0">
              <a:buNone/>
              <a:defRPr sz="700">
                <a:solidFill>
                  <a:schemeClr val="tx1">
                    <a:tint val="75000"/>
                  </a:schemeClr>
                </a:solidFill>
              </a:defRPr>
            </a:lvl5pPr>
            <a:lvl6pPr marL="1151915" indent="0">
              <a:buNone/>
              <a:defRPr sz="700">
                <a:solidFill>
                  <a:schemeClr val="tx1">
                    <a:tint val="75000"/>
                  </a:schemeClr>
                </a:solidFill>
              </a:defRPr>
            </a:lvl6pPr>
            <a:lvl7pPr marL="1382298" indent="0">
              <a:buNone/>
              <a:defRPr sz="700">
                <a:solidFill>
                  <a:schemeClr val="tx1">
                    <a:tint val="75000"/>
                  </a:schemeClr>
                </a:solidFill>
              </a:defRPr>
            </a:lvl7pPr>
            <a:lvl8pPr marL="1612682" indent="0">
              <a:buNone/>
              <a:defRPr sz="700">
                <a:solidFill>
                  <a:schemeClr val="tx1">
                    <a:tint val="75000"/>
                  </a:schemeClr>
                </a:solidFill>
              </a:defRPr>
            </a:lvl8pPr>
            <a:lvl9pPr marL="1843065" indent="0">
              <a:buNone/>
              <a:defRPr sz="7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D8BD707-D9CF-40AE-B4C6-C98DA3205C09}" type="datetimeFigureOut">
              <a:rPr lang="en-US" smtClean="0"/>
              <a:pPr/>
              <a:t>2/6/2013</a:t>
            </a:fld>
            <a:endParaRPr lang="en-US" smtClean="0"/>
          </a:p>
        </p:txBody>
      </p:sp>
      <p:sp>
        <p:nvSpPr>
          <p:cNvPr id="5" name="Footer Placeholder 4"/>
          <p:cNvSpPr>
            <a:spLocks noGrp="1"/>
          </p:cNvSpPr>
          <p:nvPr>
            <p:ph type="ftr" sz="quarter" idx="11"/>
          </p:nvPr>
        </p:nvSpPr>
        <p:spPr/>
        <p:txBody>
          <a:bodyPr/>
          <a:lstStyle/>
          <a:p>
            <a:endParaRPr lang="ja-JP" altLang="en-US"/>
          </a:p>
        </p:txBody>
      </p:sp>
      <p:sp>
        <p:nvSpPr>
          <p:cNvPr id="6" name="Slide Number Placeholder 5"/>
          <p:cNvSpPr>
            <a:spLocks noGrp="1"/>
          </p:cNvSpPr>
          <p:nvPr>
            <p:ph type="sldNum" sz="quarter" idx="12"/>
          </p:nvPr>
        </p:nvSpPr>
        <p:spPr/>
        <p:txBody>
          <a:bodyPr/>
          <a:lstStyle/>
          <a:p>
            <a:fld id="{B6F15528-21DE-4FAA-801E-634DDDAF4B2B}" type="slidenum">
              <a:rPr lang="en-US" altLang="ja-JP" smtClean="0"/>
              <a:pPr/>
              <a:t>‹#›</a:t>
            </a:fld>
            <a:endParaRPr lang="en-US" altLang="ja-JP"/>
          </a:p>
        </p:txBody>
      </p:sp>
      <p:sp>
        <p:nvSpPr>
          <p:cNvPr id="7" name="Oval 6"/>
          <p:cNvSpPr/>
          <p:nvPr/>
        </p:nvSpPr>
        <p:spPr>
          <a:xfrm>
            <a:off x="2260389" y="1983952"/>
            <a:ext cx="42621" cy="42857"/>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46077" tIns="23038" rIns="46077" bIns="23038" rtlCol="0" anchor="ctr"/>
          <a:lstStyle/>
          <a:p>
            <a:pPr algn="ctr"/>
            <a:endParaRPr lang="en-US"/>
          </a:p>
        </p:txBody>
      </p:sp>
      <p:sp>
        <p:nvSpPr>
          <p:cNvPr id="8" name="Oval 7"/>
          <p:cNvSpPr/>
          <p:nvPr/>
        </p:nvSpPr>
        <p:spPr>
          <a:xfrm>
            <a:off x="2360957" y="1983952"/>
            <a:ext cx="42621" cy="42857"/>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46077" tIns="23038" rIns="46077" bIns="23038" rtlCol="0" anchor="ctr"/>
          <a:lstStyle/>
          <a:p>
            <a:pPr algn="ctr"/>
            <a:endParaRPr lang="en-US"/>
          </a:p>
        </p:txBody>
      </p:sp>
      <p:sp>
        <p:nvSpPr>
          <p:cNvPr id="9" name="Oval 8"/>
          <p:cNvSpPr/>
          <p:nvPr/>
        </p:nvSpPr>
        <p:spPr>
          <a:xfrm>
            <a:off x="2160300" y="1983952"/>
            <a:ext cx="42621" cy="42857"/>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46077" tIns="23038" rIns="46077" bIns="23038"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4" name="Content Placeholder 3"/>
          <p:cNvSpPr>
            <a:spLocks noGrp="1"/>
          </p:cNvSpPr>
          <p:nvPr>
            <p:ph sz="half" idx="2"/>
          </p:nvPr>
        </p:nvSpPr>
        <p:spPr>
          <a:xfrm>
            <a:off x="2337012" y="808990"/>
            <a:ext cx="2030518" cy="2288126"/>
          </a:xfrm>
        </p:spPr>
        <p:txBody>
          <a:bodyPr/>
          <a:lstStyle>
            <a:lvl1pPr>
              <a:defRPr sz="1200"/>
            </a:lvl1pPr>
            <a:lvl2pPr>
              <a:defRPr sz="800"/>
            </a:lvl2pPr>
            <a:lvl3pPr>
              <a:defRPr sz="800"/>
            </a:lvl3pPr>
            <a:lvl4pPr>
              <a:defRPr sz="800"/>
            </a:lvl4pPr>
            <a:lvl5pPr>
              <a:defRPr sz="800"/>
            </a:lvl5pPr>
            <a:lvl6pPr>
              <a:defRPr sz="800"/>
            </a:lvl6pPr>
            <a:lvl7pPr>
              <a:defRPr sz="800"/>
            </a:lvl7pPr>
            <a:lvl8pPr>
              <a:defRPr sz="800"/>
            </a:lvl8pPr>
            <a:lvl9pPr>
              <a:defRPr sz="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smtClean="0"/>
          </a:p>
        </p:txBody>
      </p:sp>
      <p:sp>
        <p:nvSpPr>
          <p:cNvPr id="5" name="Date Placeholder 4"/>
          <p:cNvSpPr>
            <a:spLocks noGrp="1"/>
          </p:cNvSpPr>
          <p:nvPr>
            <p:ph type="dt" sz="half" idx="10"/>
          </p:nvPr>
        </p:nvSpPr>
        <p:spPr/>
        <p:txBody>
          <a:bodyPr/>
          <a:lstStyle/>
          <a:p>
            <a:fld id="{1D8BD707-D9CF-40AE-B4C6-C98DA3205C09}" type="datetimeFigureOut">
              <a:rPr lang="en-US" smtClean="0"/>
              <a:pPr/>
              <a:t>2/6/2013</a:t>
            </a:fld>
            <a:endParaRPr lang="en-US" smtClean="0"/>
          </a:p>
        </p:txBody>
      </p:sp>
      <p:sp>
        <p:nvSpPr>
          <p:cNvPr id="6" name="Footer Placeholder 5"/>
          <p:cNvSpPr>
            <a:spLocks noGrp="1"/>
          </p:cNvSpPr>
          <p:nvPr>
            <p:ph type="ftr" sz="quarter" idx="11"/>
          </p:nvPr>
        </p:nvSpPr>
        <p:spPr/>
        <p:txBody>
          <a:bodyPr/>
          <a:lstStyle/>
          <a:p>
            <a:endParaRPr lang="ja-JP" altLang="en-US"/>
          </a:p>
        </p:txBody>
      </p:sp>
      <p:sp>
        <p:nvSpPr>
          <p:cNvPr id="7" name="Slide Number Placeholder 6"/>
          <p:cNvSpPr>
            <a:spLocks noGrp="1"/>
          </p:cNvSpPr>
          <p:nvPr>
            <p:ph type="sldNum" sz="quarter" idx="12"/>
          </p:nvPr>
        </p:nvSpPr>
        <p:spPr/>
        <p:txBody>
          <a:bodyPr/>
          <a:lstStyle/>
          <a:p>
            <a:fld id="{B6F15528-21DE-4FAA-801E-634DDDAF4B2B}" type="slidenum">
              <a:rPr lang="en-US" altLang="ja-JP" smtClean="0"/>
              <a:pPr/>
              <a:t>‹#›</a:t>
            </a:fld>
            <a:endParaRPr lang="en-US" altLang="ja-JP"/>
          </a:p>
        </p:txBody>
      </p:sp>
      <p:sp>
        <p:nvSpPr>
          <p:cNvPr id="9" name="Content Placeholder 8"/>
          <p:cNvSpPr>
            <a:spLocks noGrp="1"/>
          </p:cNvSpPr>
          <p:nvPr>
            <p:ph sz="quarter" idx="13"/>
          </p:nvPr>
        </p:nvSpPr>
        <p:spPr>
          <a:xfrm>
            <a:off x="183896" y="808990"/>
            <a:ext cx="2032051" cy="228828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229870" y="808990"/>
            <a:ext cx="2031317" cy="308187"/>
          </a:xfrm>
        </p:spPr>
        <p:txBody>
          <a:bodyPr anchor="b">
            <a:noAutofit/>
          </a:bodyPr>
          <a:lstStyle>
            <a:lvl1pPr marL="0" indent="0" algn="ctr">
              <a:buNone/>
              <a:defRPr sz="1200" b="0"/>
            </a:lvl1pPr>
            <a:lvl2pPr marL="230383" indent="0">
              <a:buNone/>
              <a:defRPr sz="1000" b="1"/>
            </a:lvl2pPr>
            <a:lvl3pPr marL="460766" indent="0">
              <a:buNone/>
              <a:defRPr sz="900" b="1"/>
            </a:lvl3pPr>
            <a:lvl4pPr marL="691149" indent="0">
              <a:buNone/>
              <a:defRPr sz="800" b="1"/>
            </a:lvl4pPr>
            <a:lvl5pPr marL="921532" indent="0">
              <a:buNone/>
              <a:defRPr sz="800" b="1"/>
            </a:lvl5pPr>
            <a:lvl6pPr marL="1151915" indent="0">
              <a:buNone/>
              <a:defRPr sz="800" b="1"/>
            </a:lvl6pPr>
            <a:lvl7pPr marL="1382298" indent="0">
              <a:buNone/>
              <a:defRPr sz="800" b="1"/>
            </a:lvl7pPr>
            <a:lvl8pPr marL="1612682" indent="0">
              <a:buNone/>
              <a:defRPr sz="800" b="1"/>
            </a:lvl8pPr>
            <a:lvl9pPr marL="1843065" indent="0">
              <a:buNone/>
              <a:defRPr sz="800" b="1"/>
            </a:lvl9pPr>
          </a:lstStyle>
          <a:p>
            <a:pPr lvl="0"/>
            <a:r>
              <a:rPr lang="ja-JP" altLang="en-US" smtClean="0"/>
              <a:t>マスター テキストの書式設定</a:t>
            </a:r>
          </a:p>
        </p:txBody>
      </p:sp>
      <p:sp>
        <p:nvSpPr>
          <p:cNvPr id="5" name="Text Placeholder 4"/>
          <p:cNvSpPr>
            <a:spLocks noGrp="1"/>
          </p:cNvSpPr>
          <p:nvPr>
            <p:ph type="body" sz="quarter" idx="3"/>
          </p:nvPr>
        </p:nvSpPr>
        <p:spPr>
          <a:xfrm>
            <a:off x="2337012" y="808990"/>
            <a:ext cx="2032115" cy="308187"/>
          </a:xfrm>
        </p:spPr>
        <p:txBody>
          <a:bodyPr anchor="b">
            <a:noAutofit/>
          </a:bodyPr>
          <a:lstStyle>
            <a:lvl1pPr marL="0" indent="0" algn="ctr">
              <a:buNone/>
              <a:defRPr sz="1200" b="0"/>
            </a:lvl1pPr>
            <a:lvl2pPr marL="230383" indent="0">
              <a:buNone/>
              <a:defRPr sz="1000" b="1"/>
            </a:lvl2pPr>
            <a:lvl3pPr marL="460766" indent="0">
              <a:buNone/>
              <a:defRPr sz="900" b="1"/>
            </a:lvl3pPr>
            <a:lvl4pPr marL="691149" indent="0">
              <a:buNone/>
              <a:defRPr sz="800" b="1"/>
            </a:lvl4pPr>
            <a:lvl5pPr marL="921532" indent="0">
              <a:buNone/>
              <a:defRPr sz="800" b="1"/>
            </a:lvl5pPr>
            <a:lvl6pPr marL="1151915" indent="0">
              <a:buNone/>
              <a:defRPr sz="800" b="1"/>
            </a:lvl6pPr>
            <a:lvl7pPr marL="1382298" indent="0">
              <a:buNone/>
              <a:defRPr sz="800" b="1"/>
            </a:lvl7pPr>
            <a:lvl8pPr marL="1612682" indent="0">
              <a:buNone/>
              <a:defRPr sz="800" b="1"/>
            </a:lvl8pPr>
            <a:lvl9pPr marL="1843065" indent="0">
              <a:buNone/>
              <a:defRPr sz="800" b="1"/>
            </a:lvl9pPr>
          </a:lstStyle>
          <a:p>
            <a:pPr lvl="0"/>
            <a:r>
              <a:rPr lang="ja-JP" altLang="en-US" smtClean="0"/>
              <a:t>マスター テキストの書式設定</a:t>
            </a:r>
          </a:p>
        </p:txBody>
      </p:sp>
      <p:sp>
        <p:nvSpPr>
          <p:cNvPr id="7" name="Date Placeholder 6"/>
          <p:cNvSpPr>
            <a:spLocks noGrp="1"/>
          </p:cNvSpPr>
          <p:nvPr>
            <p:ph type="dt" sz="half" idx="10"/>
          </p:nvPr>
        </p:nvSpPr>
        <p:spPr/>
        <p:txBody>
          <a:bodyPr/>
          <a:lstStyle/>
          <a:p>
            <a:fld id="{1D8BD707-D9CF-40AE-B4C6-C98DA3205C09}" type="datetimeFigureOut">
              <a:rPr lang="en-US" smtClean="0"/>
              <a:pPr/>
              <a:t>2/6/2013</a:t>
            </a:fld>
            <a:endParaRPr lang="en-US" smtClean="0"/>
          </a:p>
        </p:txBody>
      </p:sp>
      <p:sp>
        <p:nvSpPr>
          <p:cNvPr id="8" name="Footer Placeholder 7"/>
          <p:cNvSpPr>
            <a:spLocks noGrp="1"/>
          </p:cNvSpPr>
          <p:nvPr>
            <p:ph type="ftr" sz="quarter" idx="11"/>
          </p:nvPr>
        </p:nvSpPr>
        <p:spPr/>
        <p:txBody>
          <a:bodyPr/>
          <a:lstStyle/>
          <a:p>
            <a:endParaRPr lang="ja-JP" altLang="en-US"/>
          </a:p>
        </p:txBody>
      </p:sp>
      <p:sp>
        <p:nvSpPr>
          <p:cNvPr id="9" name="Slide Number Placeholder 8"/>
          <p:cNvSpPr>
            <a:spLocks noGrp="1"/>
          </p:cNvSpPr>
          <p:nvPr>
            <p:ph type="sldNum" sz="quarter" idx="12"/>
          </p:nvPr>
        </p:nvSpPr>
        <p:spPr/>
        <p:txBody>
          <a:bodyPr/>
          <a:lstStyle/>
          <a:p>
            <a:fld id="{B6F15528-21DE-4FAA-801E-634DDDAF4B2B}" type="slidenum">
              <a:rPr lang="en-US" altLang="ja-JP" smtClean="0"/>
              <a:pPr/>
              <a:t>‹#›</a:t>
            </a:fld>
            <a:endParaRPr lang="en-US" altLang="ja-JP"/>
          </a:p>
        </p:txBody>
      </p:sp>
      <p:sp>
        <p:nvSpPr>
          <p:cNvPr id="11" name="Content Placeholder 10"/>
          <p:cNvSpPr>
            <a:spLocks noGrp="1"/>
          </p:cNvSpPr>
          <p:nvPr>
            <p:ph sz="quarter" idx="13"/>
          </p:nvPr>
        </p:nvSpPr>
        <p:spPr>
          <a:xfrm>
            <a:off x="229870" y="1118718"/>
            <a:ext cx="2032051" cy="197855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3" name="Content Placeholder 12"/>
          <p:cNvSpPr>
            <a:spLocks noGrp="1"/>
          </p:cNvSpPr>
          <p:nvPr>
            <p:ph sz="quarter" idx="14"/>
          </p:nvPr>
        </p:nvSpPr>
        <p:spPr>
          <a:xfrm>
            <a:off x="2349271" y="1118718"/>
            <a:ext cx="2032051" cy="197833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2/6/2013</a:t>
            </a:fld>
            <a:endParaRPr lang="en-US" smtClean="0"/>
          </a:p>
        </p:txBody>
      </p:sp>
      <p:sp>
        <p:nvSpPr>
          <p:cNvPr id="4" name="Footer Placeholder 3"/>
          <p:cNvSpPr>
            <a:spLocks noGrp="1"/>
          </p:cNvSpPr>
          <p:nvPr>
            <p:ph type="ftr" sz="quarter" idx="11"/>
          </p:nvPr>
        </p:nvSpPr>
        <p:spPr/>
        <p:txBody>
          <a:bodyPr/>
          <a:lstStyle/>
          <a:p>
            <a:endParaRPr lang="ja-JP" altLang="en-US"/>
          </a:p>
        </p:txBody>
      </p:sp>
      <p:sp>
        <p:nvSpPr>
          <p:cNvPr id="5" name="Slide Number Placeholder 4"/>
          <p:cNvSpPr>
            <a:spLocks noGrp="1"/>
          </p:cNvSpPr>
          <p:nvPr>
            <p:ph type="sldNum" sz="quarter" idx="12"/>
          </p:nvPr>
        </p:nvSpPr>
        <p:spPr/>
        <p:txBody>
          <a:bodyPr/>
          <a:lstStyle/>
          <a:p>
            <a:fld id="{B6F15528-21DE-4FAA-801E-634DDDAF4B2B}" type="slidenum">
              <a:rPr lang="en-US" altLang="ja-JP" smtClean="0"/>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2/6/2013</a:t>
            </a:fld>
            <a:endParaRPr lang="en-US" smtClean="0"/>
          </a:p>
        </p:txBody>
      </p:sp>
      <p:sp>
        <p:nvSpPr>
          <p:cNvPr id="3" name="Footer Placeholder 2"/>
          <p:cNvSpPr>
            <a:spLocks noGrp="1"/>
          </p:cNvSpPr>
          <p:nvPr>
            <p:ph type="ftr" sz="quarter" idx="11"/>
          </p:nvPr>
        </p:nvSpPr>
        <p:spPr/>
        <p:txBody>
          <a:bodyPr/>
          <a:lstStyle/>
          <a:p>
            <a:endParaRPr lang="ja-JP" altLang="en-US"/>
          </a:p>
        </p:txBody>
      </p:sp>
      <p:sp>
        <p:nvSpPr>
          <p:cNvPr id="4" name="Slide Number Placeholder 3"/>
          <p:cNvSpPr>
            <a:spLocks noGrp="1"/>
          </p:cNvSpPr>
          <p:nvPr>
            <p:ph type="sldNum" sz="quarter" idx="12"/>
          </p:nvPr>
        </p:nvSpPr>
        <p:spPr/>
        <p:txBody>
          <a:bodyPr/>
          <a:lstStyle/>
          <a:p>
            <a:fld id="{B6F15528-21DE-4FAA-801E-634DDDAF4B2B}" type="slidenum">
              <a:rPr lang="en-US" altLang="ja-JP" smtClean="0"/>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969952" y="134832"/>
            <a:ext cx="1512513" cy="1059392"/>
          </a:xfrm>
        </p:spPr>
        <p:txBody>
          <a:bodyPr anchor="b"/>
          <a:lstStyle>
            <a:lvl1pPr algn="ctr">
              <a:lnSpc>
                <a:spcPct val="100000"/>
              </a:lnSpc>
              <a:defRPr sz="1400" b="0">
                <a:effectLst>
                  <a:outerShdw blurRad="50800" dist="25400" dir="5400000" algn="t" rotWithShape="0">
                    <a:prstClr val="black">
                      <a:alpha val="25000"/>
                    </a:prstClr>
                  </a:outerShdw>
                </a:effectLst>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61566" y="138042"/>
            <a:ext cx="2511809" cy="2959074"/>
          </a:xfrm>
        </p:spPr>
        <p:txBody>
          <a:bodyPr/>
          <a:lstStyle>
            <a:lvl1pPr>
              <a:defRPr sz="1600"/>
            </a:lvl1pPr>
            <a:lvl2pPr>
              <a:defRPr sz="1400"/>
            </a:lvl2pPr>
            <a:lvl3pPr>
              <a:defRPr sz="1200"/>
            </a:lvl3pPr>
            <a:lvl4pPr>
              <a:defRPr sz="1000"/>
            </a:lvl4pPr>
            <a:lvl5pPr>
              <a:defRPr sz="1000"/>
            </a:lvl5pPr>
            <a:lvl6pPr>
              <a:defRPr sz="1000"/>
            </a:lvl6pPr>
            <a:lvl7pPr>
              <a:defRPr sz="1000"/>
            </a:lvl7pPr>
            <a:lvl8pPr>
              <a:defRPr sz="1000"/>
            </a:lvl8pPr>
            <a:lvl9pPr>
              <a:defRPr sz="1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2969952" y="1232747"/>
            <a:ext cx="1512513" cy="1864369"/>
          </a:xfrm>
        </p:spPr>
        <p:txBody>
          <a:bodyPr>
            <a:normAutofit/>
          </a:bodyPr>
          <a:lstStyle>
            <a:lvl1pPr marL="0" indent="0" algn="ctr">
              <a:lnSpc>
                <a:spcPct val="125000"/>
              </a:lnSpc>
              <a:buNone/>
              <a:defRPr sz="800"/>
            </a:lvl1pPr>
            <a:lvl2pPr marL="230383" indent="0">
              <a:buNone/>
              <a:defRPr sz="600"/>
            </a:lvl2pPr>
            <a:lvl3pPr marL="460766" indent="0">
              <a:buNone/>
              <a:defRPr sz="500"/>
            </a:lvl3pPr>
            <a:lvl4pPr marL="691149" indent="0">
              <a:buNone/>
              <a:defRPr sz="500"/>
            </a:lvl4pPr>
            <a:lvl5pPr marL="921532" indent="0">
              <a:buNone/>
              <a:defRPr sz="500"/>
            </a:lvl5pPr>
            <a:lvl6pPr marL="1151915" indent="0">
              <a:buNone/>
              <a:defRPr sz="500"/>
            </a:lvl6pPr>
            <a:lvl7pPr marL="1382298" indent="0">
              <a:buNone/>
              <a:defRPr sz="500"/>
            </a:lvl7pPr>
            <a:lvl8pPr marL="1612682" indent="0">
              <a:buNone/>
              <a:defRPr sz="500"/>
            </a:lvl8pPr>
            <a:lvl9pPr marL="1843065" indent="0">
              <a:buNone/>
              <a:defRPr sz="5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D8BD707-D9CF-40AE-B4C6-C98DA3205C09}" type="datetimeFigureOut">
              <a:rPr lang="en-US" smtClean="0"/>
              <a:pPr/>
              <a:t>2/6/2013</a:t>
            </a:fld>
            <a:endParaRPr lang="en-US" smtClean="0"/>
          </a:p>
        </p:txBody>
      </p:sp>
      <p:sp>
        <p:nvSpPr>
          <p:cNvPr id="6" name="Footer Placeholder 5"/>
          <p:cNvSpPr>
            <a:spLocks noGrp="1"/>
          </p:cNvSpPr>
          <p:nvPr>
            <p:ph type="ftr" sz="quarter" idx="11"/>
          </p:nvPr>
        </p:nvSpPr>
        <p:spPr/>
        <p:txBody>
          <a:bodyPr/>
          <a:lstStyle/>
          <a:p>
            <a:endParaRPr lang="ja-JP" altLang="en-US"/>
          </a:p>
        </p:txBody>
      </p:sp>
      <p:sp>
        <p:nvSpPr>
          <p:cNvPr id="7" name="Slide Number Placeholder 6"/>
          <p:cNvSpPr>
            <a:spLocks noGrp="1"/>
          </p:cNvSpPr>
          <p:nvPr>
            <p:ph type="sldNum" sz="quarter" idx="12"/>
          </p:nvPr>
        </p:nvSpPr>
        <p:spPr/>
        <p:txBody>
          <a:bodyPr/>
          <a:lstStyle/>
          <a:p>
            <a:fld id="{B6F15528-21DE-4FAA-801E-634DDDAF4B2B}" type="slidenum">
              <a:rPr lang="en-US" altLang="ja-JP" smtClean="0"/>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44454" y="115570"/>
            <a:ext cx="2871778" cy="452649"/>
          </a:xfrm>
        </p:spPr>
        <p:txBody>
          <a:bodyPr anchor="b"/>
          <a:lstStyle>
            <a:lvl1pPr algn="ctr">
              <a:lnSpc>
                <a:spcPct val="100000"/>
              </a:lnSpc>
              <a:defRPr sz="140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758252" y="577850"/>
            <a:ext cx="3044181" cy="2295750"/>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1600"/>
            </a:lvl1pPr>
            <a:lvl2pPr marL="230383" indent="0">
              <a:buNone/>
              <a:defRPr sz="1400"/>
            </a:lvl2pPr>
            <a:lvl3pPr marL="460766" indent="0">
              <a:buNone/>
              <a:defRPr sz="1200"/>
            </a:lvl3pPr>
            <a:lvl4pPr marL="691149" indent="0">
              <a:buNone/>
              <a:defRPr sz="1000"/>
            </a:lvl4pPr>
            <a:lvl5pPr marL="921532" indent="0">
              <a:buNone/>
              <a:defRPr sz="1000"/>
            </a:lvl5pPr>
            <a:lvl6pPr marL="1151915" indent="0">
              <a:buNone/>
              <a:defRPr sz="1000"/>
            </a:lvl6pPr>
            <a:lvl7pPr marL="1382298" indent="0">
              <a:buNone/>
              <a:defRPr sz="1000"/>
            </a:lvl7pPr>
            <a:lvl8pPr marL="1612682" indent="0">
              <a:buNone/>
              <a:defRPr sz="1000"/>
            </a:lvl8pPr>
            <a:lvl9pPr marL="1843065" indent="0">
              <a:buNone/>
              <a:defRPr sz="1000"/>
            </a:lvl9pPr>
          </a:lstStyle>
          <a:p>
            <a:r>
              <a:rPr lang="ja-JP" altLang="en-US" smtClean="0"/>
              <a:t>アイコンをクリックして図を追加</a:t>
            </a:r>
            <a:endParaRPr lang="en-US" dirty="0"/>
          </a:p>
        </p:txBody>
      </p:sp>
      <p:sp>
        <p:nvSpPr>
          <p:cNvPr id="4" name="Text Placeholder 3"/>
          <p:cNvSpPr>
            <a:spLocks noGrp="1"/>
          </p:cNvSpPr>
          <p:nvPr>
            <p:ph type="body" sz="half" idx="2"/>
          </p:nvPr>
        </p:nvSpPr>
        <p:spPr>
          <a:xfrm>
            <a:off x="844454" y="2937404"/>
            <a:ext cx="2871778" cy="269663"/>
          </a:xfrm>
        </p:spPr>
        <p:txBody>
          <a:bodyPr>
            <a:normAutofit/>
          </a:bodyPr>
          <a:lstStyle>
            <a:lvl1pPr marL="0" indent="0" algn="ctr">
              <a:buNone/>
              <a:defRPr sz="800"/>
            </a:lvl1pPr>
            <a:lvl2pPr marL="230383" indent="0">
              <a:buNone/>
              <a:defRPr sz="600"/>
            </a:lvl2pPr>
            <a:lvl3pPr marL="460766" indent="0">
              <a:buNone/>
              <a:defRPr sz="500"/>
            </a:lvl3pPr>
            <a:lvl4pPr marL="691149" indent="0">
              <a:buNone/>
              <a:defRPr sz="500"/>
            </a:lvl4pPr>
            <a:lvl5pPr marL="921532" indent="0">
              <a:buNone/>
              <a:defRPr sz="500"/>
            </a:lvl5pPr>
            <a:lvl6pPr marL="1151915" indent="0">
              <a:buNone/>
              <a:defRPr sz="500"/>
            </a:lvl6pPr>
            <a:lvl7pPr marL="1382298" indent="0">
              <a:buNone/>
              <a:defRPr sz="500"/>
            </a:lvl7pPr>
            <a:lvl8pPr marL="1612682" indent="0">
              <a:buNone/>
              <a:defRPr sz="500"/>
            </a:lvl8pPr>
            <a:lvl9pPr marL="1843065" indent="0">
              <a:buNone/>
              <a:defRPr sz="5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D8BD707-D9CF-40AE-B4C6-C98DA3205C09}" type="datetimeFigureOut">
              <a:rPr lang="en-US" smtClean="0"/>
              <a:pPr/>
              <a:t>2/6/2013</a:t>
            </a:fld>
            <a:endParaRPr lang="en-US" smtClean="0"/>
          </a:p>
        </p:txBody>
      </p:sp>
      <p:sp>
        <p:nvSpPr>
          <p:cNvPr id="6" name="Footer Placeholder 5"/>
          <p:cNvSpPr>
            <a:spLocks noGrp="1"/>
          </p:cNvSpPr>
          <p:nvPr>
            <p:ph type="ftr" sz="quarter" idx="11"/>
          </p:nvPr>
        </p:nvSpPr>
        <p:spPr/>
        <p:txBody>
          <a:bodyPr/>
          <a:lstStyle/>
          <a:p>
            <a:endParaRPr lang="ja-JP" altLang="en-US"/>
          </a:p>
        </p:txBody>
      </p:sp>
      <p:sp>
        <p:nvSpPr>
          <p:cNvPr id="7" name="Slide Number Placeholder 6"/>
          <p:cNvSpPr>
            <a:spLocks noGrp="1"/>
          </p:cNvSpPr>
          <p:nvPr>
            <p:ph type="sldNum" sz="quarter" idx="12"/>
          </p:nvPr>
        </p:nvSpPr>
        <p:spPr/>
        <p:txBody>
          <a:bodyPr/>
          <a:lstStyle/>
          <a:p>
            <a:fld id="{B6F15528-21DE-4FAA-801E-634DDDAF4B2B}" type="slidenum">
              <a:rPr lang="en-US" altLang="ja-JP" smtClean="0"/>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9870" y="0"/>
            <a:ext cx="4137660" cy="808990"/>
          </a:xfrm>
          <a:prstGeom prst="rect">
            <a:avLst/>
          </a:prstGeom>
        </p:spPr>
        <p:txBody>
          <a:bodyPr vert="horz" lIns="46077" tIns="23038" rIns="46077" bIns="23038" rtlCol="0" anchor="b">
            <a:no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29870" y="808990"/>
            <a:ext cx="4137660" cy="2288126"/>
          </a:xfrm>
          <a:prstGeom prst="rect">
            <a:avLst/>
          </a:prstGeom>
        </p:spPr>
        <p:txBody>
          <a:bodyPr vert="horz" lIns="46077" tIns="23038" rIns="46077" bIns="23038"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smtClean="0"/>
          </a:p>
        </p:txBody>
      </p:sp>
      <p:sp>
        <p:nvSpPr>
          <p:cNvPr id="4" name="Date Placeholder 3"/>
          <p:cNvSpPr>
            <a:spLocks noGrp="1"/>
          </p:cNvSpPr>
          <p:nvPr>
            <p:ph type="dt" sz="half" idx="2"/>
          </p:nvPr>
        </p:nvSpPr>
        <p:spPr>
          <a:xfrm>
            <a:off x="3199350" y="3213488"/>
            <a:ext cx="1048782" cy="184591"/>
          </a:xfrm>
          <a:prstGeom prst="rect">
            <a:avLst/>
          </a:prstGeom>
        </p:spPr>
        <p:txBody>
          <a:bodyPr vert="horz" lIns="46077" tIns="23038" rIns="23038" bIns="23038" rtlCol="0" anchor="ctr"/>
          <a:lstStyle>
            <a:lvl1pPr algn="r">
              <a:defRPr sz="600">
                <a:solidFill>
                  <a:schemeClr val="tx1">
                    <a:lumMod val="65000"/>
                    <a:lumOff val="35000"/>
                  </a:schemeClr>
                </a:solidFill>
                <a:latin typeface="Century Gothic" pitchFamily="34" charset="0"/>
              </a:defRPr>
            </a:lvl1pPr>
          </a:lstStyle>
          <a:p>
            <a:fld id="{1D8BD707-D9CF-40AE-B4C6-C98DA3205C09}" type="datetimeFigureOut">
              <a:rPr lang="en-US" smtClean="0"/>
              <a:pPr/>
              <a:t>2/6/2013</a:t>
            </a:fld>
            <a:endParaRPr lang="en-US" smtClean="0"/>
          </a:p>
        </p:txBody>
      </p:sp>
      <p:sp>
        <p:nvSpPr>
          <p:cNvPr id="5" name="Footer Placeholder 4"/>
          <p:cNvSpPr>
            <a:spLocks noGrp="1"/>
          </p:cNvSpPr>
          <p:nvPr>
            <p:ph type="ftr" sz="quarter" idx="3"/>
          </p:nvPr>
        </p:nvSpPr>
        <p:spPr>
          <a:xfrm>
            <a:off x="331414" y="3213488"/>
            <a:ext cx="1431899" cy="184591"/>
          </a:xfrm>
          <a:prstGeom prst="rect">
            <a:avLst/>
          </a:prstGeom>
        </p:spPr>
        <p:txBody>
          <a:bodyPr vert="horz" lIns="23038" tIns="23038" rIns="46077" bIns="23038" rtlCol="0" anchor="ctr"/>
          <a:lstStyle>
            <a:lvl1pPr algn="l">
              <a:defRPr sz="600">
                <a:solidFill>
                  <a:schemeClr val="tx1">
                    <a:lumMod val="65000"/>
                    <a:lumOff val="35000"/>
                  </a:schemeClr>
                </a:solidFill>
                <a:latin typeface="Century Gothic" pitchFamily="34" charset="0"/>
              </a:defRPr>
            </a:lvl1pPr>
          </a:lstStyle>
          <a:p>
            <a:endParaRPr lang="ja-JP" altLang="en-US"/>
          </a:p>
        </p:txBody>
      </p:sp>
      <p:sp>
        <p:nvSpPr>
          <p:cNvPr id="6" name="Slide Number Placeholder 5"/>
          <p:cNvSpPr>
            <a:spLocks noGrp="1"/>
          </p:cNvSpPr>
          <p:nvPr>
            <p:ph type="sldNum" sz="quarter" idx="4"/>
          </p:nvPr>
        </p:nvSpPr>
        <p:spPr>
          <a:xfrm>
            <a:off x="4295370" y="3213488"/>
            <a:ext cx="282549" cy="184591"/>
          </a:xfrm>
          <a:prstGeom prst="rect">
            <a:avLst/>
          </a:prstGeom>
        </p:spPr>
        <p:txBody>
          <a:bodyPr vert="horz" lIns="13823" tIns="23038" rIns="23038" bIns="23038" rtlCol="0" anchor="ctr"/>
          <a:lstStyle>
            <a:lvl1pPr algn="l">
              <a:defRPr sz="600">
                <a:solidFill>
                  <a:schemeClr val="tx1">
                    <a:lumMod val="65000"/>
                    <a:lumOff val="35000"/>
                  </a:schemeClr>
                </a:solidFill>
                <a:latin typeface="Century Gothic" pitchFamily="34" charset="0"/>
              </a:defRPr>
            </a:lvl1pPr>
          </a:lstStyle>
          <a:p>
            <a:fld id="{B6F15528-21DE-4FAA-801E-634DDDAF4B2B}" type="slidenum">
              <a:rPr lang="en-US" altLang="ja-JP" smtClean="0"/>
              <a:pPr/>
              <a:t>‹#›</a:t>
            </a:fld>
            <a:endParaRPr lang="en-US" altLang="ja-JP"/>
          </a:p>
        </p:txBody>
      </p:sp>
      <p:sp>
        <p:nvSpPr>
          <p:cNvPr id="7" name="Oval 6"/>
          <p:cNvSpPr/>
          <p:nvPr/>
        </p:nvSpPr>
        <p:spPr>
          <a:xfrm>
            <a:off x="4252374" y="3285800"/>
            <a:ext cx="42621" cy="42857"/>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46077" tIns="23038" rIns="46077" bIns="23038" rtlCol="0" anchor="ctr"/>
          <a:lstStyle/>
          <a:p>
            <a:pPr marL="0" algn="ctr" defTabSz="460766" rtl="0" eaLnBrk="1" latinLnBrk="0" hangingPunct="1"/>
            <a:endParaRPr lang="en-US" sz="900" kern="1200">
              <a:solidFill>
                <a:schemeClr val="lt1"/>
              </a:solidFill>
              <a:latin typeface="+mn-lt"/>
              <a:ea typeface="+mn-ea"/>
              <a:cs typeface="+mn-cs"/>
            </a:endParaRPr>
          </a:p>
        </p:txBody>
      </p:sp>
      <p:sp>
        <p:nvSpPr>
          <p:cNvPr id="8" name="Oval 7"/>
          <p:cNvSpPr/>
          <p:nvPr/>
        </p:nvSpPr>
        <p:spPr>
          <a:xfrm>
            <a:off x="286141" y="3285800"/>
            <a:ext cx="42621" cy="42857"/>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46077" tIns="23038" rIns="46077" bIns="23038"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4031" r:id="rId1"/>
    <p:sldLayoutId id="2147484032" r:id="rId2"/>
    <p:sldLayoutId id="2147484033" r:id="rId3"/>
    <p:sldLayoutId id="2147484034" r:id="rId4"/>
    <p:sldLayoutId id="2147484035" r:id="rId5"/>
    <p:sldLayoutId id="2147484036" r:id="rId6"/>
    <p:sldLayoutId id="2147484037" r:id="rId7"/>
    <p:sldLayoutId id="2147484038" r:id="rId8"/>
    <p:sldLayoutId id="2147484039" r:id="rId9"/>
    <p:sldLayoutId id="2147484040" r:id="rId10"/>
    <p:sldLayoutId id="2147484041" r:id="rId11"/>
    <p:sldLayoutId id="2147484042" r:id="rId12"/>
  </p:sldLayoutIdLst>
  <p:txStyles>
    <p:titleStyle>
      <a:lvl1pPr algn="ctr" defTabSz="460766" rtl="0" eaLnBrk="1" latinLnBrk="0" hangingPunct="1">
        <a:lnSpc>
          <a:spcPts val="2923"/>
        </a:lnSpc>
        <a:spcBef>
          <a:spcPct val="0"/>
        </a:spcBef>
        <a:buNone/>
        <a:defRPr kumimoji="1" sz="27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172787" indent="-172787" algn="l" defTabSz="460766" rtl="0" eaLnBrk="1" latinLnBrk="0" hangingPunct="1">
        <a:spcBef>
          <a:spcPct val="20000"/>
        </a:spcBef>
        <a:buFont typeface="Arial" pitchFamily="34" charset="0"/>
        <a:buChar char="•"/>
        <a:defRPr kumimoji="1" sz="1200" kern="1200">
          <a:solidFill>
            <a:schemeClr val="tx1">
              <a:lumMod val="50000"/>
              <a:lumOff val="50000"/>
            </a:schemeClr>
          </a:solidFill>
          <a:latin typeface="+mj-lt"/>
          <a:ea typeface="+mn-ea"/>
          <a:cs typeface="+mn-cs"/>
        </a:defRPr>
      </a:lvl1pPr>
      <a:lvl2pPr marL="374373" indent="-143989" algn="l" defTabSz="460766" rtl="0" eaLnBrk="1" latinLnBrk="0" hangingPunct="1">
        <a:spcBef>
          <a:spcPct val="20000"/>
        </a:spcBef>
        <a:buFont typeface="Courier New" pitchFamily="49" charset="0"/>
        <a:buChar char="o"/>
        <a:defRPr kumimoji="1" sz="800" kern="1200">
          <a:solidFill>
            <a:schemeClr val="tx1">
              <a:lumMod val="50000"/>
              <a:lumOff val="50000"/>
            </a:schemeClr>
          </a:solidFill>
          <a:latin typeface="+mj-lt"/>
          <a:ea typeface="+mn-ea"/>
          <a:cs typeface="+mn-cs"/>
        </a:defRPr>
      </a:lvl2pPr>
      <a:lvl3pPr marL="575958" indent="-115192" algn="l" defTabSz="460766" rtl="0" eaLnBrk="1" latinLnBrk="0" hangingPunct="1">
        <a:spcBef>
          <a:spcPct val="20000"/>
        </a:spcBef>
        <a:buFont typeface="Arial" pitchFamily="34" charset="0"/>
        <a:buChar char="•"/>
        <a:defRPr kumimoji="1" sz="800" kern="1200">
          <a:solidFill>
            <a:schemeClr val="tx1">
              <a:lumMod val="50000"/>
              <a:lumOff val="50000"/>
            </a:schemeClr>
          </a:solidFill>
          <a:latin typeface="+mj-lt"/>
          <a:ea typeface="+mn-ea"/>
          <a:cs typeface="+mn-cs"/>
        </a:defRPr>
      </a:lvl3pPr>
      <a:lvl4pPr marL="806341" indent="-115192" algn="l" defTabSz="460766" rtl="0" eaLnBrk="1" latinLnBrk="0" hangingPunct="1">
        <a:spcBef>
          <a:spcPct val="20000"/>
        </a:spcBef>
        <a:buFont typeface="Courier New" pitchFamily="49" charset="0"/>
        <a:buChar char="o"/>
        <a:defRPr kumimoji="1" sz="800" kern="1200">
          <a:solidFill>
            <a:schemeClr val="tx1">
              <a:lumMod val="50000"/>
              <a:lumOff val="50000"/>
            </a:schemeClr>
          </a:solidFill>
          <a:latin typeface="+mj-lt"/>
          <a:ea typeface="+mn-ea"/>
          <a:cs typeface="+mn-cs"/>
        </a:defRPr>
      </a:lvl4pPr>
      <a:lvl5pPr marL="1036724" indent="-115192" algn="l" defTabSz="460766" rtl="0" eaLnBrk="1" latinLnBrk="0" hangingPunct="1">
        <a:spcBef>
          <a:spcPct val="20000"/>
        </a:spcBef>
        <a:buFont typeface="Arial" pitchFamily="34" charset="0"/>
        <a:buChar char="•"/>
        <a:defRPr kumimoji="1" sz="800" kern="1200">
          <a:solidFill>
            <a:schemeClr val="tx1">
              <a:lumMod val="50000"/>
              <a:lumOff val="50000"/>
            </a:schemeClr>
          </a:solidFill>
          <a:latin typeface="+mj-lt"/>
          <a:ea typeface="+mn-ea"/>
          <a:cs typeface="+mn-cs"/>
        </a:defRPr>
      </a:lvl5pPr>
      <a:lvl6pPr marL="1267107" indent="-115192" algn="l" defTabSz="460766" rtl="0" eaLnBrk="1" latinLnBrk="0" hangingPunct="1">
        <a:spcBef>
          <a:spcPct val="20000"/>
        </a:spcBef>
        <a:buFont typeface="Courier New" pitchFamily="49" charset="0"/>
        <a:buChar char="o"/>
        <a:defRPr kumimoji="1" sz="800" kern="1200">
          <a:solidFill>
            <a:schemeClr val="tx1">
              <a:lumMod val="50000"/>
              <a:lumOff val="50000"/>
            </a:schemeClr>
          </a:solidFill>
          <a:latin typeface="+mj-lt"/>
          <a:ea typeface="+mn-ea"/>
          <a:cs typeface="+mn-cs"/>
        </a:defRPr>
      </a:lvl6pPr>
      <a:lvl7pPr marL="1497490" indent="-115192" algn="l" defTabSz="460766" rtl="0" eaLnBrk="1" latinLnBrk="0" hangingPunct="1">
        <a:spcBef>
          <a:spcPct val="20000"/>
        </a:spcBef>
        <a:buFont typeface="Arial" pitchFamily="34" charset="0"/>
        <a:buChar char="•"/>
        <a:defRPr kumimoji="1" sz="800" kern="1200">
          <a:solidFill>
            <a:schemeClr val="tx1">
              <a:lumMod val="50000"/>
              <a:lumOff val="50000"/>
            </a:schemeClr>
          </a:solidFill>
          <a:latin typeface="+mj-lt"/>
          <a:ea typeface="+mn-ea"/>
          <a:cs typeface="+mn-cs"/>
        </a:defRPr>
      </a:lvl7pPr>
      <a:lvl8pPr marL="1727873" indent="-115192" algn="l" defTabSz="460766" rtl="0" eaLnBrk="1" latinLnBrk="0" hangingPunct="1">
        <a:spcBef>
          <a:spcPct val="20000"/>
        </a:spcBef>
        <a:buFont typeface="Courier New" pitchFamily="49" charset="0"/>
        <a:buChar char="o"/>
        <a:defRPr kumimoji="1" sz="800" kern="1200">
          <a:solidFill>
            <a:schemeClr val="tx1">
              <a:lumMod val="50000"/>
              <a:lumOff val="50000"/>
            </a:schemeClr>
          </a:solidFill>
          <a:latin typeface="+mj-lt"/>
          <a:ea typeface="+mn-ea"/>
          <a:cs typeface="+mn-cs"/>
        </a:defRPr>
      </a:lvl8pPr>
      <a:lvl9pPr marL="1958256" indent="-115192" algn="l" defTabSz="460766" rtl="0" eaLnBrk="1" latinLnBrk="0" hangingPunct="1">
        <a:spcBef>
          <a:spcPct val="20000"/>
        </a:spcBef>
        <a:buFont typeface="Arial" pitchFamily="34" charset="0"/>
        <a:buChar char="•"/>
        <a:defRPr kumimoji="1" sz="800" kern="1200">
          <a:solidFill>
            <a:schemeClr val="tx1">
              <a:lumMod val="50000"/>
              <a:lumOff val="50000"/>
            </a:schemeClr>
          </a:solidFill>
          <a:latin typeface="+mj-lt"/>
          <a:ea typeface="+mn-ea"/>
          <a:cs typeface="+mn-cs"/>
        </a:defRPr>
      </a:lvl9pPr>
    </p:bodyStyle>
    <p:otherStyle>
      <a:defPPr>
        <a:defRPr lang="en-US"/>
      </a:defPPr>
      <a:lvl1pPr marL="0" algn="l" defTabSz="460766" rtl="0" eaLnBrk="1" latinLnBrk="0" hangingPunct="1">
        <a:defRPr kumimoji="1" sz="900" kern="1200">
          <a:solidFill>
            <a:schemeClr val="tx1"/>
          </a:solidFill>
          <a:latin typeface="+mn-lt"/>
          <a:ea typeface="+mn-ea"/>
          <a:cs typeface="+mn-cs"/>
        </a:defRPr>
      </a:lvl1pPr>
      <a:lvl2pPr marL="230383" algn="l" defTabSz="460766" rtl="0" eaLnBrk="1" latinLnBrk="0" hangingPunct="1">
        <a:defRPr kumimoji="1" sz="900" kern="1200">
          <a:solidFill>
            <a:schemeClr val="tx1"/>
          </a:solidFill>
          <a:latin typeface="+mn-lt"/>
          <a:ea typeface="+mn-ea"/>
          <a:cs typeface="+mn-cs"/>
        </a:defRPr>
      </a:lvl2pPr>
      <a:lvl3pPr marL="460766" algn="l" defTabSz="460766" rtl="0" eaLnBrk="1" latinLnBrk="0" hangingPunct="1">
        <a:defRPr kumimoji="1" sz="900" kern="1200">
          <a:solidFill>
            <a:schemeClr val="tx1"/>
          </a:solidFill>
          <a:latin typeface="+mn-lt"/>
          <a:ea typeface="+mn-ea"/>
          <a:cs typeface="+mn-cs"/>
        </a:defRPr>
      </a:lvl3pPr>
      <a:lvl4pPr marL="691149" algn="l" defTabSz="460766" rtl="0" eaLnBrk="1" latinLnBrk="0" hangingPunct="1">
        <a:defRPr kumimoji="1" sz="900" kern="1200">
          <a:solidFill>
            <a:schemeClr val="tx1"/>
          </a:solidFill>
          <a:latin typeface="+mn-lt"/>
          <a:ea typeface="+mn-ea"/>
          <a:cs typeface="+mn-cs"/>
        </a:defRPr>
      </a:lvl4pPr>
      <a:lvl5pPr marL="921532" algn="l" defTabSz="460766" rtl="0" eaLnBrk="1" latinLnBrk="0" hangingPunct="1">
        <a:defRPr kumimoji="1" sz="900" kern="1200">
          <a:solidFill>
            <a:schemeClr val="tx1"/>
          </a:solidFill>
          <a:latin typeface="+mn-lt"/>
          <a:ea typeface="+mn-ea"/>
          <a:cs typeface="+mn-cs"/>
        </a:defRPr>
      </a:lvl5pPr>
      <a:lvl6pPr marL="1151915" algn="l" defTabSz="460766" rtl="0" eaLnBrk="1" latinLnBrk="0" hangingPunct="1">
        <a:defRPr kumimoji="1" sz="900" kern="1200">
          <a:solidFill>
            <a:schemeClr val="tx1"/>
          </a:solidFill>
          <a:latin typeface="+mn-lt"/>
          <a:ea typeface="+mn-ea"/>
          <a:cs typeface="+mn-cs"/>
        </a:defRPr>
      </a:lvl6pPr>
      <a:lvl7pPr marL="1382298" algn="l" defTabSz="460766" rtl="0" eaLnBrk="1" latinLnBrk="0" hangingPunct="1">
        <a:defRPr kumimoji="1" sz="900" kern="1200">
          <a:solidFill>
            <a:schemeClr val="tx1"/>
          </a:solidFill>
          <a:latin typeface="+mn-lt"/>
          <a:ea typeface="+mn-ea"/>
          <a:cs typeface="+mn-cs"/>
        </a:defRPr>
      </a:lvl7pPr>
      <a:lvl8pPr marL="1612682" algn="l" defTabSz="460766" rtl="0" eaLnBrk="1" latinLnBrk="0" hangingPunct="1">
        <a:defRPr kumimoji="1" sz="900" kern="1200">
          <a:solidFill>
            <a:schemeClr val="tx1"/>
          </a:solidFill>
          <a:latin typeface="+mn-lt"/>
          <a:ea typeface="+mn-ea"/>
          <a:cs typeface="+mn-cs"/>
        </a:defRPr>
      </a:lvl8pPr>
      <a:lvl9pPr marL="1843065" algn="l" defTabSz="460766" rtl="0" eaLnBrk="1" latinLnBrk="0" hangingPunct="1">
        <a:defRPr kumimoji="1" sz="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393700" y="981785"/>
            <a:ext cx="3889248" cy="365760"/>
          </a:xfrm>
          <a:custGeom>
            <a:avLst/>
            <a:gdLst/>
            <a:ahLst/>
            <a:cxnLst/>
            <a:rect l="l" t="t" r="r" b="b"/>
            <a:pathLst>
              <a:path w="3889248" h="365760">
                <a:moveTo>
                  <a:pt x="0" y="365760"/>
                </a:moveTo>
                <a:lnTo>
                  <a:pt x="3889248" y="365760"/>
                </a:lnTo>
                <a:lnTo>
                  <a:pt x="3889248" y="0"/>
                </a:lnTo>
                <a:lnTo>
                  <a:pt x="0" y="0"/>
                </a:lnTo>
                <a:lnTo>
                  <a:pt x="0" y="365760"/>
                </a:lnTo>
                <a:close/>
              </a:path>
            </a:pathLst>
          </a:custGeom>
          <a:solidFill>
            <a:srgbClr val="3131B1"/>
          </a:solidFill>
        </p:spPr>
        <p:txBody>
          <a:bodyPr wrap="square" lIns="0" tIns="0" rIns="0" bIns="0" rtlCol="0">
            <a:noAutofit/>
          </a:bodyPr>
          <a:lstStyle/>
          <a:p>
            <a:endParaRPr/>
          </a:p>
        </p:txBody>
      </p:sp>
      <p:sp>
        <p:nvSpPr>
          <p:cNvPr id="6" name="object 6"/>
          <p:cNvSpPr txBox="1">
            <a:spLocks noGrp="1"/>
          </p:cNvSpPr>
          <p:nvPr>
            <p:ph type="title"/>
          </p:nvPr>
        </p:nvSpPr>
        <p:spPr>
          <a:xfrm>
            <a:off x="776224" y="1049193"/>
            <a:ext cx="3124199" cy="230944"/>
          </a:xfrm>
          <a:prstGeom prst="rect">
            <a:avLst/>
          </a:prstGeom>
        </p:spPr>
        <p:txBody>
          <a:bodyPr vert="horz" wrap="square" lIns="0" tIns="0" rIns="0" bIns="0" rtlCol="0">
            <a:noAutofit/>
          </a:bodyPr>
          <a:lstStyle/>
          <a:p>
            <a:pPr marL="12694"/>
            <a:r>
              <a:rPr lang="en-US" sz="1400" spc="-40" dirty="0">
                <a:solidFill>
                  <a:srgbClr val="FFFFFF"/>
                </a:solidFill>
                <a:latin typeface="Times New Roman"/>
                <a:cs typeface="Times New Roman"/>
              </a:rPr>
              <a:t>Differential-Algebraic Equations in Modeling</a:t>
            </a:r>
            <a:endParaRPr sz="1400" dirty="0">
              <a:latin typeface="Times New Roman"/>
              <a:cs typeface="Times New Roman"/>
            </a:endParaRPr>
          </a:p>
        </p:txBody>
      </p:sp>
      <p:sp>
        <p:nvSpPr>
          <p:cNvPr id="7" name="object 7"/>
          <p:cNvSpPr txBox="1">
            <a:spLocks noGrp="1"/>
          </p:cNvSpPr>
          <p:nvPr>
            <p:ph idx="1"/>
          </p:nvPr>
        </p:nvSpPr>
        <p:spPr>
          <a:xfrm>
            <a:off x="1079500" y="1533318"/>
            <a:ext cx="2438399" cy="1056666"/>
          </a:xfrm>
          <a:prstGeom prst="rect">
            <a:avLst/>
          </a:prstGeom>
        </p:spPr>
        <p:txBody>
          <a:bodyPr vert="horz" wrap="square" lIns="0" tIns="0" rIns="0" bIns="0" rtlCol="0">
            <a:noAutofit/>
          </a:bodyPr>
          <a:lstStyle/>
          <a:p>
            <a:pPr marL="12694" marR="12694" indent="-635" algn="ctr">
              <a:lnSpc>
                <a:spcPct val="102699"/>
              </a:lnSpc>
            </a:pPr>
            <a:r>
              <a:rPr lang="en-US" sz="1100" spc="-45" dirty="0">
                <a:latin typeface="Arial"/>
                <a:cs typeface="Arial"/>
              </a:rPr>
              <a:t>Xavier </a:t>
            </a:r>
            <a:r>
              <a:rPr lang="en-US" sz="1100" spc="-45" dirty="0" err="1">
                <a:latin typeface="Arial"/>
                <a:cs typeface="Arial"/>
              </a:rPr>
              <a:t>Dahan</a:t>
            </a:r>
            <a:endParaRPr lang="en-US" sz="1100" spc="-45" dirty="0">
              <a:latin typeface="Arial"/>
              <a:cs typeface="Arial"/>
            </a:endParaRPr>
          </a:p>
          <a:p>
            <a:pPr marL="12694" marR="12694" indent="-635" algn="ctr">
              <a:lnSpc>
                <a:spcPct val="102699"/>
              </a:lnSpc>
            </a:pPr>
            <a:r>
              <a:rPr lang="en-US" sz="11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a:cs typeface="Arial"/>
              </a:rPr>
              <a:t/>
            </a:r>
            <a:br>
              <a:rPr lang="en-US" sz="11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a:cs typeface="Arial"/>
              </a:rPr>
            </a:br>
            <a:r>
              <a:rPr lang="en-US" altLang="ja-JP" sz="1100" dirty="0">
                <a:ln>
                  <a:solidFill>
                    <a:srgbClr val="92D050"/>
                  </a:solidFill>
                </a:ln>
                <a:solidFill>
                  <a:srgbClr val="00B050"/>
                </a:solidFill>
                <a:effectLst>
                  <a:reflection blurRad="6350" stA="60000" endA="900" endPos="58000" dir="5400000" sy="-100000" algn="bl" rotWithShape="0"/>
                </a:effectLst>
                <a:latin typeface="Arial"/>
                <a:cs typeface="Arial"/>
              </a:rPr>
              <a:t>COE</a:t>
            </a:r>
            <a:r>
              <a:rPr lang="ja-JP" altLang="en-US" sz="1100" dirty="0">
                <a:ln>
                  <a:solidFill>
                    <a:srgbClr val="92D050"/>
                  </a:solidFill>
                </a:ln>
                <a:solidFill>
                  <a:srgbClr val="00B050"/>
                </a:solidFill>
                <a:effectLst>
                  <a:reflection blurRad="6350" stA="60000" endA="900" endPos="58000" dir="5400000" sy="-100000" algn="bl" rotWithShape="0"/>
                </a:effectLst>
                <a:latin typeface="Arial"/>
                <a:cs typeface="Arial"/>
              </a:rPr>
              <a:t>ﾏｽ・ﾌｫｱ・ｲﾝﾀﾞｽﾄﾘ教育研究拠点</a:t>
            </a:r>
            <a:r>
              <a:rPr lang="en-US" sz="1100" dirty="0">
                <a:latin typeface="Arial"/>
                <a:cs typeface="Arial"/>
              </a:rPr>
              <a:t/>
            </a:r>
            <a:br>
              <a:rPr lang="en-US" sz="1100" dirty="0">
                <a:latin typeface="Arial"/>
                <a:cs typeface="Arial"/>
              </a:rPr>
            </a:br>
            <a:r>
              <a:rPr sz="11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a:cs typeface="Arial"/>
              </a:rPr>
              <a:t> </a:t>
            </a:r>
            <a:endParaRPr lang="en-US" sz="11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a:cs typeface="Arial"/>
            </a:endParaRPr>
          </a:p>
          <a:p>
            <a:pPr marL="12694" marR="12694" indent="-635" algn="ctr">
              <a:lnSpc>
                <a:spcPct val="102699"/>
              </a:lnSpc>
            </a:pPr>
            <a:r>
              <a:rPr lang="ja-JP" altLang="en-US" sz="1100" spc="-95" dirty="0">
                <a:latin typeface="Arial"/>
                <a:cs typeface="Arial"/>
              </a:rPr>
              <a:t>九州大学</a:t>
            </a:r>
            <a:endParaRPr sz="1100" dirty="0">
              <a:latin typeface="Arial"/>
              <a:cs typeface="Arial"/>
            </a:endParaRPr>
          </a:p>
          <a:p>
            <a:pPr>
              <a:lnSpc>
                <a:spcPts val="800"/>
              </a:lnSpc>
              <a:spcBef>
                <a:spcPts val="19"/>
              </a:spcBef>
            </a:pPr>
            <a:endParaRPr lang="en-US" sz="800" dirty="0"/>
          </a:p>
          <a:p>
            <a:pPr>
              <a:lnSpc>
                <a:spcPts val="800"/>
              </a:lnSpc>
              <a:spcBef>
                <a:spcPts val="19"/>
              </a:spcBef>
            </a:pPr>
            <a:endParaRPr sz="800" dirty="0"/>
          </a:p>
          <a:p>
            <a:pPr>
              <a:lnSpc>
                <a:spcPts val="1000"/>
              </a:lnSpc>
            </a:pPr>
            <a:endParaRPr sz="1000" dirty="0"/>
          </a:p>
          <a:p>
            <a:pPr>
              <a:lnSpc>
                <a:spcPts val="1000"/>
              </a:lnSpc>
            </a:pPr>
            <a:endParaRPr sz="1000" dirty="0"/>
          </a:p>
          <a:p>
            <a:pPr marR="2540" algn="ctr"/>
            <a:r>
              <a:rPr sz="1100" spc="-80" dirty="0">
                <a:latin typeface="Arial"/>
                <a:cs typeface="Arial"/>
              </a:rPr>
              <a:t>201</a:t>
            </a:r>
            <a:r>
              <a:rPr lang="en-US" sz="1100" spc="-70" dirty="0">
                <a:latin typeface="Arial"/>
                <a:cs typeface="Arial"/>
              </a:rPr>
              <a:t>3</a:t>
            </a:r>
            <a:r>
              <a:rPr lang="ja-JP" altLang="en-US" sz="1100" spc="-70" dirty="0">
                <a:latin typeface="Arial"/>
                <a:cs typeface="Arial"/>
              </a:rPr>
              <a:t>年</a:t>
            </a:r>
            <a:r>
              <a:rPr lang="ja-JP" altLang="en-US" sz="1100" spc="-70" dirty="0" smtClean="0">
                <a:latin typeface="Arial"/>
                <a:cs typeface="Arial"/>
              </a:rPr>
              <a:t>１月</a:t>
            </a:r>
            <a:r>
              <a:rPr lang="en-US" altLang="ja-JP" sz="1100" spc="-70" smtClean="0">
                <a:latin typeface="Arial"/>
                <a:cs typeface="Arial"/>
              </a:rPr>
              <a:t>14</a:t>
            </a:r>
            <a:r>
              <a:rPr lang="ja-JP" altLang="en-US" sz="1100" spc="-70" smtClean="0">
                <a:latin typeface="Arial"/>
                <a:cs typeface="Arial"/>
              </a:rPr>
              <a:t>日</a:t>
            </a:r>
            <a:endParaRPr sz="1100" dirty="0">
              <a:latin typeface="Arial"/>
              <a:cs typeface="Arial"/>
            </a:endParaRPr>
          </a:p>
        </p:txBody>
      </p:sp>
      <p:sp>
        <p:nvSpPr>
          <p:cNvPr id="8" name="テキスト ボックス 7"/>
          <p:cNvSpPr txBox="1"/>
          <p:nvPr/>
        </p:nvSpPr>
        <p:spPr>
          <a:xfrm>
            <a:off x="469902" y="429063"/>
            <a:ext cx="3810000" cy="369332"/>
          </a:xfrm>
          <a:prstGeom prst="rect">
            <a:avLst/>
          </a:prstGeom>
          <a:noFill/>
        </p:spPr>
        <p:txBody>
          <a:bodyPr wrap="square" lIns="91395" tIns="45699" rIns="91395" bIns="45699" rtlCol="0">
            <a:spAutoFit/>
          </a:bodyPr>
          <a:lstStyle/>
          <a:p>
            <a:r>
              <a:rPr kumimoji="1" lang="ja-JP" alt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数学モデル論</a:t>
            </a:r>
            <a:r>
              <a:rPr kumimoji="1" lang="ja-JP" altLang="en-US" dirty="0" smtClean="0">
                <a:solidFill>
                  <a:sysClr val="windowText" lastClr="000000"/>
                </a:solidFill>
              </a:rPr>
              <a:t>　</a:t>
            </a:r>
            <a:r>
              <a:rPr kumimoji="1" lang="ja-JP" alt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第４</a:t>
            </a:r>
            <a:endParaRPr kumimoji="1" lang="ja-JP" altLang="en-US" dirty="0">
              <a:solidFill>
                <a:sysClr val="windowText" lastClr="000000"/>
              </a:solidFill>
            </a:endParaRPr>
          </a:p>
        </p:txBody>
      </p:sp>
    </p:spTree>
  </p:cSld>
  <p:clrMapOvr>
    <a:masterClrMapping/>
  </p:clrMapOvr>
  <p:transition>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5506" y="3"/>
            <a:ext cx="3757215" cy="710565"/>
          </a:xfrm>
          <a:prstGeom prst="rect">
            <a:avLst/>
          </a:prstGeom>
        </p:spPr>
        <p:txBody>
          <a:bodyPr vert="horz" wrap="square" lIns="0" tIns="0" rIns="0" bIns="0" rtlCol="0">
            <a:noAutofit/>
          </a:bodyPr>
          <a:lstStyle/>
          <a:p>
            <a:pPr marL="12694"/>
            <a:endParaRPr lang="en-US" sz="1400" spc="-40" dirty="0" smtClean="0">
              <a:solidFill>
                <a:srgbClr val="FFFFFF"/>
              </a:solidFill>
              <a:latin typeface="Times New Roman"/>
              <a:cs typeface="Times New Roman"/>
            </a:endParaRPr>
          </a:p>
          <a:p>
            <a:pPr marL="12694"/>
            <a:r>
              <a:rPr lang="ja-JP" altLang="en-US" sz="1400" spc="-30" dirty="0" smtClean="0">
                <a:latin typeface="Times New Roman"/>
                <a:cs typeface="Times New Roman"/>
              </a:rPr>
              <a:t>グラフを使った解法 </a:t>
            </a:r>
            <a:r>
              <a:rPr lang="en-US" altLang="ja-JP" sz="1400" dirty="0" smtClean="0">
                <a:latin typeface="Times New Roman"/>
                <a:cs typeface="Times New Roman"/>
              </a:rPr>
              <a:t>(</a:t>
            </a:r>
            <a:r>
              <a:rPr lang="en-US" altLang="ja-JP" sz="1400" dirty="0">
                <a:latin typeface="Times New Roman"/>
                <a:cs typeface="Times New Roman"/>
              </a:rPr>
              <a:t>assignation) </a:t>
            </a:r>
            <a:r>
              <a:rPr lang="en-US" altLang="ja-JP" sz="1400" dirty="0" smtClean="0">
                <a:latin typeface="Times New Roman"/>
                <a:cs typeface="Times New Roman"/>
              </a:rPr>
              <a:t>IV</a:t>
            </a:r>
            <a:endParaRPr lang="en-US" altLang="ja-JP" sz="1400" dirty="0">
              <a:latin typeface="Times New Roman"/>
              <a:cs typeface="Times New Roman"/>
            </a:endParaRPr>
          </a:p>
          <a:p>
            <a:pPr marL="12694"/>
            <a:r>
              <a:rPr sz="1400" spc="10" dirty="0" smtClean="0">
                <a:solidFill>
                  <a:srgbClr val="FFFFFF"/>
                </a:solidFill>
                <a:latin typeface="Times New Roman"/>
                <a:cs typeface="Times New Roman"/>
              </a:rPr>
              <a:t>n</a:t>
            </a:r>
            <a:r>
              <a:rPr sz="1400" spc="90" dirty="0" smtClean="0">
                <a:solidFill>
                  <a:srgbClr val="FFFFFF"/>
                </a:solidFill>
                <a:latin typeface="Times New Roman"/>
                <a:cs typeface="Times New Roman"/>
              </a:rPr>
              <a:t> </a:t>
            </a:r>
            <a:r>
              <a:rPr sz="1400" spc="5" dirty="0">
                <a:solidFill>
                  <a:srgbClr val="FFFFFF"/>
                </a:solidFill>
                <a:latin typeface="Times New Roman"/>
                <a:cs typeface="Times New Roman"/>
              </a:rPr>
              <a:t>o</a:t>
            </a:r>
            <a:r>
              <a:rPr sz="1400" spc="-40" dirty="0">
                <a:solidFill>
                  <a:srgbClr val="FFFFFF"/>
                </a:solidFill>
                <a:latin typeface="Times New Roman"/>
                <a:cs typeface="Times New Roman"/>
              </a:rPr>
              <a:t>f</a:t>
            </a:r>
            <a:r>
              <a:rPr sz="1400" spc="105" dirty="0">
                <a:solidFill>
                  <a:srgbClr val="FFFFFF"/>
                </a:solidFill>
                <a:latin typeface="Times New Roman"/>
                <a:cs typeface="Times New Roman"/>
              </a:rPr>
              <a:t> </a:t>
            </a:r>
            <a:r>
              <a:rPr sz="1400" spc="-30" dirty="0">
                <a:solidFill>
                  <a:srgbClr val="FFFFFF"/>
                </a:solidFill>
                <a:latin typeface="Times New Roman"/>
                <a:cs typeface="Times New Roman"/>
              </a:rPr>
              <a:t>E</a:t>
            </a:r>
            <a:r>
              <a:rPr sz="1400" spc="5" dirty="0">
                <a:solidFill>
                  <a:srgbClr val="FFFFFF"/>
                </a:solidFill>
                <a:latin typeface="Times New Roman"/>
                <a:cs typeface="Times New Roman"/>
              </a:rPr>
              <a:t>qu</a:t>
            </a:r>
            <a:r>
              <a:rPr sz="1400" spc="45" dirty="0">
                <a:solidFill>
                  <a:srgbClr val="FFFFFF"/>
                </a:solidFill>
                <a:latin typeface="Times New Roman"/>
                <a:cs typeface="Times New Roman"/>
              </a:rPr>
              <a:t>a</a:t>
            </a:r>
            <a:r>
              <a:rPr sz="1400" spc="110" dirty="0">
                <a:solidFill>
                  <a:srgbClr val="FFFFFF"/>
                </a:solidFill>
                <a:latin typeface="Times New Roman"/>
                <a:cs typeface="Times New Roman"/>
              </a:rPr>
              <a:t>t</a:t>
            </a:r>
            <a:r>
              <a:rPr sz="1400" spc="-60" dirty="0">
                <a:solidFill>
                  <a:srgbClr val="FFFFFF"/>
                </a:solidFill>
                <a:latin typeface="Times New Roman"/>
                <a:cs typeface="Times New Roman"/>
              </a:rPr>
              <a:t>i</a:t>
            </a:r>
            <a:r>
              <a:rPr sz="1400" spc="5" dirty="0">
                <a:solidFill>
                  <a:srgbClr val="FFFFFF"/>
                </a:solidFill>
                <a:latin typeface="Times New Roman"/>
                <a:cs typeface="Times New Roman"/>
              </a:rPr>
              <a:t>on</a:t>
            </a:r>
            <a:r>
              <a:rPr sz="1400" spc="-15" dirty="0">
                <a:solidFill>
                  <a:srgbClr val="FFFFFF"/>
                </a:solidFill>
                <a:latin typeface="Times New Roman"/>
                <a:cs typeface="Times New Roman"/>
              </a:rPr>
              <a:t>s</a:t>
            </a:r>
            <a:r>
              <a:rPr sz="1400" spc="105" dirty="0">
                <a:solidFill>
                  <a:srgbClr val="FFFFFF"/>
                </a:solidFill>
                <a:latin typeface="Times New Roman"/>
                <a:cs typeface="Times New Roman"/>
              </a:rPr>
              <a:t> </a:t>
            </a:r>
            <a:r>
              <a:rPr sz="1400" spc="-90" dirty="0">
                <a:solidFill>
                  <a:srgbClr val="FFFFFF"/>
                </a:solidFill>
                <a:latin typeface="Times New Roman"/>
                <a:cs typeface="Times New Roman"/>
              </a:rPr>
              <a:t>I</a:t>
            </a:r>
            <a:r>
              <a:rPr sz="1400" spc="-95" dirty="0">
                <a:solidFill>
                  <a:srgbClr val="FFFFFF"/>
                </a:solidFill>
                <a:latin typeface="Times New Roman"/>
                <a:cs typeface="Times New Roman"/>
              </a:rPr>
              <a:t>V</a:t>
            </a:r>
            <a:endParaRPr sz="1400" dirty="0">
              <a:latin typeface="Times New Roman"/>
              <a:cs typeface="Times New Roman"/>
            </a:endParaRPr>
          </a:p>
        </p:txBody>
      </p:sp>
      <p:sp>
        <p:nvSpPr>
          <p:cNvPr id="3" name="object 3"/>
          <p:cNvSpPr txBox="1"/>
          <p:nvPr/>
        </p:nvSpPr>
        <p:spPr>
          <a:xfrm>
            <a:off x="625855" y="908432"/>
            <a:ext cx="774700" cy="1611630"/>
          </a:xfrm>
          <a:prstGeom prst="rect">
            <a:avLst/>
          </a:prstGeom>
        </p:spPr>
        <p:txBody>
          <a:bodyPr vert="horz" wrap="square" lIns="0" tIns="0" rIns="0" bIns="0" rtlCol="0">
            <a:noAutofit/>
          </a:bodyPr>
          <a:lstStyle/>
          <a:p>
            <a:pPr marL="32369" marR="234836">
              <a:lnSpc>
                <a:spcPct val="130000"/>
              </a:lnSpc>
            </a:pPr>
            <a:r>
              <a:rPr sz="800" spc="30" dirty="0">
                <a:solidFill>
                  <a:srgbClr val="FF0000"/>
                </a:solidFill>
                <a:latin typeface="Times New Roman"/>
                <a:cs typeface="Times New Roman"/>
              </a:rPr>
              <a:t>u</a:t>
            </a:r>
            <a:r>
              <a:rPr sz="900" spc="22" baseline="-9259" dirty="0">
                <a:solidFill>
                  <a:srgbClr val="FF0000"/>
                </a:solidFill>
                <a:latin typeface="Times New Roman"/>
                <a:cs typeface="Times New Roman"/>
              </a:rPr>
              <a:t>0 </a:t>
            </a:r>
            <a:r>
              <a:rPr sz="900" spc="-15" baseline="-9259" dirty="0">
                <a:solidFill>
                  <a:srgbClr val="FF0000"/>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15" dirty="0">
                <a:solidFill>
                  <a:srgbClr val="0000FF"/>
                </a:solidFill>
                <a:latin typeface="Times New Roman"/>
                <a:cs typeface="Times New Roman"/>
              </a:rPr>
              <a:t>f</a:t>
            </a:r>
            <a:r>
              <a:rPr sz="800" spc="-30" dirty="0">
                <a:solidFill>
                  <a:srgbClr val="0000FF"/>
                </a:solidFill>
                <a:latin typeface="Times New Roman"/>
                <a:cs typeface="Times New Roman"/>
              </a:rPr>
              <a:t> </a:t>
            </a:r>
            <a:r>
              <a:rPr sz="800" spc="50" dirty="0">
                <a:solidFill>
                  <a:srgbClr val="0000FF"/>
                </a:solidFill>
                <a:latin typeface="Times New Roman"/>
                <a:cs typeface="Times New Roman"/>
              </a:rPr>
              <a:t>(</a:t>
            </a:r>
            <a:r>
              <a:rPr sz="800" spc="130" dirty="0">
                <a:solidFill>
                  <a:srgbClr val="0000FF"/>
                </a:solidFill>
                <a:latin typeface="Times New Roman"/>
                <a:cs typeface="Times New Roman"/>
              </a:rPr>
              <a:t>t</a:t>
            </a:r>
            <a:r>
              <a:rPr sz="800" spc="60" dirty="0">
                <a:solidFill>
                  <a:srgbClr val="0000FF"/>
                </a:solidFill>
                <a:latin typeface="Times New Roman"/>
                <a:cs typeface="Times New Roman"/>
              </a:rPr>
              <a:t>)</a:t>
            </a:r>
            <a:r>
              <a:rPr sz="800" spc="45" dirty="0">
                <a:solidFill>
                  <a:srgbClr val="0000FF"/>
                </a:solidFill>
                <a:latin typeface="Times New Roman"/>
                <a:cs typeface="Times New Roman"/>
              </a:rPr>
              <a:t> </a:t>
            </a:r>
            <a:r>
              <a:rPr sz="800" spc="30" dirty="0">
                <a:latin typeface="Times New Roman"/>
                <a:cs typeface="Times New Roman"/>
              </a:rPr>
              <a:t>u</a:t>
            </a:r>
            <a:r>
              <a:rPr sz="900" spc="22" baseline="-9259" dirty="0">
                <a:latin typeface="Times New Roman"/>
                <a:cs typeface="Times New Roman"/>
              </a:rPr>
              <a:t>1 </a:t>
            </a:r>
            <a:r>
              <a:rPr sz="900" spc="-15" baseline="-9259" dirty="0">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10" dirty="0">
                <a:latin typeface="Times New Roman"/>
                <a:cs typeface="Times New Roman"/>
              </a:rPr>
              <a:t>R</a:t>
            </a:r>
            <a:r>
              <a:rPr sz="900" spc="22" baseline="-9259" dirty="0">
                <a:latin typeface="Times New Roman"/>
                <a:cs typeface="Times New Roman"/>
              </a:rPr>
              <a:t>1 </a:t>
            </a:r>
            <a:r>
              <a:rPr sz="900" spc="-104" baseline="-9259" dirty="0">
                <a:latin typeface="Times New Roman"/>
                <a:cs typeface="Times New Roman"/>
              </a:rPr>
              <a:t> </a:t>
            </a:r>
            <a:r>
              <a:rPr sz="800" spc="-70" dirty="0">
                <a:latin typeface="Gulim"/>
                <a:cs typeface="Gulim"/>
              </a:rPr>
              <a:t>·</a:t>
            </a:r>
            <a:r>
              <a:rPr sz="800" spc="-85" dirty="0">
                <a:latin typeface="Gulim"/>
                <a:cs typeface="Gulim"/>
              </a:rPr>
              <a:t> </a:t>
            </a:r>
            <a:r>
              <a:rPr sz="800" spc="-25" dirty="0">
                <a:latin typeface="Times New Roman"/>
                <a:cs typeface="Times New Roman"/>
              </a:rPr>
              <a:t>i</a:t>
            </a:r>
            <a:r>
              <a:rPr sz="900" spc="22" baseline="-9259" dirty="0">
                <a:latin typeface="Times New Roman"/>
                <a:cs typeface="Times New Roman"/>
              </a:rPr>
              <a:t>1</a:t>
            </a:r>
            <a:r>
              <a:rPr sz="900" spc="7" baseline="-9259" dirty="0">
                <a:latin typeface="Times New Roman"/>
                <a:cs typeface="Times New Roman"/>
              </a:rPr>
              <a:t> </a:t>
            </a:r>
            <a:r>
              <a:rPr sz="800" spc="30" dirty="0">
                <a:solidFill>
                  <a:srgbClr val="0000FF"/>
                </a:solidFill>
                <a:latin typeface="Times New Roman"/>
                <a:cs typeface="Times New Roman"/>
              </a:rPr>
              <a:t>u</a:t>
            </a:r>
            <a:r>
              <a:rPr sz="900" spc="22" baseline="-9259" dirty="0">
                <a:solidFill>
                  <a:srgbClr val="0000FF"/>
                </a:solidFill>
                <a:latin typeface="Times New Roman"/>
                <a:cs typeface="Times New Roman"/>
              </a:rPr>
              <a:t>2 </a:t>
            </a:r>
            <a:r>
              <a:rPr sz="900" spc="-15" baseline="-9259"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10" dirty="0">
                <a:latin typeface="Times New Roman"/>
                <a:cs typeface="Times New Roman"/>
              </a:rPr>
              <a:t>R</a:t>
            </a:r>
            <a:r>
              <a:rPr sz="900" spc="22" baseline="-9259" dirty="0">
                <a:latin typeface="Times New Roman"/>
                <a:cs typeface="Times New Roman"/>
              </a:rPr>
              <a:t>2 </a:t>
            </a:r>
            <a:r>
              <a:rPr sz="900" spc="-104" baseline="-9259" dirty="0">
                <a:latin typeface="Times New Roman"/>
                <a:cs typeface="Times New Roman"/>
              </a:rPr>
              <a:t> </a:t>
            </a:r>
            <a:r>
              <a:rPr sz="800" spc="-70" dirty="0">
                <a:latin typeface="Gulim"/>
                <a:cs typeface="Gulim"/>
              </a:rPr>
              <a:t>·</a:t>
            </a:r>
            <a:r>
              <a:rPr sz="800" spc="-85" dirty="0">
                <a:latin typeface="Gulim"/>
                <a:cs typeface="Gulim"/>
              </a:rPr>
              <a:t> </a:t>
            </a:r>
            <a:r>
              <a:rPr sz="800" spc="-25" dirty="0">
                <a:latin typeface="Times New Roman"/>
                <a:cs typeface="Times New Roman"/>
              </a:rPr>
              <a:t>i</a:t>
            </a:r>
            <a:r>
              <a:rPr sz="900" spc="22" baseline="-9259" dirty="0">
                <a:latin typeface="Times New Roman"/>
                <a:cs typeface="Times New Roman"/>
              </a:rPr>
              <a:t>2</a:t>
            </a:r>
            <a:endParaRPr sz="900" baseline="-9259" dirty="0">
              <a:latin typeface="Times New Roman"/>
              <a:cs typeface="Times New Roman"/>
            </a:endParaRPr>
          </a:p>
          <a:p>
            <a:pPr marL="32369" marR="12694" indent="-3175">
              <a:lnSpc>
                <a:spcPts val="1250"/>
              </a:lnSpc>
              <a:spcBef>
                <a:spcPts val="75"/>
              </a:spcBef>
            </a:pPr>
            <a:r>
              <a:rPr sz="800" spc="30" dirty="0">
                <a:latin typeface="Times New Roman"/>
                <a:cs typeface="Times New Roman"/>
              </a:rPr>
              <a:t>u</a:t>
            </a:r>
            <a:r>
              <a:rPr sz="900" spc="-37" baseline="-13888" dirty="0">
                <a:latin typeface="Times New Roman"/>
                <a:cs typeface="Times New Roman"/>
              </a:rPr>
              <a:t>L </a:t>
            </a:r>
            <a:r>
              <a:rPr sz="900" spc="-15" baseline="-13888" dirty="0">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30" dirty="0">
                <a:latin typeface="Times New Roman"/>
                <a:cs typeface="Times New Roman"/>
              </a:rPr>
              <a:t>L</a:t>
            </a:r>
            <a:r>
              <a:rPr sz="800" spc="-15" dirty="0">
                <a:latin typeface="Times New Roman"/>
                <a:cs typeface="Times New Roman"/>
              </a:rPr>
              <a:t> </a:t>
            </a:r>
            <a:r>
              <a:rPr sz="800" spc="-70" dirty="0">
                <a:latin typeface="Gulim"/>
                <a:cs typeface="Gulim"/>
              </a:rPr>
              <a:t>·</a:t>
            </a:r>
            <a:r>
              <a:rPr sz="800" spc="-85" dirty="0">
                <a:latin typeface="Gulim"/>
                <a:cs typeface="Gulim"/>
              </a:rPr>
              <a:t> </a:t>
            </a:r>
            <a:r>
              <a:rPr sz="800" spc="30" dirty="0">
                <a:latin typeface="Times New Roman"/>
                <a:cs typeface="Times New Roman"/>
              </a:rPr>
              <a:t>d</a:t>
            </a:r>
            <a:r>
              <a:rPr sz="800" spc="-25" dirty="0">
                <a:latin typeface="Times New Roman"/>
                <a:cs typeface="Times New Roman"/>
              </a:rPr>
              <a:t>i</a:t>
            </a:r>
            <a:r>
              <a:rPr sz="900" spc="37" baseline="-13888" dirty="0">
                <a:latin typeface="Times New Roman"/>
                <a:cs typeface="Times New Roman"/>
              </a:rPr>
              <a:t>L</a:t>
            </a:r>
            <a:r>
              <a:rPr sz="800" spc="195" dirty="0">
                <a:latin typeface="Arial"/>
                <a:cs typeface="Arial"/>
              </a:rPr>
              <a:t>/</a:t>
            </a:r>
            <a:r>
              <a:rPr sz="800" spc="30" dirty="0">
                <a:latin typeface="Times New Roman"/>
                <a:cs typeface="Times New Roman"/>
              </a:rPr>
              <a:t>d</a:t>
            </a:r>
            <a:r>
              <a:rPr sz="800" spc="80" dirty="0">
                <a:latin typeface="Times New Roman"/>
                <a:cs typeface="Times New Roman"/>
              </a:rPr>
              <a:t>t</a:t>
            </a:r>
            <a:r>
              <a:rPr sz="800" spc="70" dirty="0">
                <a:latin typeface="Times New Roman"/>
                <a:cs typeface="Times New Roman"/>
              </a:rPr>
              <a:t> </a:t>
            </a:r>
            <a:r>
              <a:rPr sz="800" spc="-25" dirty="0">
                <a:latin typeface="Times New Roman"/>
                <a:cs typeface="Times New Roman"/>
              </a:rPr>
              <a:t>i</a:t>
            </a:r>
            <a:r>
              <a:rPr sz="900" baseline="-13888" dirty="0">
                <a:latin typeface="Times New Roman"/>
                <a:cs typeface="Times New Roman"/>
              </a:rPr>
              <a:t>C </a:t>
            </a:r>
            <a:r>
              <a:rPr sz="900" spc="75" baseline="-13888" dirty="0">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5" dirty="0">
                <a:latin typeface="Times New Roman"/>
                <a:cs typeface="Times New Roman"/>
              </a:rPr>
              <a:t>C</a:t>
            </a:r>
            <a:r>
              <a:rPr sz="800" spc="75" dirty="0">
                <a:latin typeface="Times New Roman"/>
                <a:cs typeface="Times New Roman"/>
              </a:rPr>
              <a:t> </a:t>
            </a:r>
            <a:r>
              <a:rPr sz="800" spc="-70" dirty="0">
                <a:latin typeface="Gulim"/>
                <a:cs typeface="Gulim"/>
              </a:rPr>
              <a:t>· </a:t>
            </a:r>
            <a:r>
              <a:rPr sz="800" spc="30" dirty="0">
                <a:latin typeface="Times New Roman"/>
                <a:cs typeface="Times New Roman"/>
              </a:rPr>
              <a:t>du</a:t>
            </a:r>
            <a:r>
              <a:rPr sz="900" baseline="-13888" dirty="0">
                <a:latin typeface="Times New Roman"/>
                <a:cs typeface="Times New Roman"/>
              </a:rPr>
              <a:t>C</a:t>
            </a:r>
            <a:r>
              <a:rPr sz="900" spc="-44" baseline="-13888" dirty="0">
                <a:latin typeface="Times New Roman"/>
                <a:cs typeface="Times New Roman"/>
              </a:rPr>
              <a:t> </a:t>
            </a:r>
            <a:r>
              <a:rPr sz="800" spc="195" dirty="0">
                <a:latin typeface="Arial"/>
                <a:cs typeface="Arial"/>
              </a:rPr>
              <a:t>/</a:t>
            </a:r>
            <a:r>
              <a:rPr sz="800" spc="30" dirty="0">
                <a:latin typeface="Times New Roman"/>
                <a:cs typeface="Times New Roman"/>
              </a:rPr>
              <a:t>d</a:t>
            </a:r>
            <a:r>
              <a:rPr sz="800" spc="80" dirty="0">
                <a:latin typeface="Times New Roman"/>
                <a:cs typeface="Times New Roman"/>
              </a:rPr>
              <a:t>t</a:t>
            </a:r>
            <a:r>
              <a:rPr sz="800" spc="70" dirty="0">
                <a:latin typeface="Times New Roman"/>
                <a:cs typeface="Times New Roman"/>
              </a:rPr>
              <a:t> </a:t>
            </a:r>
            <a:r>
              <a:rPr sz="800" spc="30" dirty="0">
                <a:solidFill>
                  <a:srgbClr val="0000FF"/>
                </a:solidFill>
                <a:latin typeface="Times New Roman"/>
                <a:cs typeface="Times New Roman"/>
              </a:rPr>
              <a:t>u</a:t>
            </a:r>
            <a:r>
              <a:rPr sz="900" spc="22" baseline="-9259" dirty="0">
                <a:solidFill>
                  <a:srgbClr val="0000FF"/>
                </a:solidFill>
                <a:latin typeface="Times New Roman"/>
                <a:cs typeface="Times New Roman"/>
              </a:rPr>
              <a:t>0 </a:t>
            </a:r>
            <a:r>
              <a:rPr sz="900" spc="-15" baseline="-9259"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30" dirty="0">
                <a:latin typeface="Times New Roman"/>
                <a:cs typeface="Times New Roman"/>
              </a:rPr>
              <a:t>u</a:t>
            </a:r>
            <a:r>
              <a:rPr sz="900" spc="22" baseline="-9259" dirty="0">
                <a:latin typeface="Times New Roman"/>
                <a:cs typeface="Times New Roman"/>
              </a:rPr>
              <a:t>1 </a:t>
            </a:r>
            <a:r>
              <a:rPr sz="900" spc="-104" baseline="-9259" dirty="0">
                <a:latin typeface="Times New Roman"/>
                <a:cs typeface="Times New Roman"/>
              </a:rPr>
              <a:t> </a:t>
            </a:r>
            <a:r>
              <a:rPr sz="800" spc="200" dirty="0">
                <a:latin typeface="Times New Roman"/>
                <a:cs typeface="Times New Roman"/>
              </a:rPr>
              <a:t>+</a:t>
            </a:r>
            <a:r>
              <a:rPr sz="800" spc="-10" dirty="0">
                <a:latin typeface="Times New Roman"/>
                <a:cs typeface="Times New Roman"/>
              </a:rPr>
              <a:t> </a:t>
            </a:r>
            <a:r>
              <a:rPr sz="800" spc="30" dirty="0">
                <a:solidFill>
                  <a:srgbClr val="0000FF"/>
                </a:solidFill>
                <a:latin typeface="Times New Roman"/>
                <a:cs typeface="Times New Roman"/>
              </a:rPr>
              <a:t>u</a:t>
            </a:r>
            <a:r>
              <a:rPr sz="900" baseline="-13888" dirty="0">
                <a:solidFill>
                  <a:srgbClr val="0000FF"/>
                </a:solidFill>
                <a:latin typeface="Times New Roman"/>
                <a:cs typeface="Times New Roman"/>
              </a:rPr>
              <a:t>C</a:t>
            </a:r>
            <a:endParaRPr sz="900" baseline="-13888" dirty="0">
              <a:latin typeface="Times New Roman"/>
              <a:cs typeface="Times New Roman"/>
            </a:endParaRPr>
          </a:p>
          <a:p>
            <a:pPr marL="12694" marR="166289" indent="16501">
              <a:lnSpc>
                <a:spcPts val="1240"/>
              </a:lnSpc>
              <a:spcBef>
                <a:spcPts val="5"/>
              </a:spcBef>
            </a:pPr>
            <a:r>
              <a:rPr sz="800" spc="30" dirty="0">
                <a:latin typeface="Times New Roman"/>
                <a:cs typeface="Times New Roman"/>
              </a:rPr>
              <a:t>u</a:t>
            </a:r>
            <a:r>
              <a:rPr sz="900" spc="-37" baseline="-13888" dirty="0">
                <a:latin typeface="Times New Roman"/>
                <a:cs typeface="Times New Roman"/>
              </a:rPr>
              <a:t>L </a:t>
            </a:r>
            <a:r>
              <a:rPr sz="900" spc="-15" baseline="-13888" dirty="0">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30" dirty="0">
                <a:latin typeface="Times New Roman"/>
                <a:cs typeface="Times New Roman"/>
              </a:rPr>
              <a:t>u</a:t>
            </a:r>
            <a:r>
              <a:rPr sz="900" spc="22" baseline="-9259" dirty="0">
                <a:latin typeface="Times New Roman"/>
                <a:cs typeface="Times New Roman"/>
              </a:rPr>
              <a:t>1 </a:t>
            </a:r>
            <a:r>
              <a:rPr sz="900" spc="-104" baseline="-9259" dirty="0">
                <a:latin typeface="Times New Roman"/>
                <a:cs typeface="Times New Roman"/>
              </a:rPr>
              <a:t> </a:t>
            </a:r>
            <a:r>
              <a:rPr sz="800" spc="200" dirty="0">
                <a:latin typeface="Times New Roman"/>
                <a:cs typeface="Times New Roman"/>
              </a:rPr>
              <a:t>+</a:t>
            </a:r>
            <a:r>
              <a:rPr sz="800" spc="-10" dirty="0">
                <a:latin typeface="Times New Roman"/>
                <a:cs typeface="Times New Roman"/>
              </a:rPr>
              <a:t> </a:t>
            </a:r>
            <a:r>
              <a:rPr sz="800" spc="30" dirty="0">
                <a:solidFill>
                  <a:srgbClr val="0000FF"/>
                </a:solidFill>
                <a:latin typeface="Times New Roman"/>
                <a:cs typeface="Times New Roman"/>
              </a:rPr>
              <a:t>u</a:t>
            </a:r>
            <a:r>
              <a:rPr sz="900" spc="22" baseline="-9259" dirty="0">
                <a:solidFill>
                  <a:srgbClr val="0000FF"/>
                </a:solidFill>
                <a:latin typeface="Times New Roman"/>
                <a:cs typeface="Times New Roman"/>
              </a:rPr>
              <a:t>2</a:t>
            </a:r>
            <a:r>
              <a:rPr sz="900" spc="7" baseline="-9259" dirty="0">
                <a:solidFill>
                  <a:srgbClr val="0000FF"/>
                </a:solidFill>
                <a:latin typeface="Times New Roman"/>
                <a:cs typeface="Times New Roman"/>
              </a:rPr>
              <a:t> </a:t>
            </a:r>
            <a:r>
              <a:rPr sz="800" spc="30" dirty="0">
                <a:solidFill>
                  <a:srgbClr val="0000FF"/>
                </a:solidFill>
                <a:latin typeface="Times New Roman"/>
                <a:cs typeface="Times New Roman"/>
              </a:rPr>
              <a:t>u</a:t>
            </a:r>
            <a:r>
              <a:rPr sz="900" baseline="-13888" dirty="0">
                <a:solidFill>
                  <a:srgbClr val="0000FF"/>
                </a:solidFill>
                <a:latin typeface="Times New Roman"/>
                <a:cs typeface="Times New Roman"/>
              </a:rPr>
              <a:t>C </a:t>
            </a:r>
            <a:r>
              <a:rPr sz="900" spc="89" baseline="-13888"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30" dirty="0">
                <a:solidFill>
                  <a:srgbClr val="FF0000"/>
                </a:solidFill>
                <a:latin typeface="Times New Roman"/>
                <a:cs typeface="Times New Roman"/>
              </a:rPr>
              <a:t>u</a:t>
            </a:r>
            <a:r>
              <a:rPr sz="900" spc="22" baseline="-9259" dirty="0">
                <a:solidFill>
                  <a:srgbClr val="FF0000"/>
                </a:solidFill>
                <a:latin typeface="Times New Roman"/>
                <a:cs typeface="Times New Roman"/>
              </a:rPr>
              <a:t>2</a:t>
            </a:r>
            <a:endParaRPr sz="900" baseline="-9259" dirty="0">
              <a:latin typeface="Times New Roman"/>
              <a:cs typeface="Times New Roman"/>
            </a:endParaRPr>
          </a:p>
          <a:p>
            <a:pPr marL="62835">
              <a:spcBef>
                <a:spcPts val="200"/>
              </a:spcBef>
            </a:pPr>
            <a:r>
              <a:rPr sz="800" spc="-25" dirty="0">
                <a:latin typeface="Times New Roman"/>
                <a:cs typeface="Times New Roman"/>
              </a:rPr>
              <a:t>i</a:t>
            </a:r>
            <a:r>
              <a:rPr sz="900" spc="22" baseline="-9259" dirty="0">
                <a:latin typeface="Times New Roman"/>
                <a:cs typeface="Times New Roman"/>
              </a:rPr>
              <a:t>0 </a:t>
            </a:r>
            <a:r>
              <a:rPr sz="900" spc="-30" baseline="-9259" dirty="0">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25" dirty="0">
                <a:latin typeface="Times New Roman"/>
                <a:cs typeface="Times New Roman"/>
              </a:rPr>
              <a:t>i</a:t>
            </a:r>
            <a:r>
              <a:rPr sz="900" spc="22" baseline="-9259" dirty="0">
                <a:latin typeface="Times New Roman"/>
                <a:cs typeface="Times New Roman"/>
              </a:rPr>
              <a:t>1 </a:t>
            </a:r>
            <a:r>
              <a:rPr sz="900" spc="-104" baseline="-9259" dirty="0">
                <a:latin typeface="Times New Roman"/>
                <a:cs typeface="Times New Roman"/>
              </a:rPr>
              <a:t> </a:t>
            </a:r>
            <a:r>
              <a:rPr sz="800" spc="200" dirty="0">
                <a:latin typeface="Times New Roman"/>
                <a:cs typeface="Times New Roman"/>
              </a:rPr>
              <a:t>+</a:t>
            </a:r>
            <a:r>
              <a:rPr sz="800" spc="-20" dirty="0">
                <a:latin typeface="Times New Roman"/>
                <a:cs typeface="Times New Roman"/>
              </a:rPr>
              <a:t> </a:t>
            </a:r>
            <a:r>
              <a:rPr sz="800" spc="-25" dirty="0">
                <a:solidFill>
                  <a:srgbClr val="0000FF"/>
                </a:solidFill>
                <a:latin typeface="Times New Roman"/>
                <a:cs typeface="Times New Roman"/>
              </a:rPr>
              <a:t>i</a:t>
            </a:r>
            <a:r>
              <a:rPr sz="900" spc="-37" baseline="-13888" dirty="0">
                <a:solidFill>
                  <a:srgbClr val="0000FF"/>
                </a:solidFill>
                <a:latin typeface="Times New Roman"/>
                <a:cs typeface="Times New Roman"/>
              </a:rPr>
              <a:t>L</a:t>
            </a:r>
            <a:endParaRPr sz="900" baseline="-13888" dirty="0">
              <a:latin typeface="Times New Roman"/>
              <a:cs typeface="Times New Roman"/>
            </a:endParaRPr>
          </a:p>
          <a:p>
            <a:pPr marL="62835">
              <a:spcBef>
                <a:spcPts val="285"/>
              </a:spcBef>
            </a:pPr>
            <a:r>
              <a:rPr sz="800" spc="-25" dirty="0">
                <a:latin typeface="Times New Roman"/>
                <a:cs typeface="Times New Roman"/>
              </a:rPr>
              <a:t>i</a:t>
            </a:r>
            <a:r>
              <a:rPr sz="900" spc="22" baseline="-9259" dirty="0">
                <a:latin typeface="Times New Roman"/>
                <a:cs typeface="Times New Roman"/>
              </a:rPr>
              <a:t>1 </a:t>
            </a:r>
            <a:r>
              <a:rPr sz="900" spc="-30" baseline="-9259" dirty="0">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25" dirty="0">
                <a:latin typeface="Times New Roman"/>
                <a:cs typeface="Times New Roman"/>
              </a:rPr>
              <a:t>i</a:t>
            </a:r>
            <a:r>
              <a:rPr sz="900" spc="22" baseline="-9259" dirty="0">
                <a:latin typeface="Times New Roman"/>
                <a:cs typeface="Times New Roman"/>
              </a:rPr>
              <a:t>2 </a:t>
            </a:r>
            <a:r>
              <a:rPr sz="900" spc="-104" baseline="-9259" dirty="0">
                <a:latin typeface="Times New Roman"/>
                <a:cs typeface="Times New Roman"/>
              </a:rPr>
              <a:t> </a:t>
            </a:r>
            <a:r>
              <a:rPr sz="800" spc="200" dirty="0">
                <a:latin typeface="Times New Roman"/>
                <a:cs typeface="Times New Roman"/>
              </a:rPr>
              <a:t>+</a:t>
            </a:r>
            <a:r>
              <a:rPr sz="800" spc="-20" dirty="0">
                <a:latin typeface="Times New Roman"/>
                <a:cs typeface="Times New Roman"/>
              </a:rPr>
              <a:t> </a:t>
            </a:r>
            <a:r>
              <a:rPr sz="800" spc="-25" dirty="0">
                <a:latin typeface="Times New Roman"/>
                <a:cs typeface="Times New Roman"/>
              </a:rPr>
              <a:t>i</a:t>
            </a:r>
            <a:r>
              <a:rPr sz="900" baseline="-13888" dirty="0">
                <a:latin typeface="Times New Roman"/>
                <a:cs typeface="Times New Roman"/>
              </a:rPr>
              <a:t>C</a:t>
            </a:r>
          </a:p>
        </p:txBody>
      </p:sp>
      <p:sp>
        <p:nvSpPr>
          <p:cNvPr id="4" name="object 4"/>
          <p:cNvSpPr txBox="1"/>
          <p:nvPr/>
        </p:nvSpPr>
        <p:spPr>
          <a:xfrm>
            <a:off x="2818294" y="924891"/>
            <a:ext cx="274320" cy="119380"/>
          </a:xfrm>
          <a:prstGeom prst="rect">
            <a:avLst/>
          </a:prstGeom>
        </p:spPr>
        <p:txBody>
          <a:bodyPr vert="horz" wrap="square" lIns="0" tIns="0" rIns="0" bIns="0" rtlCol="0">
            <a:noAutofit/>
          </a:bodyPr>
          <a:lstStyle/>
          <a:p>
            <a:pPr marL="12694"/>
            <a:r>
              <a:rPr sz="700" spc="5" dirty="0">
                <a:solidFill>
                  <a:srgbClr val="E56130"/>
                </a:solidFill>
                <a:latin typeface="Arial"/>
                <a:cs typeface="Arial"/>
              </a:rPr>
              <a:t>Eq.(1)</a:t>
            </a:r>
            <a:endParaRPr sz="700">
              <a:latin typeface="Arial"/>
              <a:cs typeface="Arial"/>
            </a:endParaRPr>
          </a:p>
        </p:txBody>
      </p:sp>
      <p:sp>
        <p:nvSpPr>
          <p:cNvPr id="5" name="object 5"/>
          <p:cNvSpPr/>
          <p:nvPr/>
        </p:nvSpPr>
        <p:spPr>
          <a:xfrm>
            <a:off x="2783906" y="913503"/>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6" name="object 6"/>
          <p:cNvSpPr txBox="1"/>
          <p:nvPr/>
        </p:nvSpPr>
        <p:spPr>
          <a:xfrm>
            <a:off x="2819309" y="1088556"/>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 </a:t>
            </a:r>
            <a:r>
              <a:rPr sz="700" dirty="0">
                <a:solidFill>
                  <a:srgbClr val="363639"/>
                </a:solidFill>
                <a:latin typeface="Arial"/>
                <a:cs typeface="Arial"/>
              </a:rPr>
              <a:t>)</a:t>
            </a:r>
            <a:endParaRPr sz="700">
              <a:latin typeface="Arial"/>
              <a:cs typeface="Arial"/>
            </a:endParaRPr>
          </a:p>
        </p:txBody>
      </p:sp>
      <p:sp>
        <p:nvSpPr>
          <p:cNvPr id="7" name="object 7"/>
          <p:cNvSpPr/>
          <p:nvPr/>
        </p:nvSpPr>
        <p:spPr>
          <a:xfrm>
            <a:off x="2784942" y="1077165"/>
            <a:ext cx="441114" cy="129385"/>
          </a:xfrm>
          <a:custGeom>
            <a:avLst/>
            <a:gdLst/>
            <a:ahLst/>
            <a:cxnLst/>
            <a:rect l="l" t="t" r="r" b="b"/>
            <a:pathLst>
              <a:path w="441114" h="129385">
                <a:moveTo>
                  <a:pt x="0" y="129385"/>
                </a:moveTo>
                <a:lnTo>
                  <a:pt x="441114" y="129385"/>
                </a:lnTo>
                <a:lnTo>
                  <a:pt x="441114"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8" name="object 8"/>
          <p:cNvSpPr txBox="1"/>
          <p:nvPr/>
        </p:nvSpPr>
        <p:spPr>
          <a:xfrm>
            <a:off x="2820325" y="1246340"/>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 </a:t>
            </a:r>
            <a:r>
              <a:rPr sz="700" dirty="0">
                <a:solidFill>
                  <a:srgbClr val="363639"/>
                </a:solidFill>
                <a:latin typeface="Arial"/>
                <a:cs typeface="Arial"/>
              </a:rPr>
              <a:t>)</a:t>
            </a:r>
            <a:endParaRPr sz="700">
              <a:latin typeface="Arial"/>
              <a:cs typeface="Arial"/>
            </a:endParaRPr>
          </a:p>
        </p:txBody>
      </p:sp>
      <p:sp>
        <p:nvSpPr>
          <p:cNvPr id="9" name="object 9"/>
          <p:cNvSpPr/>
          <p:nvPr/>
        </p:nvSpPr>
        <p:spPr>
          <a:xfrm>
            <a:off x="2785978" y="1234942"/>
            <a:ext cx="441120" cy="129391"/>
          </a:xfrm>
          <a:custGeom>
            <a:avLst/>
            <a:gdLst/>
            <a:ahLst/>
            <a:cxnLst/>
            <a:rect l="l" t="t" r="r" b="b"/>
            <a:pathLst>
              <a:path w="441120" h="129391">
                <a:moveTo>
                  <a:pt x="0" y="129391"/>
                </a:moveTo>
                <a:lnTo>
                  <a:pt x="441120" y="129391"/>
                </a:lnTo>
                <a:lnTo>
                  <a:pt x="441120" y="0"/>
                </a:lnTo>
                <a:lnTo>
                  <a:pt x="0" y="0"/>
                </a:lnTo>
                <a:lnTo>
                  <a:pt x="0" y="129391"/>
                </a:lnTo>
                <a:close/>
              </a:path>
            </a:pathLst>
          </a:custGeom>
          <a:ln w="10146">
            <a:solidFill>
              <a:srgbClr val="231F20"/>
            </a:solidFill>
          </a:ln>
        </p:spPr>
        <p:txBody>
          <a:bodyPr wrap="square" lIns="0" tIns="0" rIns="0" bIns="0" rtlCol="0">
            <a:noAutofit/>
          </a:bodyPr>
          <a:lstStyle/>
          <a:p>
            <a:endParaRPr/>
          </a:p>
        </p:txBody>
      </p:sp>
      <p:sp>
        <p:nvSpPr>
          <p:cNvPr id="10" name="object 10"/>
          <p:cNvSpPr txBox="1"/>
          <p:nvPr/>
        </p:nvSpPr>
        <p:spPr>
          <a:xfrm>
            <a:off x="2819309" y="1406144"/>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 </a:t>
            </a:r>
            <a:r>
              <a:rPr sz="700" dirty="0">
                <a:solidFill>
                  <a:srgbClr val="363639"/>
                </a:solidFill>
                <a:latin typeface="Arial"/>
                <a:cs typeface="Arial"/>
              </a:rPr>
              <a:t>)</a:t>
            </a:r>
            <a:endParaRPr sz="700">
              <a:latin typeface="Arial"/>
              <a:cs typeface="Arial"/>
            </a:endParaRPr>
          </a:p>
        </p:txBody>
      </p:sp>
      <p:sp>
        <p:nvSpPr>
          <p:cNvPr id="11" name="object 11"/>
          <p:cNvSpPr/>
          <p:nvPr/>
        </p:nvSpPr>
        <p:spPr>
          <a:xfrm>
            <a:off x="2784942" y="1394752"/>
            <a:ext cx="441114" cy="129385"/>
          </a:xfrm>
          <a:custGeom>
            <a:avLst/>
            <a:gdLst/>
            <a:ahLst/>
            <a:cxnLst/>
            <a:rect l="l" t="t" r="r" b="b"/>
            <a:pathLst>
              <a:path w="441114" h="129385">
                <a:moveTo>
                  <a:pt x="0" y="129385"/>
                </a:moveTo>
                <a:lnTo>
                  <a:pt x="441114" y="129385"/>
                </a:lnTo>
                <a:lnTo>
                  <a:pt x="441114"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12" name="object 12"/>
          <p:cNvSpPr txBox="1"/>
          <p:nvPr/>
        </p:nvSpPr>
        <p:spPr>
          <a:xfrm>
            <a:off x="2820325" y="1569809"/>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 </a:t>
            </a:r>
            <a:r>
              <a:rPr sz="700" dirty="0">
                <a:solidFill>
                  <a:srgbClr val="363639"/>
                </a:solidFill>
                <a:latin typeface="Arial"/>
                <a:cs typeface="Arial"/>
              </a:rPr>
              <a:t>)</a:t>
            </a:r>
            <a:endParaRPr sz="700">
              <a:latin typeface="Arial"/>
              <a:cs typeface="Arial"/>
            </a:endParaRPr>
          </a:p>
        </p:txBody>
      </p:sp>
      <p:sp>
        <p:nvSpPr>
          <p:cNvPr id="13" name="object 13"/>
          <p:cNvSpPr/>
          <p:nvPr/>
        </p:nvSpPr>
        <p:spPr>
          <a:xfrm>
            <a:off x="2785978" y="1558408"/>
            <a:ext cx="441120" cy="129391"/>
          </a:xfrm>
          <a:custGeom>
            <a:avLst/>
            <a:gdLst/>
            <a:ahLst/>
            <a:cxnLst/>
            <a:rect l="l" t="t" r="r" b="b"/>
            <a:pathLst>
              <a:path w="441120" h="129391">
                <a:moveTo>
                  <a:pt x="0" y="129391"/>
                </a:moveTo>
                <a:lnTo>
                  <a:pt x="441120" y="129391"/>
                </a:lnTo>
                <a:lnTo>
                  <a:pt x="441120" y="0"/>
                </a:lnTo>
                <a:lnTo>
                  <a:pt x="0" y="0"/>
                </a:lnTo>
                <a:lnTo>
                  <a:pt x="0" y="129391"/>
                </a:lnTo>
                <a:close/>
              </a:path>
            </a:pathLst>
          </a:custGeom>
          <a:ln w="10146">
            <a:solidFill>
              <a:srgbClr val="231F20"/>
            </a:solidFill>
          </a:ln>
        </p:spPr>
        <p:txBody>
          <a:bodyPr wrap="square" lIns="0" tIns="0" rIns="0" bIns="0" rtlCol="0">
            <a:noAutofit/>
          </a:bodyPr>
          <a:lstStyle/>
          <a:p>
            <a:endParaRPr/>
          </a:p>
        </p:txBody>
      </p:sp>
      <p:sp>
        <p:nvSpPr>
          <p:cNvPr id="14" name="object 14"/>
          <p:cNvSpPr txBox="1"/>
          <p:nvPr/>
        </p:nvSpPr>
        <p:spPr>
          <a:xfrm>
            <a:off x="2821443" y="1727581"/>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 </a:t>
            </a:r>
            <a:r>
              <a:rPr sz="700" dirty="0">
                <a:solidFill>
                  <a:srgbClr val="363639"/>
                </a:solidFill>
                <a:latin typeface="Arial"/>
                <a:cs typeface="Arial"/>
              </a:rPr>
              <a:t>)</a:t>
            </a:r>
            <a:endParaRPr sz="700">
              <a:latin typeface="Arial"/>
              <a:cs typeface="Arial"/>
            </a:endParaRPr>
          </a:p>
        </p:txBody>
      </p:sp>
      <p:sp>
        <p:nvSpPr>
          <p:cNvPr id="15" name="object 15"/>
          <p:cNvSpPr/>
          <p:nvPr/>
        </p:nvSpPr>
        <p:spPr>
          <a:xfrm>
            <a:off x="2786999" y="1716197"/>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16" name="object 16"/>
          <p:cNvSpPr txBox="1"/>
          <p:nvPr/>
        </p:nvSpPr>
        <p:spPr>
          <a:xfrm>
            <a:off x="2820325" y="1887385"/>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 </a:t>
            </a:r>
            <a:r>
              <a:rPr sz="700" dirty="0">
                <a:solidFill>
                  <a:srgbClr val="363639"/>
                </a:solidFill>
                <a:latin typeface="Arial"/>
                <a:cs typeface="Arial"/>
              </a:rPr>
              <a:t>)</a:t>
            </a:r>
            <a:endParaRPr sz="700">
              <a:latin typeface="Arial"/>
              <a:cs typeface="Arial"/>
            </a:endParaRPr>
          </a:p>
        </p:txBody>
      </p:sp>
      <p:sp>
        <p:nvSpPr>
          <p:cNvPr id="17" name="object 17"/>
          <p:cNvSpPr/>
          <p:nvPr/>
        </p:nvSpPr>
        <p:spPr>
          <a:xfrm>
            <a:off x="2785978" y="1876002"/>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18" name="object 18"/>
          <p:cNvSpPr txBox="1"/>
          <p:nvPr/>
        </p:nvSpPr>
        <p:spPr>
          <a:xfrm>
            <a:off x="2821443" y="2050745"/>
            <a:ext cx="274320" cy="119380"/>
          </a:xfrm>
          <a:prstGeom prst="rect">
            <a:avLst/>
          </a:prstGeom>
        </p:spPr>
        <p:txBody>
          <a:bodyPr vert="horz" wrap="square" lIns="0" tIns="0" rIns="0" bIns="0" rtlCol="0">
            <a:noAutofit/>
          </a:bodyPr>
          <a:lstStyle/>
          <a:p>
            <a:pPr marL="12694"/>
            <a:r>
              <a:rPr sz="700" spc="5" dirty="0">
                <a:solidFill>
                  <a:srgbClr val="EF5C2A"/>
                </a:solidFill>
                <a:latin typeface="Arial"/>
                <a:cs typeface="Arial"/>
              </a:rPr>
              <a:t>Eq.(2)</a:t>
            </a:r>
            <a:endParaRPr sz="700">
              <a:latin typeface="Arial"/>
              <a:cs typeface="Arial"/>
            </a:endParaRPr>
          </a:p>
        </p:txBody>
      </p:sp>
      <p:sp>
        <p:nvSpPr>
          <p:cNvPr id="19" name="object 19"/>
          <p:cNvSpPr/>
          <p:nvPr/>
        </p:nvSpPr>
        <p:spPr>
          <a:xfrm>
            <a:off x="2786999" y="2039766"/>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20" name="object 20"/>
          <p:cNvSpPr txBox="1"/>
          <p:nvPr/>
        </p:nvSpPr>
        <p:spPr>
          <a:xfrm>
            <a:off x="2822459" y="2209036"/>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 </a:t>
            </a:r>
            <a:r>
              <a:rPr sz="700" dirty="0">
                <a:solidFill>
                  <a:srgbClr val="363639"/>
                </a:solidFill>
                <a:latin typeface="Arial"/>
                <a:cs typeface="Arial"/>
              </a:rPr>
              <a:t>)</a:t>
            </a:r>
            <a:endParaRPr sz="700">
              <a:latin typeface="Arial"/>
              <a:cs typeface="Arial"/>
            </a:endParaRPr>
          </a:p>
        </p:txBody>
      </p:sp>
      <p:sp>
        <p:nvSpPr>
          <p:cNvPr id="21" name="object 21"/>
          <p:cNvSpPr/>
          <p:nvPr/>
        </p:nvSpPr>
        <p:spPr>
          <a:xfrm>
            <a:off x="2788036" y="2197039"/>
            <a:ext cx="441114" cy="129391"/>
          </a:xfrm>
          <a:custGeom>
            <a:avLst/>
            <a:gdLst/>
            <a:ahLst/>
            <a:cxnLst/>
            <a:rect l="l" t="t" r="r" b="b"/>
            <a:pathLst>
              <a:path w="441114" h="129391">
                <a:moveTo>
                  <a:pt x="0" y="129391"/>
                </a:moveTo>
                <a:lnTo>
                  <a:pt x="441114" y="129391"/>
                </a:lnTo>
                <a:lnTo>
                  <a:pt x="441114" y="0"/>
                </a:lnTo>
                <a:lnTo>
                  <a:pt x="0" y="0"/>
                </a:lnTo>
                <a:lnTo>
                  <a:pt x="0" y="129391"/>
                </a:lnTo>
                <a:close/>
              </a:path>
            </a:pathLst>
          </a:custGeom>
          <a:ln w="10146">
            <a:solidFill>
              <a:srgbClr val="231F20"/>
            </a:solidFill>
          </a:ln>
        </p:spPr>
        <p:txBody>
          <a:bodyPr wrap="square" lIns="0" tIns="0" rIns="0" bIns="0" rtlCol="0">
            <a:noAutofit/>
          </a:bodyPr>
          <a:lstStyle/>
          <a:p>
            <a:endParaRPr/>
          </a:p>
        </p:txBody>
      </p:sp>
      <p:sp>
        <p:nvSpPr>
          <p:cNvPr id="22" name="object 22"/>
          <p:cNvSpPr txBox="1"/>
          <p:nvPr/>
        </p:nvSpPr>
        <p:spPr>
          <a:xfrm>
            <a:off x="2821443" y="2368335"/>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 </a:t>
            </a:r>
            <a:r>
              <a:rPr sz="700" dirty="0">
                <a:solidFill>
                  <a:srgbClr val="363639"/>
                </a:solidFill>
                <a:latin typeface="Arial"/>
                <a:cs typeface="Arial"/>
              </a:rPr>
              <a:t>)</a:t>
            </a:r>
            <a:endParaRPr sz="700">
              <a:latin typeface="Arial"/>
              <a:cs typeface="Arial"/>
            </a:endParaRPr>
          </a:p>
        </p:txBody>
      </p:sp>
      <p:sp>
        <p:nvSpPr>
          <p:cNvPr id="23" name="object 23"/>
          <p:cNvSpPr/>
          <p:nvPr/>
        </p:nvSpPr>
        <p:spPr>
          <a:xfrm>
            <a:off x="2786999" y="2357354"/>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24" name="object 24"/>
          <p:cNvSpPr/>
          <p:nvPr/>
        </p:nvSpPr>
        <p:spPr>
          <a:xfrm>
            <a:off x="3907261" y="913500"/>
            <a:ext cx="176448" cy="129387"/>
          </a:xfrm>
          <a:custGeom>
            <a:avLst/>
            <a:gdLst/>
            <a:ahLst/>
            <a:cxnLst/>
            <a:rect l="l" t="t" r="r" b="b"/>
            <a:pathLst>
              <a:path w="176448" h="129387">
                <a:moveTo>
                  <a:pt x="60777" y="0"/>
                </a:moveTo>
                <a:lnTo>
                  <a:pt x="46158" y="1713"/>
                </a:lnTo>
                <a:lnTo>
                  <a:pt x="32822" y="6579"/>
                </a:lnTo>
                <a:lnTo>
                  <a:pt x="4746" y="35990"/>
                </a:lnTo>
                <a:lnTo>
                  <a:pt x="0" y="70576"/>
                </a:lnTo>
                <a:lnTo>
                  <a:pt x="1770" y="84728"/>
                </a:lnTo>
                <a:lnTo>
                  <a:pt x="24936" y="118079"/>
                </a:lnTo>
                <a:lnTo>
                  <a:pt x="115671" y="129387"/>
                </a:lnTo>
                <a:lnTo>
                  <a:pt x="130294" y="127675"/>
                </a:lnTo>
                <a:lnTo>
                  <a:pt x="164761" y="105265"/>
                </a:lnTo>
                <a:lnTo>
                  <a:pt x="176448" y="58811"/>
                </a:lnTo>
                <a:lnTo>
                  <a:pt x="174678" y="44664"/>
                </a:lnTo>
                <a:lnTo>
                  <a:pt x="151518" y="11312"/>
                </a:lnTo>
                <a:lnTo>
                  <a:pt x="125435" y="754"/>
                </a:lnTo>
                <a:lnTo>
                  <a:pt x="60777" y="0"/>
                </a:lnTo>
                <a:close/>
              </a:path>
            </a:pathLst>
          </a:custGeom>
          <a:ln w="10146">
            <a:solidFill>
              <a:srgbClr val="231F20"/>
            </a:solidFill>
          </a:ln>
        </p:spPr>
        <p:txBody>
          <a:bodyPr wrap="square" lIns="0" tIns="0" rIns="0" bIns="0" rtlCol="0">
            <a:noAutofit/>
          </a:bodyPr>
          <a:lstStyle/>
          <a:p>
            <a:endParaRPr/>
          </a:p>
        </p:txBody>
      </p:sp>
      <p:sp>
        <p:nvSpPr>
          <p:cNvPr id="25" name="object 25"/>
          <p:cNvSpPr/>
          <p:nvPr/>
        </p:nvSpPr>
        <p:spPr>
          <a:xfrm>
            <a:off x="3913144" y="1084085"/>
            <a:ext cx="158800" cy="117637"/>
          </a:xfrm>
          <a:custGeom>
            <a:avLst/>
            <a:gdLst/>
            <a:ahLst/>
            <a:cxnLst/>
            <a:rect l="l" t="t" r="r" b="b"/>
            <a:pathLst>
              <a:path w="158800" h="117637">
                <a:moveTo>
                  <a:pt x="60777" y="0"/>
                </a:moveTo>
                <a:lnTo>
                  <a:pt x="45817" y="1706"/>
                </a:lnTo>
                <a:lnTo>
                  <a:pt x="32213" y="6546"/>
                </a:lnTo>
                <a:lnTo>
                  <a:pt x="4096" y="35676"/>
                </a:lnTo>
                <a:lnTo>
                  <a:pt x="0" y="61767"/>
                </a:lnTo>
                <a:lnTo>
                  <a:pt x="1856" y="75520"/>
                </a:lnTo>
                <a:lnTo>
                  <a:pt x="26054" y="107622"/>
                </a:lnTo>
                <a:lnTo>
                  <a:pt x="98023" y="117637"/>
                </a:lnTo>
                <a:lnTo>
                  <a:pt x="112985" y="115930"/>
                </a:lnTo>
                <a:lnTo>
                  <a:pt x="147907" y="93685"/>
                </a:lnTo>
                <a:lnTo>
                  <a:pt x="158800" y="55885"/>
                </a:lnTo>
                <a:lnTo>
                  <a:pt x="156944" y="42128"/>
                </a:lnTo>
                <a:lnTo>
                  <a:pt x="132752" y="10019"/>
                </a:lnTo>
                <a:lnTo>
                  <a:pt x="105662" y="437"/>
                </a:lnTo>
                <a:lnTo>
                  <a:pt x="60777" y="0"/>
                </a:lnTo>
                <a:close/>
              </a:path>
            </a:pathLst>
          </a:custGeom>
          <a:ln w="10146">
            <a:solidFill>
              <a:srgbClr val="231F20"/>
            </a:solidFill>
          </a:ln>
        </p:spPr>
        <p:txBody>
          <a:bodyPr wrap="square" lIns="0" tIns="0" rIns="0" bIns="0" rtlCol="0">
            <a:noAutofit/>
          </a:bodyPr>
          <a:lstStyle/>
          <a:p>
            <a:endParaRPr/>
          </a:p>
        </p:txBody>
      </p:sp>
      <p:sp>
        <p:nvSpPr>
          <p:cNvPr id="26" name="object 26"/>
          <p:cNvSpPr/>
          <p:nvPr/>
        </p:nvSpPr>
        <p:spPr>
          <a:xfrm>
            <a:off x="3913144" y="1236985"/>
            <a:ext cx="170566" cy="129402"/>
          </a:xfrm>
          <a:custGeom>
            <a:avLst/>
            <a:gdLst/>
            <a:ahLst/>
            <a:cxnLst/>
            <a:rect l="l" t="t" r="r" b="b"/>
            <a:pathLst>
              <a:path w="170566" h="129402">
                <a:moveTo>
                  <a:pt x="60777" y="0"/>
                </a:moveTo>
                <a:lnTo>
                  <a:pt x="45817" y="1706"/>
                </a:lnTo>
                <a:lnTo>
                  <a:pt x="32213" y="6546"/>
                </a:lnTo>
                <a:lnTo>
                  <a:pt x="4096" y="35676"/>
                </a:lnTo>
                <a:lnTo>
                  <a:pt x="0" y="73517"/>
                </a:lnTo>
                <a:lnTo>
                  <a:pt x="1855" y="87274"/>
                </a:lnTo>
                <a:lnTo>
                  <a:pt x="26048" y="119383"/>
                </a:lnTo>
                <a:lnTo>
                  <a:pt x="109788" y="129402"/>
                </a:lnTo>
                <a:lnTo>
                  <a:pt x="124753" y="127696"/>
                </a:lnTo>
                <a:lnTo>
                  <a:pt x="159672" y="105452"/>
                </a:lnTo>
                <a:lnTo>
                  <a:pt x="170566" y="55885"/>
                </a:lnTo>
                <a:lnTo>
                  <a:pt x="168710" y="42128"/>
                </a:lnTo>
                <a:lnTo>
                  <a:pt x="144524" y="10019"/>
                </a:lnTo>
                <a:lnTo>
                  <a:pt x="117430" y="437"/>
                </a:lnTo>
                <a:lnTo>
                  <a:pt x="60777" y="0"/>
                </a:lnTo>
                <a:close/>
              </a:path>
            </a:pathLst>
          </a:custGeom>
          <a:ln w="10146">
            <a:solidFill>
              <a:srgbClr val="231F20"/>
            </a:solidFill>
          </a:ln>
        </p:spPr>
        <p:txBody>
          <a:bodyPr wrap="square" lIns="0" tIns="0" rIns="0" bIns="0" rtlCol="0">
            <a:noAutofit/>
          </a:bodyPr>
          <a:lstStyle/>
          <a:p>
            <a:endParaRPr/>
          </a:p>
        </p:txBody>
      </p:sp>
      <p:sp>
        <p:nvSpPr>
          <p:cNvPr id="27" name="object 27"/>
          <p:cNvSpPr/>
          <p:nvPr/>
        </p:nvSpPr>
        <p:spPr>
          <a:xfrm>
            <a:off x="3907277" y="1401699"/>
            <a:ext cx="176448" cy="123504"/>
          </a:xfrm>
          <a:custGeom>
            <a:avLst/>
            <a:gdLst/>
            <a:ahLst/>
            <a:cxnLst/>
            <a:rect l="l" t="t" r="r" b="b"/>
            <a:pathLst>
              <a:path w="176448" h="123504">
                <a:moveTo>
                  <a:pt x="60777" y="0"/>
                </a:moveTo>
                <a:lnTo>
                  <a:pt x="45815" y="1705"/>
                </a:lnTo>
                <a:lnTo>
                  <a:pt x="32210" y="6544"/>
                </a:lnTo>
                <a:lnTo>
                  <a:pt x="4093" y="35671"/>
                </a:lnTo>
                <a:lnTo>
                  <a:pt x="0" y="67635"/>
                </a:lnTo>
                <a:lnTo>
                  <a:pt x="1856" y="81387"/>
                </a:lnTo>
                <a:lnTo>
                  <a:pt x="26054" y="113490"/>
                </a:lnTo>
                <a:lnTo>
                  <a:pt x="115671" y="123504"/>
                </a:lnTo>
                <a:lnTo>
                  <a:pt x="130633" y="121798"/>
                </a:lnTo>
                <a:lnTo>
                  <a:pt x="165555" y="99552"/>
                </a:lnTo>
                <a:lnTo>
                  <a:pt x="176448" y="55869"/>
                </a:lnTo>
                <a:lnTo>
                  <a:pt x="174592" y="42112"/>
                </a:lnTo>
                <a:lnTo>
                  <a:pt x="150394" y="10010"/>
                </a:lnTo>
                <a:lnTo>
                  <a:pt x="123299" y="435"/>
                </a:lnTo>
                <a:lnTo>
                  <a:pt x="60777" y="0"/>
                </a:lnTo>
                <a:close/>
              </a:path>
            </a:pathLst>
          </a:custGeom>
          <a:ln w="10146">
            <a:solidFill>
              <a:srgbClr val="231F20"/>
            </a:solidFill>
          </a:ln>
        </p:spPr>
        <p:txBody>
          <a:bodyPr wrap="square" lIns="0" tIns="0" rIns="0" bIns="0" rtlCol="0">
            <a:noAutofit/>
          </a:bodyPr>
          <a:lstStyle/>
          <a:p>
            <a:endParaRPr/>
          </a:p>
        </p:txBody>
      </p:sp>
      <p:sp>
        <p:nvSpPr>
          <p:cNvPr id="28" name="object 28"/>
          <p:cNvSpPr/>
          <p:nvPr/>
        </p:nvSpPr>
        <p:spPr>
          <a:xfrm>
            <a:off x="3913144" y="1560438"/>
            <a:ext cx="176448" cy="123504"/>
          </a:xfrm>
          <a:custGeom>
            <a:avLst/>
            <a:gdLst/>
            <a:ahLst/>
            <a:cxnLst/>
            <a:rect l="l" t="t" r="r" b="b"/>
            <a:pathLst>
              <a:path w="176448" h="123504">
                <a:moveTo>
                  <a:pt x="60777" y="0"/>
                </a:moveTo>
                <a:lnTo>
                  <a:pt x="46384" y="1715"/>
                </a:lnTo>
                <a:lnTo>
                  <a:pt x="33225" y="6592"/>
                </a:lnTo>
                <a:lnTo>
                  <a:pt x="5199" y="36149"/>
                </a:lnTo>
                <a:lnTo>
                  <a:pt x="0" y="62727"/>
                </a:lnTo>
                <a:lnTo>
                  <a:pt x="1715" y="77125"/>
                </a:lnTo>
                <a:lnTo>
                  <a:pt x="24213" y="111280"/>
                </a:lnTo>
                <a:lnTo>
                  <a:pt x="115671" y="123504"/>
                </a:lnTo>
                <a:lnTo>
                  <a:pt x="130064" y="121790"/>
                </a:lnTo>
                <a:lnTo>
                  <a:pt x="164219" y="99298"/>
                </a:lnTo>
                <a:lnTo>
                  <a:pt x="176448" y="60777"/>
                </a:lnTo>
                <a:lnTo>
                  <a:pt x="174733" y="46384"/>
                </a:lnTo>
                <a:lnTo>
                  <a:pt x="152235" y="12229"/>
                </a:lnTo>
                <a:lnTo>
                  <a:pt x="126818" y="1020"/>
                </a:lnTo>
                <a:lnTo>
                  <a:pt x="60777" y="0"/>
                </a:lnTo>
                <a:close/>
              </a:path>
            </a:pathLst>
          </a:custGeom>
          <a:ln w="10146">
            <a:solidFill>
              <a:srgbClr val="231F20"/>
            </a:solidFill>
          </a:ln>
        </p:spPr>
        <p:txBody>
          <a:bodyPr wrap="square" lIns="0" tIns="0" rIns="0" bIns="0" rtlCol="0">
            <a:noAutofit/>
          </a:bodyPr>
          <a:lstStyle/>
          <a:p>
            <a:endParaRPr/>
          </a:p>
        </p:txBody>
      </p:sp>
      <p:sp>
        <p:nvSpPr>
          <p:cNvPr id="29" name="object 29"/>
          <p:cNvSpPr/>
          <p:nvPr/>
        </p:nvSpPr>
        <p:spPr>
          <a:xfrm>
            <a:off x="3919011" y="1725171"/>
            <a:ext cx="152918" cy="117637"/>
          </a:xfrm>
          <a:custGeom>
            <a:avLst/>
            <a:gdLst/>
            <a:ahLst/>
            <a:cxnLst/>
            <a:rect l="l" t="t" r="r" b="b"/>
            <a:pathLst>
              <a:path w="152918" h="117637">
                <a:moveTo>
                  <a:pt x="60777" y="0"/>
                </a:moveTo>
                <a:lnTo>
                  <a:pt x="45466" y="1694"/>
                </a:lnTo>
                <a:lnTo>
                  <a:pt x="31590" y="6492"/>
                </a:lnTo>
                <a:lnTo>
                  <a:pt x="3473" y="35249"/>
                </a:lnTo>
                <a:lnTo>
                  <a:pt x="0" y="64693"/>
                </a:lnTo>
                <a:lnTo>
                  <a:pt x="1945" y="78028"/>
                </a:lnTo>
                <a:lnTo>
                  <a:pt x="27207" y="108831"/>
                </a:lnTo>
                <a:lnTo>
                  <a:pt x="92141" y="117637"/>
                </a:lnTo>
                <a:lnTo>
                  <a:pt x="107454" y="115942"/>
                </a:lnTo>
                <a:lnTo>
                  <a:pt x="142813" y="93935"/>
                </a:lnTo>
                <a:lnTo>
                  <a:pt x="152918" y="52928"/>
                </a:lnTo>
                <a:lnTo>
                  <a:pt x="150973" y="39593"/>
                </a:lnTo>
                <a:lnTo>
                  <a:pt x="125710" y="8798"/>
                </a:lnTo>
                <a:lnTo>
                  <a:pt x="97571" y="208"/>
                </a:lnTo>
                <a:lnTo>
                  <a:pt x="60777" y="0"/>
                </a:lnTo>
                <a:close/>
              </a:path>
            </a:pathLst>
          </a:custGeom>
          <a:ln w="10146">
            <a:solidFill>
              <a:srgbClr val="231F20"/>
            </a:solidFill>
          </a:ln>
        </p:spPr>
        <p:txBody>
          <a:bodyPr wrap="square" lIns="0" tIns="0" rIns="0" bIns="0" rtlCol="0">
            <a:noAutofit/>
          </a:bodyPr>
          <a:lstStyle/>
          <a:p>
            <a:endParaRPr/>
          </a:p>
        </p:txBody>
      </p:sp>
      <p:sp>
        <p:nvSpPr>
          <p:cNvPr id="30" name="object 30"/>
          <p:cNvSpPr txBox="1"/>
          <p:nvPr/>
        </p:nvSpPr>
        <p:spPr>
          <a:xfrm>
            <a:off x="3932985" y="868615"/>
            <a:ext cx="132080" cy="1129665"/>
          </a:xfrm>
          <a:prstGeom prst="rect">
            <a:avLst/>
          </a:prstGeom>
        </p:spPr>
        <p:txBody>
          <a:bodyPr vert="horz" wrap="square" lIns="0" tIns="0" rIns="0" bIns="0" rtlCol="0">
            <a:noAutofit/>
          </a:bodyPr>
          <a:lstStyle/>
          <a:p>
            <a:pPr marL="15231" marR="12694" indent="-2540" algn="ctr">
              <a:lnSpc>
                <a:spcPct val="151600"/>
              </a:lnSpc>
            </a:pPr>
            <a:r>
              <a:rPr sz="700" spc="5" dirty="0">
                <a:solidFill>
                  <a:srgbClr val="363639"/>
                </a:solidFill>
                <a:latin typeface="Arial"/>
                <a:cs typeface="Arial"/>
              </a:rPr>
              <a:t>u0</a:t>
            </a:r>
            <a:r>
              <a:rPr sz="700" dirty="0">
                <a:solidFill>
                  <a:srgbClr val="363639"/>
                </a:solidFill>
                <a:latin typeface="Arial"/>
                <a:cs typeface="Arial"/>
              </a:rPr>
              <a:t> i0</a:t>
            </a:r>
            <a:r>
              <a:rPr sz="700" spc="5" dirty="0">
                <a:solidFill>
                  <a:srgbClr val="363639"/>
                </a:solidFill>
                <a:latin typeface="Arial"/>
                <a:cs typeface="Arial"/>
              </a:rPr>
              <a:t> u1</a:t>
            </a:r>
            <a:r>
              <a:rPr sz="700" dirty="0">
                <a:solidFill>
                  <a:srgbClr val="363639"/>
                </a:solidFill>
                <a:latin typeface="Arial"/>
                <a:cs typeface="Arial"/>
              </a:rPr>
              <a:t> i1</a:t>
            </a:r>
            <a:r>
              <a:rPr sz="700" spc="5" dirty="0">
                <a:solidFill>
                  <a:srgbClr val="363639"/>
                </a:solidFill>
                <a:latin typeface="Arial"/>
                <a:cs typeface="Arial"/>
              </a:rPr>
              <a:t> u2</a:t>
            </a:r>
            <a:r>
              <a:rPr sz="700" dirty="0">
                <a:solidFill>
                  <a:srgbClr val="363639"/>
                </a:solidFill>
                <a:latin typeface="Arial"/>
                <a:cs typeface="Arial"/>
              </a:rPr>
              <a:t> i2</a:t>
            </a:r>
            <a:endParaRPr sz="700">
              <a:latin typeface="Arial"/>
              <a:cs typeface="Arial"/>
            </a:endParaRPr>
          </a:p>
          <a:p>
            <a:pPr marR="4442" algn="ctr">
              <a:spcBef>
                <a:spcPts val="310"/>
              </a:spcBef>
            </a:pPr>
            <a:r>
              <a:rPr sz="700" spc="5" dirty="0">
                <a:solidFill>
                  <a:srgbClr val="363639"/>
                </a:solidFill>
                <a:latin typeface="Arial"/>
                <a:cs typeface="Arial"/>
              </a:rPr>
              <a:t>uL</a:t>
            </a:r>
            <a:endParaRPr sz="700">
              <a:latin typeface="Arial"/>
              <a:cs typeface="Arial"/>
            </a:endParaRPr>
          </a:p>
        </p:txBody>
      </p:sp>
      <p:sp>
        <p:nvSpPr>
          <p:cNvPr id="31" name="object 31"/>
          <p:cNvSpPr/>
          <p:nvPr/>
        </p:nvSpPr>
        <p:spPr>
          <a:xfrm>
            <a:off x="3907261" y="1883907"/>
            <a:ext cx="170566" cy="105864"/>
          </a:xfrm>
          <a:custGeom>
            <a:avLst/>
            <a:gdLst/>
            <a:ahLst/>
            <a:cxnLst/>
            <a:rect l="l" t="t" r="r" b="b"/>
            <a:pathLst>
              <a:path w="170566" h="105864">
                <a:moveTo>
                  <a:pt x="60777" y="0"/>
                </a:moveTo>
                <a:lnTo>
                  <a:pt x="45467" y="1694"/>
                </a:lnTo>
                <a:lnTo>
                  <a:pt x="31592" y="6492"/>
                </a:lnTo>
                <a:lnTo>
                  <a:pt x="3475" y="35249"/>
                </a:lnTo>
                <a:lnTo>
                  <a:pt x="0" y="52936"/>
                </a:lnTo>
                <a:lnTo>
                  <a:pt x="1945" y="66270"/>
                </a:lnTo>
                <a:lnTo>
                  <a:pt x="27213" y="97066"/>
                </a:lnTo>
                <a:lnTo>
                  <a:pt x="109788" y="105864"/>
                </a:lnTo>
                <a:lnTo>
                  <a:pt x="125104" y="104170"/>
                </a:lnTo>
                <a:lnTo>
                  <a:pt x="160465" y="82166"/>
                </a:lnTo>
                <a:lnTo>
                  <a:pt x="170566" y="52936"/>
                </a:lnTo>
                <a:lnTo>
                  <a:pt x="168621" y="39598"/>
                </a:lnTo>
                <a:lnTo>
                  <a:pt x="143361" y="8800"/>
                </a:lnTo>
                <a:lnTo>
                  <a:pt x="115225" y="208"/>
                </a:lnTo>
                <a:lnTo>
                  <a:pt x="60777" y="0"/>
                </a:lnTo>
                <a:close/>
              </a:path>
            </a:pathLst>
          </a:custGeom>
          <a:ln w="10146">
            <a:solidFill>
              <a:srgbClr val="231F20"/>
            </a:solidFill>
          </a:ln>
        </p:spPr>
        <p:txBody>
          <a:bodyPr wrap="square" lIns="0" tIns="0" rIns="0" bIns="0" rtlCol="0">
            <a:noAutofit/>
          </a:bodyPr>
          <a:lstStyle/>
          <a:p>
            <a:endParaRPr/>
          </a:p>
        </p:txBody>
      </p:sp>
      <p:sp>
        <p:nvSpPr>
          <p:cNvPr id="32" name="object 32"/>
          <p:cNvSpPr txBox="1"/>
          <p:nvPr/>
        </p:nvSpPr>
        <p:spPr>
          <a:xfrm>
            <a:off x="3886922" y="2042605"/>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diL/dt</a:t>
            </a:r>
            <a:endParaRPr sz="700">
              <a:latin typeface="Arial"/>
              <a:cs typeface="Arial"/>
            </a:endParaRPr>
          </a:p>
        </p:txBody>
      </p:sp>
      <p:sp>
        <p:nvSpPr>
          <p:cNvPr id="33" name="object 33"/>
          <p:cNvSpPr/>
          <p:nvPr/>
        </p:nvSpPr>
        <p:spPr>
          <a:xfrm>
            <a:off x="3842582" y="2036867"/>
            <a:ext cx="311703" cy="123509"/>
          </a:xfrm>
          <a:custGeom>
            <a:avLst/>
            <a:gdLst/>
            <a:ahLst/>
            <a:cxnLst/>
            <a:rect l="l" t="t" r="r" b="b"/>
            <a:pathLst>
              <a:path w="311703" h="123509">
                <a:moveTo>
                  <a:pt x="60761" y="0"/>
                </a:moveTo>
                <a:lnTo>
                  <a:pt x="46367" y="1715"/>
                </a:lnTo>
                <a:lnTo>
                  <a:pt x="33210" y="6592"/>
                </a:lnTo>
                <a:lnTo>
                  <a:pt x="5192" y="36154"/>
                </a:lnTo>
                <a:lnTo>
                  <a:pt x="0" y="62733"/>
                </a:lnTo>
                <a:lnTo>
                  <a:pt x="1714" y="77130"/>
                </a:lnTo>
                <a:lnTo>
                  <a:pt x="24209" y="111287"/>
                </a:lnTo>
                <a:lnTo>
                  <a:pt x="250941" y="123509"/>
                </a:lnTo>
                <a:lnTo>
                  <a:pt x="265335" y="121794"/>
                </a:lnTo>
                <a:lnTo>
                  <a:pt x="299484" y="99293"/>
                </a:lnTo>
                <a:lnTo>
                  <a:pt x="311703" y="60775"/>
                </a:lnTo>
                <a:lnTo>
                  <a:pt x="309988" y="46379"/>
                </a:lnTo>
                <a:lnTo>
                  <a:pt x="287494" y="12222"/>
                </a:lnTo>
                <a:lnTo>
                  <a:pt x="262076" y="1018"/>
                </a:lnTo>
                <a:lnTo>
                  <a:pt x="60761" y="0"/>
                </a:lnTo>
                <a:close/>
              </a:path>
            </a:pathLst>
          </a:custGeom>
          <a:ln w="10146">
            <a:solidFill>
              <a:srgbClr val="231F20"/>
            </a:solidFill>
          </a:ln>
        </p:spPr>
        <p:txBody>
          <a:bodyPr wrap="square" lIns="0" tIns="0" rIns="0" bIns="0" rtlCol="0">
            <a:noAutofit/>
          </a:bodyPr>
          <a:lstStyle/>
          <a:p>
            <a:endParaRPr/>
          </a:p>
        </p:txBody>
      </p:sp>
      <p:sp>
        <p:nvSpPr>
          <p:cNvPr id="34" name="object 34"/>
          <p:cNvSpPr txBox="1"/>
          <p:nvPr/>
        </p:nvSpPr>
        <p:spPr>
          <a:xfrm>
            <a:off x="3852721" y="2217942"/>
            <a:ext cx="29464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duC/dt</a:t>
            </a:r>
            <a:endParaRPr sz="700">
              <a:latin typeface="Arial"/>
              <a:cs typeface="Arial"/>
            </a:endParaRPr>
          </a:p>
        </p:txBody>
      </p:sp>
      <p:sp>
        <p:nvSpPr>
          <p:cNvPr id="35" name="object 35"/>
          <p:cNvSpPr/>
          <p:nvPr/>
        </p:nvSpPr>
        <p:spPr>
          <a:xfrm>
            <a:off x="3842582" y="2207392"/>
            <a:ext cx="311703" cy="123509"/>
          </a:xfrm>
          <a:custGeom>
            <a:avLst/>
            <a:gdLst/>
            <a:ahLst/>
            <a:cxnLst/>
            <a:rect l="l" t="t" r="r" b="b"/>
            <a:pathLst>
              <a:path w="311703" h="123509">
                <a:moveTo>
                  <a:pt x="60761" y="0"/>
                </a:moveTo>
                <a:lnTo>
                  <a:pt x="46367" y="1715"/>
                </a:lnTo>
                <a:lnTo>
                  <a:pt x="33210" y="6592"/>
                </a:lnTo>
                <a:lnTo>
                  <a:pt x="5192" y="36154"/>
                </a:lnTo>
                <a:lnTo>
                  <a:pt x="0" y="62733"/>
                </a:lnTo>
                <a:lnTo>
                  <a:pt x="1714" y="77130"/>
                </a:lnTo>
                <a:lnTo>
                  <a:pt x="24209" y="111286"/>
                </a:lnTo>
                <a:lnTo>
                  <a:pt x="250941" y="123509"/>
                </a:lnTo>
                <a:lnTo>
                  <a:pt x="265335" y="121794"/>
                </a:lnTo>
                <a:lnTo>
                  <a:pt x="299484" y="99293"/>
                </a:lnTo>
                <a:lnTo>
                  <a:pt x="311703" y="60775"/>
                </a:lnTo>
                <a:lnTo>
                  <a:pt x="309988" y="46378"/>
                </a:lnTo>
                <a:lnTo>
                  <a:pt x="287494" y="12222"/>
                </a:lnTo>
                <a:lnTo>
                  <a:pt x="262076" y="1018"/>
                </a:lnTo>
                <a:lnTo>
                  <a:pt x="60761" y="0"/>
                </a:lnTo>
                <a:close/>
              </a:path>
            </a:pathLst>
          </a:custGeom>
          <a:ln w="10146">
            <a:solidFill>
              <a:srgbClr val="231F20"/>
            </a:solidFill>
          </a:ln>
        </p:spPr>
        <p:txBody>
          <a:bodyPr wrap="square" lIns="0" tIns="0" rIns="0" bIns="0" rtlCol="0">
            <a:noAutofit/>
          </a:bodyPr>
          <a:lstStyle/>
          <a:p>
            <a:endParaRPr/>
          </a:p>
        </p:txBody>
      </p:sp>
      <p:sp>
        <p:nvSpPr>
          <p:cNvPr id="36" name="object 36"/>
          <p:cNvSpPr txBox="1"/>
          <p:nvPr/>
        </p:nvSpPr>
        <p:spPr>
          <a:xfrm>
            <a:off x="3928108" y="2378259"/>
            <a:ext cx="11176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iC</a:t>
            </a:r>
            <a:endParaRPr sz="700">
              <a:latin typeface="Arial"/>
              <a:cs typeface="Arial"/>
            </a:endParaRPr>
          </a:p>
        </p:txBody>
      </p:sp>
      <p:sp>
        <p:nvSpPr>
          <p:cNvPr id="37" name="object 37"/>
          <p:cNvSpPr/>
          <p:nvPr/>
        </p:nvSpPr>
        <p:spPr>
          <a:xfrm>
            <a:off x="3901378" y="2371808"/>
            <a:ext cx="158800" cy="111757"/>
          </a:xfrm>
          <a:custGeom>
            <a:avLst/>
            <a:gdLst/>
            <a:ahLst/>
            <a:cxnLst/>
            <a:rect l="l" t="t" r="r" b="b"/>
            <a:pathLst>
              <a:path w="158800" h="111757">
                <a:moveTo>
                  <a:pt x="52928" y="0"/>
                </a:moveTo>
                <a:lnTo>
                  <a:pt x="38992" y="1957"/>
                </a:lnTo>
                <a:lnTo>
                  <a:pt x="26449" y="7485"/>
                </a:lnTo>
                <a:lnTo>
                  <a:pt x="2078" y="40320"/>
                </a:lnTo>
                <a:lnTo>
                  <a:pt x="0" y="55882"/>
                </a:lnTo>
                <a:lnTo>
                  <a:pt x="1854" y="70593"/>
                </a:lnTo>
                <a:lnTo>
                  <a:pt x="25749" y="103836"/>
                </a:lnTo>
                <a:lnTo>
                  <a:pt x="105857" y="111757"/>
                </a:lnTo>
                <a:lnTo>
                  <a:pt x="119792" y="109800"/>
                </a:lnTo>
                <a:lnTo>
                  <a:pt x="151290" y="84580"/>
                </a:lnTo>
                <a:lnTo>
                  <a:pt x="158800" y="55875"/>
                </a:lnTo>
                <a:lnTo>
                  <a:pt x="156945" y="41166"/>
                </a:lnTo>
                <a:lnTo>
                  <a:pt x="133046" y="7925"/>
                </a:lnTo>
                <a:lnTo>
                  <a:pt x="106738" y="7"/>
                </a:lnTo>
                <a:lnTo>
                  <a:pt x="52928" y="0"/>
                </a:lnTo>
                <a:close/>
              </a:path>
            </a:pathLst>
          </a:custGeom>
          <a:ln w="10146">
            <a:solidFill>
              <a:srgbClr val="231F20"/>
            </a:solidFill>
          </a:ln>
        </p:spPr>
        <p:txBody>
          <a:bodyPr wrap="square" lIns="0" tIns="0" rIns="0" bIns="0" rtlCol="0">
            <a:noAutofit/>
          </a:bodyPr>
          <a:lstStyle/>
          <a:p>
            <a:endParaRPr/>
          </a:p>
        </p:txBody>
      </p:sp>
      <p:sp>
        <p:nvSpPr>
          <p:cNvPr id="38" name="object 38"/>
          <p:cNvSpPr/>
          <p:nvPr/>
        </p:nvSpPr>
        <p:spPr>
          <a:xfrm>
            <a:off x="3225027" y="978194"/>
            <a:ext cx="676381" cy="0"/>
          </a:xfrm>
          <a:custGeom>
            <a:avLst/>
            <a:gdLst/>
            <a:ahLst/>
            <a:cxnLst/>
            <a:rect l="l" t="t" r="r" b="b"/>
            <a:pathLst>
              <a:path w="676381">
                <a:moveTo>
                  <a:pt x="0" y="0"/>
                </a:moveTo>
                <a:lnTo>
                  <a:pt x="676381" y="0"/>
                </a:lnTo>
              </a:path>
            </a:pathLst>
          </a:custGeom>
          <a:ln w="10146">
            <a:solidFill>
              <a:srgbClr val="E96634"/>
            </a:solidFill>
          </a:ln>
        </p:spPr>
        <p:txBody>
          <a:bodyPr wrap="square" lIns="0" tIns="0" rIns="0" bIns="0" rtlCol="0">
            <a:noAutofit/>
          </a:bodyPr>
          <a:lstStyle/>
          <a:p>
            <a:endParaRPr/>
          </a:p>
        </p:txBody>
      </p:sp>
      <p:sp>
        <p:nvSpPr>
          <p:cNvPr id="39" name="object 39"/>
          <p:cNvSpPr/>
          <p:nvPr/>
        </p:nvSpPr>
        <p:spPr>
          <a:xfrm>
            <a:off x="3225030" y="1142881"/>
            <a:ext cx="682249" cy="152933"/>
          </a:xfrm>
          <a:custGeom>
            <a:avLst/>
            <a:gdLst/>
            <a:ahLst/>
            <a:cxnLst/>
            <a:rect l="l" t="t" r="r" b="b"/>
            <a:pathLst>
              <a:path w="682249" h="152933">
                <a:moveTo>
                  <a:pt x="0" y="0"/>
                </a:moveTo>
                <a:lnTo>
                  <a:pt x="682249" y="152933"/>
                </a:lnTo>
              </a:path>
            </a:pathLst>
          </a:custGeom>
          <a:ln w="5073">
            <a:solidFill>
              <a:srgbClr val="363639"/>
            </a:solidFill>
          </a:ln>
        </p:spPr>
        <p:txBody>
          <a:bodyPr wrap="square" lIns="0" tIns="0" rIns="0" bIns="0" rtlCol="0">
            <a:noAutofit/>
          </a:bodyPr>
          <a:lstStyle/>
          <a:p>
            <a:endParaRPr/>
          </a:p>
        </p:txBody>
      </p:sp>
      <p:sp>
        <p:nvSpPr>
          <p:cNvPr id="40" name="object 40"/>
          <p:cNvSpPr/>
          <p:nvPr/>
        </p:nvSpPr>
        <p:spPr>
          <a:xfrm>
            <a:off x="3225030" y="1148760"/>
            <a:ext cx="670483" cy="305836"/>
          </a:xfrm>
          <a:custGeom>
            <a:avLst/>
            <a:gdLst/>
            <a:ahLst/>
            <a:cxnLst/>
            <a:rect l="l" t="t" r="r" b="b"/>
            <a:pathLst>
              <a:path w="670483" h="305836">
                <a:moveTo>
                  <a:pt x="0" y="0"/>
                </a:moveTo>
                <a:lnTo>
                  <a:pt x="670483" y="305836"/>
                </a:lnTo>
              </a:path>
            </a:pathLst>
          </a:custGeom>
          <a:ln w="5073">
            <a:solidFill>
              <a:srgbClr val="363639"/>
            </a:solidFill>
          </a:ln>
        </p:spPr>
        <p:txBody>
          <a:bodyPr wrap="square" lIns="0" tIns="0" rIns="0" bIns="0" rtlCol="0">
            <a:noAutofit/>
          </a:bodyPr>
          <a:lstStyle/>
          <a:p>
            <a:endParaRPr/>
          </a:p>
        </p:txBody>
      </p:sp>
      <p:sp>
        <p:nvSpPr>
          <p:cNvPr id="41" name="object 41"/>
          <p:cNvSpPr/>
          <p:nvPr/>
        </p:nvSpPr>
        <p:spPr>
          <a:xfrm>
            <a:off x="3230910" y="1301681"/>
            <a:ext cx="676366" cy="317601"/>
          </a:xfrm>
          <a:custGeom>
            <a:avLst/>
            <a:gdLst/>
            <a:ahLst/>
            <a:cxnLst/>
            <a:rect l="l" t="t" r="r" b="b"/>
            <a:pathLst>
              <a:path w="676366" h="317601">
                <a:moveTo>
                  <a:pt x="0" y="0"/>
                </a:moveTo>
                <a:lnTo>
                  <a:pt x="676366" y="317601"/>
                </a:lnTo>
              </a:path>
            </a:pathLst>
          </a:custGeom>
          <a:ln w="10146">
            <a:solidFill>
              <a:srgbClr val="534195"/>
            </a:solidFill>
          </a:ln>
        </p:spPr>
        <p:txBody>
          <a:bodyPr wrap="square" lIns="0" tIns="0" rIns="0" bIns="0" rtlCol="0">
            <a:noAutofit/>
          </a:bodyPr>
          <a:lstStyle/>
          <a:p>
            <a:endParaRPr/>
          </a:p>
        </p:txBody>
      </p:sp>
      <p:sp>
        <p:nvSpPr>
          <p:cNvPr id="42" name="object 42"/>
          <p:cNvSpPr/>
          <p:nvPr/>
        </p:nvSpPr>
        <p:spPr>
          <a:xfrm>
            <a:off x="3230913" y="1301681"/>
            <a:ext cx="682249" cy="470519"/>
          </a:xfrm>
          <a:custGeom>
            <a:avLst/>
            <a:gdLst/>
            <a:ahLst/>
            <a:cxnLst/>
            <a:rect l="l" t="t" r="r" b="b"/>
            <a:pathLst>
              <a:path w="682249" h="470519">
                <a:moveTo>
                  <a:pt x="0" y="0"/>
                </a:moveTo>
                <a:lnTo>
                  <a:pt x="682249" y="470519"/>
                </a:lnTo>
              </a:path>
            </a:pathLst>
          </a:custGeom>
          <a:ln w="5073">
            <a:solidFill>
              <a:srgbClr val="363639"/>
            </a:solidFill>
          </a:ln>
        </p:spPr>
        <p:txBody>
          <a:bodyPr wrap="square" lIns="0" tIns="0" rIns="0" bIns="0" rtlCol="0">
            <a:noAutofit/>
          </a:bodyPr>
          <a:lstStyle/>
          <a:p>
            <a:endParaRPr/>
          </a:p>
        </p:txBody>
      </p:sp>
      <p:sp>
        <p:nvSpPr>
          <p:cNvPr id="43" name="object 43"/>
          <p:cNvSpPr/>
          <p:nvPr/>
        </p:nvSpPr>
        <p:spPr>
          <a:xfrm>
            <a:off x="3230910" y="1460479"/>
            <a:ext cx="676366" cy="470534"/>
          </a:xfrm>
          <a:custGeom>
            <a:avLst/>
            <a:gdLst/>
            <a:ahLst/>
            <a:cxnLst/>
            <a:rect l="l" t="t" r="r" b="b"/>
            <a:pathLst>
              <a:path w="676366" h="470534">
                <a:moveTo>
                  <a:pt x="0" y="0"/>
                </a:moveTo>
                <a:lnTo>
                  <a:pt x="676366" y="470534"/>
                </a:lnTo>
              </a:path>
            </a:pathLst>
          </a:custGeom>
          <a:ln w="5073">
            <a:solidFill>
              <a:srgbClr val="363639"/>
            </a:solidFill>
          </a:ln>
        </p:spPr>
        <p:txBody>
          <a:bodyPr wrap="square" lIns="0" tIns="0" rIns="0" bIns="0" rtlCol="0">
            <a:noAutofit/>
          </a:bodyPr>
          <a:lstStyle/>
          <a:p>
            <a:endParaRPr/>
          </a:p>
        </p:txBody>
      </p:sp>
      <p:sp>
        <p:nvSpPr>
          <p:cNvPr id="44" name="object 44"/>
          <p:cNvSpPr/>
          <p:nvPr/>
        </p:nvSpPr>
        <p:spPr>
          <a:xfrm>
            <a:off x="3230910" y="1460479"/>
            <a:ext cx="611672" cy="623447"/>
          </a:xfrm>
          <a:custGeom>
            <a:avLst/>
            <a:gdLst/>
            <a:ahLst/>
            <a:cxnLst/>
            <a:rect l="l" t="t" r="r" b="b"/>
            <a:pathLst>
              <a:path w="611672" h="623447">
                <a:moveTo>
                  <a:pt x="0" y="0"/>
                </a:moveTo>
                <a:lnTo>
                  <a:pt x="611672" y="623447"/>
                </a:lnTo>
              </a:path>
            </a:pathLst>
          </a:custGeom>
          <a:ln w="5073">
            <a:solidFill>
              <a:srgbClr val="363639"/>
            </a:solidFill>
          </a:ln>
        </p:spPr>
        <p:txBody>
          <a:bodyPr wrap="square" lIns="0" tIns="0" rIns="0" bIns="0" rtlCol="0">
            <a:noAutofit/>
          </a:bodyPr>
          <a:lstStyle/>
          <a:p>
            <a:endParaRPr/>
          </a:p>
        </p:txBody>
      </p:sp>
      <p:sp>
        <p:nvSpPr>
          <p:cNvPr id="45" name="object 45"/>
          <p:cNvSpPr/>
          <p:nvPr/>
        </p:nvSpPr>
        <p:spPr>
          <a:xfrm>
            <a:off x="3225027" y="1625178"/>
            <a:ext cx="617555" cy="635194"/>
          </a:xfrm>
          <a:custGeom>
            <a:avLst/>
            <a:gdLst/>
            <a:ahLst/>
            <a:cxnLst/>
            <a:rect l="l" t="t" r="r" b="b"/>
            <a:pathLst>
              <a:path w="617555" h="635194">
                <a:moveTo>
                  <a:pt x="0" y="0"/>
                </a:moveTo>
                <a:lnTo>
                  <a:pt x="617555" y="635194"/>
                </a:lnTo>
              </a:path>
            </a:pathLst>
          </a:custGeom>
          <a:ln w="5073">
            <a:solidFill>
              <a:srgbClr val="363639"/>
            </a:solidFill>
          </a:ln>
        </p:spPr>
        <p:txBody>
          <a:bodyPr wrap="square" lIns="0" tIns="0" rIns="0" bIns="0" rtlCol="0">
            <a:noAutofit/>
          </a:bodyPr>
          <a:lstStyle/>
          <a:p>
            <a:endParaRPr/>
          </a:p>
        </p:txBody>
      </p:sp>
      <p:sp>
        <p:nvSpPr>
          <p:cNvPr id="46" name="object 46"/>
          <p:cNvSpPr/>
          <p:nvPr/>
        </p:nvSpPr>
        <p:spPr>
          <a:xfrm>
            <a:off x="3225027" y="1631048"/>
            <a:ext cx="676381" cy="799889"/>
          </a:xfrm>
          <a:custGeom>
            <a:avLst/>
            <a:gdLst/>
            <a:ahLst/>
            <a:cxnLst/>
            <a:rect l="l" t="t" r="r" b="b"/>
            <a:pathLst>
              <a:path w="676381" h="799889">
                <a:moveTo>
                  <a:pt x="0" y="0"/>
                </a:moveTo>
                <a:lnTo>
                  <a:pt x="676381" y="799889"/>
                </a:lnTo>
              </a:path>
            </a:pathLst>
          </a:custGeom>
          <a:ln w="5073">
            <a:solidFill>
              <a:srgbClr val="363639"/>
            </a:solidFill>
          </a:ln>
        </p:spPr>
        <p:txBody>
          <a:bodyPr wrap="square" lIns="0" tIns="0" rIns="0" bIns="0" rtlCol="0">
            <a:noAutofit/>
          </a:bodyPr>
          <a:lstStyle/>
          <a:p>
            <a:endParaRPr/>
          </a:p>
        </p:txBody>
      </p:sp>
      <p:sp>
        <p:nvSpPr>
          <p:cNvPr id="47" name="object 47"/>
          <p:cNvSpPr/>
          <p:nvPr/>
        </p:nvSpPr>
        <p:spPr>
          <a:xfrm>
            <a:off x="3225030" y="984077"/>
            <a:ext cx="682249" cy="799886"/>
          </a:xfrm>
          <a:custGeom>
            <a:avLst/>
            <a:gdLst/>
            <a:ahLst/>
            <a:cxnLst/>
            <a:rect l="l" t="t" r="r" b="b"/>
            <a:pathLst>
              <a:path w="682249" h="799886">
                <a:moveTo>
                  <a:pt x="0" y="799886"/>
                </a:moveTo>
                <a:lnTo>
                  <a:pt x="682249" y="0"/>
                </a:lnTo>
              </a:path>
            </a:pathLst>
          </a:custGeom>
          <a:ln w="10146">
            <a:solidFill>
              <a:srgbClr val="513C90"/>
            </a:solidFill>
          </a:ln>
        </p:spPr>
        <p:txBody>
          <a:bodyPr wrap="square" lIns="0" tIns="0" rIns="0" bIns="0" rtlCol="0">
            <a:noAutofit/>
          </a:bodyPr>
          <a:lstStyle/>
          <a:p>
            <a:endParaRPr/>
          </a:p>
        </p:txBody>
      </p:sp>
      <p:sp>
        <p:nvSpPr>
          <p:cNvPr id="48" name="object 48"/>
          <p:cNvSpPr/>
          <p:nvPr/>
        </p:nvSpPr>
        <p:spPr>
          <a:xfrm>
            <a:off x="3225028" y="1301681"/>
            <a:ext cx="688131" cy="482285"/>
          </a:xfrm>
          <a:custGeom>
            <a:avLst/>
            <a:gdLst/>
            <a:ahLst/>
            <a:cxnLst/>
            <a:rect l="l" t="t" r="r" b="b"/>
            <a:pathLst>
              <a:path w="688131" h="482285">
                <a:moveTo>
                  <a:pt x="0" y="482285"/>
                </a:moveTo>
                <a:lnTo>
                  <a:pt x="688131" y="0"/>
                </a:lnTo>
              </a:path>
            </a:pathLst>
          </a:custGeom>
          <a:ln w="5073">
            <a:solidFill>
              <a:srgbClr val="363639"/>
            </a:solidFill>
          </a:ln>
        </p:spPr>
        <p:txBody>
          <a:bodyPr wrap="square" lIns="0" tIns="0" rIns="0" bIns="0" rtlCol="0">
            <a:noAutofit/>
          </a:bodyPr>
          <a:lstStyle/>
          <a:p>
            <a:endParaRPr/>
          </a:p>
        </p:txBody>
      </p:sp>
      <p:sp>
        <p:nvSpPr>
          <p:cNvPr id="49" name="object 49"/>
          <p:cNvSpPr/>
          <p:nvPr/>
        </p:nvSpPr>
        <p:spPr>
          <a:xfrm>
            <a:off x="3230913" y="1942766"/>
            <a:ext cx="670499" cy="0"/>
          </a:xfrm>
          <a:custGeom>
            <a:avLst/>
            <a:gdLst/>
            <a:ahLst/>
            <a:cxnLst/>
            <a:rect l="l" t="t" r="r" b="b"/>
            <a:pathLst>
              <a:path w="670499">
                <a:moveTo>
                  <a:pt x="0" y="0"/>
                </a:moveTo>
                <a:lnTo>
                  <a:pt x="670499" y="0"/>
                </a:lnTo>
              </a:path>
            </a:pathLst>
          </a:custGeom>
          <a:ln w="5073">
            <a:solidFill>
              <a:srgbClr val="363639"/>
            </a:solidFill>
          </a:ln>
        </p:spPr>
        <p:txBody>
          <a:bodyPr wrap="square" lIns="0" tIns="0" rIns="0" bIns="0" rtlCol="0">
            <a:noAutofit/>
          </a:bodyPr>
          <a:lstStyle/>
          <a:p>
            <a:endParaRPr/>
          </a:p>
        </p:txBody>
      </p:sp>
      <p:sp>
        <p:nvSpPr>
          <p:cNvPr id="50" name="object 50"/>
          <p:cNvSpPr/>
          <p:nvPr/>
        </p:nvSpPr>
        <p:spPr>
          <a:xfrm>
            <a:off x="3230913" y="1301681"/>
            <a:ext cx="682249" cy="641087"/>
          </a:xfrm>
          <a:custGeom>
            <a:avLst/>
            <a:gdLst/>
            <a:ahLst/>
            <a:cxnLst/>
            <a:rect l="l" t="t" r="r" b="b"/>
            <a:pathLst>
              <a:path w="682249" h="641087">
                <a:moveTo>
                  <a:pt x="0" y="641087"/>
                </a:moveTo>
                <a:lnTo>
                  <a:pt x="682249" y="0"/>
                </a:lnTo>
              </a:path>
            </a:pathLst>
          </a:custGeom>
          <a:ln w="5073">
            <a:solidFill>
              <a:srgbClr val="363639"/>
            </a:solidFill>
          </a:ln>
        </p:spPr>
        <p:txBody>
          <a:bodyPr wrap="square" lIns="0" tIns="0" rIns="0" bIns="0" rtlCol="0">
            <a:noAutofit/>
          </a:bodyPr>
          <a:lstStyle/>
          <a:p>
            <a:endParaRPr/>
          </a:p>
        </p:txBody>
      </p:sp>
      <p:sp>
        <p:nvSpPr>
          <p:cNvPr id="51" name="object 51"/>
          <p:cNvSpPr/>
          <p:nvPr/>
        </p:nvSpPr>
        <p:spPr>
          <a:xfrm>
            <a:off x="3230910" y="1625181"/>
            <a:ext cx="676366" cy="317587"/>
          </a:xfrm>
          <a:custGeom>
            <a:avLst/>
            <a:gdLst/>
            <a:ahLst/>
            <a:cxnLst/>
            <a:rect l="l" t="t" r="r" b="b"/>
            <a:pathLst>
              <a:path w="676366" h="317587">
                <a:moveTo>
                  <a:pt x="0" y="317587"/>
                </a:moveTo>
                <a:lnTo>
                  <a:pt x="676366" y="0"/>
                </a:lnTo>
              </a:path>
            </a:pathLst>
          </a:custGeom>
          <a:ln w="10146">
            <a:solidFill>
              <a:srgbClr val="4E3A8F"/>
            </a:solidFill>
          </a:ln>
        </p:spPr>
        <p:txBody>
          <a:bodyPr wrap="square" lIns="0" tIns="0" rIns="0" bIns="0" rtlCol="0">
            <a:noAutofit/>
          </a:bodyPr>
          <a:lstStyle/>
          <a:p>
            <a:endParaRPr/>
          </a:p>
        </p:txBody>
      </p:sp>
      <p:sp>
        <p:nvSpPr>
          <p:cNvPr id="52" name="object 52"/>
          <p:cNvSpPr/>
          <p:nvPr/>
        </p:nvSpPr>
        <p:spPr>
          <a:xfrm>
            <a:off x="3225028" y="1625181"/>
            <a:ext cx="688131" cy="482275"/>
          </a:xfrm>
          <a:custGeom>
            <a:avLst/>
            <a:gdLst/>
            <a:ahLst/>
            <a:cxnLst/>
            <a:rect l="l" t="t" r="r" b="b"/>
            <a:pathLst>
              <a:path w="688131" h="482275">
                <a:moveTo>
                  <a:pt x="0" y="482275"/>
                </a:moveTo>
                <a:lnTo>
                  <a:pt x="688131" y="0"/>
                </a:lnTo>
              </a:path>
            </a:pathLst>
          </a:custGeom>
          <a:ln w="10146">
            <a:solidFill>
              <a:srgbClr val="E86236"/>
            </a:solidFill>
          </a:ln>
        </p:spPr>
        <p:txBody>
          <a:bodyPr wrap="square" lIns="0" tIns="0" rIns="0" bIns="0" rtlCol="0">
            <a:noAutofit/>
          </a:bodyPr>
          <a:lstStyle/>
          <a:p>
            <a:endParaRPr/>
          </a:p>
        </p:txBody>
      </p:sp>
      <p:sp>
        <p:nvSpPr>
          <p:cNvPr id="53" name="object 53"/>
          <p:cNvSpPr/>
          <p:nvPr/>
        </p:nvSpPr>
        <p:spPr>
          <a:xfrm>
            <a:off x="3230913" y="1142881"/>
            <a:ext cx="682249" cy="1123381"/>
          </a:xfrm>
          <a:custGeom>
            <a:avLst/>
            <a:gdLst/>
            <a:ahLst/>
            <a:cxnLst/>
            <a:rect l="l" t="t" r="r" b="b"/>
            <a:pathLst>
              <a:path w="682249" h="1123381">
                <a:moveTo>
                  <a:pt x="0" y="1123381"/>
                </a:moveTo>
                <a:lnTo>
                  <a:pt x="682249" y="0"/>
                </a:lnTo>
              </a:path>
            </a:pathLst>
          </a:custGeom>
          <a:ln w="5073">
            <a:solidFill>
              <a:srgbClr val="363639"/>
            </a:solidFill>
          </a:ln>
        </p:spPr>
        <p:txBody>
          <a:bodyPr wrap="square" lIns="0" tIns="0" rIns="0" bIns="0" rtlCol="0">
            <a:noAutofit/>
          </a:bodyPr>
          <a:lstStyle/>
          <a:p>
            <a:endParaRPr/>
          </a:p>
        </p:txBody>
      </p:sp>
      <p:sp>
        <p:nvSpPr>
          <p:cNvPr id="54" name="object 54"/>
          <p:cNvSpPr/>
          <p:nvPr/>
        </p:nvSpPr>
        <p:spPr>
          <a:xfrm>
            <a:off x="3230910" y="1466362"/>
            <a:ext cx="676366" cy="799897"/>
          </a:xfrm>
          <a:custGeom>
            <a:avLst/>
            <a:gdLst/>
            <a:ahLst/>
            <a:cxnLst/>
            <a:rect l="l" t="t" r="r" b="b"/>
            <a:pathLst>
              <a:path w="676366" h="799897">
                <a:moveTo>
                  <a:pt x="0" y="799897"/>
                </a:moveTo>
                <a:lnTo>
                  <a:pt x="676366" y="0"/>
                </a:lnTo>
              </a:path>
            </a:pathLst>
          </a:custGeom>
          <a:ln w="5073">
            <a:solidFill>
              <a:srgbClr val="363639"/>
            </a:solidFill>
          </a:ln>
        </p:spPr>
        <p:txBody>
          <a:bodyPr wrap="square" lIns="0" tIns="0" rIns="0" bIns="0" rtlCol="0">
            <a:noAutofit/>
          </a:bodyPr>
          <a:lstStyle/>
          <a:p>
            <a:endParaRPr/>
          </a:p>
        </p:txBody>
      </p:sp>
      <p:sp>
        <p:nvSpPr>
          <p:cNvPr id="55" name="object 55"/>
          <p:cNvSpPr/>
          <p:nvPr/>
        </p:nvSpPr>
        <p:spPr>
          <a:xfrm>
            <a:off x="3230910" y="2425046"/>
            <a:ext cx="658718" cy="0"/>
          </a:xfrm>
          <a:custGeom>
            <a:avLst/>
            <a:gdLst/>
            <a:ahLst/>
            <a:cxnLst/>
            <a:rect l="l" t="t" r="r" b="b"/>
            <a:pathLst>
              <a:path w="658718">
                <a:moveTo>
                  <a:pt x="0" y="0"/>
                </a:moveTo>
                <a:lnTo>
                  <a:pt x="658718" y="0"/>
                </a:lnTo>
              </a:path>
            </a:pathLst>
          </a:custGeom>
          <a:ln w="5073">
            <a:solidFill>
              <a:srgbClr val="363639"/>
            </a:solidFill>
          </a:ln>
        </p:spPr>
        <p:txBody>
          <a:bodyPr wrap="square" lIns="0" tIns="0" rIns="0" bIns="0" rtlCol="0">
            <a:noAutofit/>
          </a:bodyPr>
          <a:lstStyle/>
          <a:p>
            <a:endParaRPr/>
          </a:p>
        </p:txBody>
      </p:sp>
      <p:sp>
        <p:nvSpPr>
          <p:cNvPr id="56" name="object 56"/>
          <p:cNvSpPr/>
          <p:nvPr/>
        </p:nvSpPr>
        <p:spPr>
          <a:xfrm>
            <a:off x="3236796" y="1472248"/>
            <a:ext cx="670483" cy="952801"/>
          </a:xfrm>
          <a:custGeom>
            <a:avLst/>
            <a:gdLst/>
            <a:ahLst/>
            <a:cxnLst/>
            <a:rect l="l" t="t" r="r" b="b"/>
            <a:pathLst>
              <a:path w="670483" h="952801">
                <a:moveTo>
                  <a:pt x="0" y="952801"/>
                </a:moveTo>
                <a:lnTo>
                  <a:pt x="670483" y="0"/>
                </a:lnTo>
              </a:path>
            </a:pathLst>
          </a:custGeom>
          <a:ln w="5073">
            <a:solidFill>
              <a:srgbClr val="363639"/>
            </a:solidFill>
          </a:ln>
        </p:spPr>
        <p:txBody>
          <a:bodyPr wrap="square" lIns="0" tIns="0" rIns="0" bIns="0" rtlCol="0">
            <a:noAutofit/>
          </a:bodyPr>
          <a:lstStyle/>
          <a:p>
            <a:endParaRPr/>
          </a:p>
        </p:txBody>
      </p:sp>
      <p:sp>
        <p:nvSpPr>
          <p:cNvPr id="57" name="object 57"/>
          <p:cNvSpPr/>
          <p:nvPr/>
        </p:nvSpPr>
        <p:spPr>
          <a:xfrm>
            <a:off x="3236793" y="1778096"/>
            <a:ext cx="676366" cy="646950"/>
          </a:xfrm>
          <a:custGeom>
            <a:avLst/>
            <a:gdLst/>
            <a:ahLst/>
            <a:cxnLst/>
            <a:rect l="l" t="t" r="r" b="b"/>
            <a:pathLst>
              <a:path w="676366" h="646950">
                <a:moveTo>
                  <a:pt x="0" y="646950"/>
                </a:moveTo>
                <a:lnTo>
                  <a:pt x="676366" y="0"/>
                </a:lnTo>
              </a:path>
            </a:pathLst>
          </a:custGeom>
          <a:ln w="5073">
            <a:solidFill>
              <a:srgbClr val="363639"/>
            </a:solidFill>
          </a:ln>
        </p:spPr>
        <p:txBody>
          <a:bodyPr wrap="square" lIns="0" tIns="0" rIns="0" bIns="0" rtlCol="0">
            <a:noAutofit/>
          </a:bodyPr>
          <a:lstStyle/>
          <a:p>
            <a:endParaRPr/>
          </a:p>
        </p:txBody>
      </p:sp>
      <p:sp>
        <p:nvSpPr>
          <p:cNvPr id="60" name="object 58"/>
          <p:cNvSpPr txBox="1"/>
          <p:nvPr/>
        </p:nvSpPr>
        <p:spPr>
          <a:xfrm>
            <a:off x="467359" y="2814226"/>
            <a:ext cx="666750" cy="376555"/>
          </a:xfrm>
          <a:prstGeom prst="rect">
            <a:avLst/>
          </a:prstGeom>
        </p:spPr>
        <p:txBody>
          <a:bodyPr vert="horz" wrap="square" lIns="0" tIns="0" rIns="0" bIns="0" rtlCol="0">
            <a:noAutofit/>
          </a:bodyPr>
          <a:lstStyle/>
          <a:p>
            <a:pPr marL="12694" marR="12694">
              <a:lnSpc>
                <a:spcPct val="98100"/>
              </a:lnSpc>
            </a:pPr>
            <a:r>
              <a:rPr lang="ja-JP" altLang="en-US" sz="800" spc="15" dirty="0" smtClean="0">
                <a:solidFill>
                  <a:srgbClr val="FF0000"/>
                </a:solidFill>
                <a:latin typeface="Times New Roman"/>
                <a:cs typeface="Times New Roman"/>
              </a:rPr>
              <a:t>赤の変数</a:t>
            </a:r>
            <a:r>
              <a:rPr sz="800" spc="10" dirty="0" smtClean="0">
                <a:solidFill>
                  <a:srgbClr val="FF0000"/>
                </a:solidFill>
                <a:latin typeface="Times New Roman"/>
                <a:cs typeface="Times New Roman"/>
              </a:rPr>
              <a:t>: </a:t>
            </a:r>
            <a:endParaRPr lang="en-US" sz="800" spc="10" dirty="0" smtClean="0">
              <a:solidFill>
                <a:srgbClr val="FF0000"/>
              </a:solidFill>
              <a:latin typeface="Times New Roman"/>
              <a:cs typeface="Times New Roman"/>
            </a:endParaRPr>
          </a:p>
          <a:p>
            <a:pPr marL="12694" marR="12694">
              <a:lnSpc>
                <a:spcPct val="98100"/>
              </a:lnSpc>
            </a:pPr>
            <a:r>
              <a:rPr lang="ja-JP" altLang="en-US" sz="800" spc="30" dirty="0" smtClean="0">
                <a:solidFill>
                  <a:srgbClr val="0000FF"/>
                </a:solidFill>
                <a:latin typeface="Times New Roman"/>
                <a:cs typeface="Times New Roman"/>
              </a:rPr>
              <a:t>青の変数</a:t>
            </a:r>
            <a:r>
              <a:rPr sz="800" spc="10" dirty="0" smtClean="0">
                <a:solidFill>
                  <a:srgbClr val="0000FF"/>
                </a:solidFill>
                <a:latin typeface="Times New Roman"/>
                <a:cs typeface="Times New Roman"/>
              </a:rPr>
              <a:t>: </a:t>
            </a:r>
            <a:endParaRPr lang="en-US" sz="800" spc="30" dirty="0" smtClean="0">
              <a:solidFill>
                <a:srgbClr val="0000FF"/>
              </a:solidFill>
              <a:latin typeface="Times New Roman"/>
              <a:cs typeface="Times New Roman"/>
            </a:endParaRPr>
          </a:p>
          <a:p>
            <a:pPr marL="12694" marR="12694">
              <a:lnSpc>
                <a:spcPct val="98100"/>
              </a:lnSpc>
            </a:pPr>
            <a:r>
              <a:rPr lang="ja-JP" altLang="en-US" sz="800" spc="30" dirty="0" smtClean="0">
                <a:latin typeface="Times New Roman"/>
                <a:cs typeface="Times New Roman"/>
              </a:rPr>
              <a:t>黒の変数</a:t>
            </a:r>
            <a:r>
              <a:rPr sz="800" spc="10" dirty="0" smtClean="0">
                <a:latin typeface="Times New Roman"/>
                <a:cs typeface="Times New Roman"/>
              </a:rPr>
              <a:t>:</a:t>
            </a:r>
            <a:endParaRPr sz="800" dirty="0">
              <a:latin typeface="Times New Roman"/>
              <a:cs typeface="Times New Roman"/>
            </a:endParaRPr>
          </a:p>
        </p:txBody>
      </p:sp>
      <p:sp>
        <p:nvSpPr>
          <p:cNvPr id="61" name="object 59"/>
          <p:cNvSpPr txBox="1"/>
          <p:nvPr/>
        </p:nvSpPr>
        <p:spPr>
          <a:xfrm>
            <a:off x="1259634" y="2811910"/>
            <a:ext cx="2877820" cy="379095"/>
          </a:xfrm>
          <a:prstGeom prst="rect">
            <a:avLst/>
          </a:prstGeom>
        </p:spPr>
        <p:txBody>
          <a:bodyPr vert="horz" wrap="square" lIns="0" tIns="0" rIns="0" bIns="0" rtlCol="0">
            <a:noAutofit/>
          </a:bodyPr>
          <a:lstStyle/>
          <a:p>
            <a:pPr marL="12694"/>
            <a:r>
              <a:rPr lang="ja-JP" altLang="en-US" sz="800" spc="15" dirty="0" smtClean="0">
                <a:latin typeface="Times New Roman"/>
                <a:cs typeface="Times New Roman"/>
              </a:rPr>
              <a:t>方程式から解かれる「未知数」</a:t>
            </a:r>
            <a:endParaRPr sz="800" dirty="0">
              <a:latin typeface="Times New Roman"/>
              <a:cs typeface="Times New Roman"/>
            </a:endParaRPr>
          </a:p>
          <a:p>
            <a:pPr marL="12694" marR="12694">
              <a:lnSpc>
                <a:spcPts val="950"/>
              </a:lnSpc>
              <a:spcBef>
                <a:spcPts val="15"/>
              </a:spcBef>
            </a:pPr>
            <a:r>
              <a:rPr lang="ja-JP" altLang="en-US" sz="800" spc="-10" dirty="0" smtClean="0">
                <a:latin typeface="Times New Roman"/>
                <a:cs typeface="Times New Roman"/>
              </a:rPr>
              <a:t>方程式から解かれない「既知の変数」</a:t>
            </a:r>
            <a:endParaRPr lang="en-US" altLang="ja-JP" sz="800" spc="-10" dirty="0" smtClean="0">
              <a:latin typeface="Times New Roman"/>
              <a:cs typeface="Times New Roman"/>
            </a:endParaRPr>
          </a:p>
          <a:p>
            <a:pPr marL="12694" marR="12694">
              <a:lnSpc>
                <a:spcPts val="950"/>
              </a:lnSpc>
              <a:spcBef>
                <a:spcPts val="15"/>
              </a:spcBef>
            </a:pPr>
            <a:r>
              <a:rPr lang="ja-JP" altLang="en-US" sz="800" spc="10" dirty="0" smtClean="0">
                <a:latin typeface="Times New Roman"/>
                <a:cs typeface="Times New Roman"/>
              </a:rPr>
              <a:t>方程式にまだ </a:t>
            </a:r>
            <a:r>
              <a:rPr lang="en-US" altLang="ja-JP" sz="800" spc="10" dirty="0" smtClean="0">
                <a:latin typeface="Times New Roman"/>
                <a:cs typeface="Times New Roman"/>
              </a:rPr>
              <a:t>assign </a:t>
            </a:r>
            <a:r>
              <a:rPr lang="ja-JP" altLang="en-US" sz="800" spc="10" dirty="0" smtClean="0">
                <a:latin typeface="Times New Roman"/>
                <a:cs typeface="Times New Roman"/>
              </a:rPr>
              <a:t>されていない変数</a:t>
            </a:r>
            <a:endParaRPr sz="800" dirty="0">
              <a:latin typeface="Times New Roman"/>
              <a:cs typeface="Times New Roman"/>
            </a:endParaRPr>
          </a:p>
        </p:txBody>
      </p:sp>
    </p:spTree>
  </p:cSld>
  <p:clrMapOvr>
    <a:masterClrMapping/>
  </p:clrMapOvr>
  <p:transition>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5506" y="3"/>
            <a:ext cx="4260594" cy="710565"/>
          </a:xfrm>
          <a:prstGeom prst="rect">
            <a:avLst/>
          </a:prstGeom>
        </p:spPr>
        <p:txBody>
          <a:bodyPr vert="horz" wrap="square" lIns="0" tIns="0" rIns="0" bIns="0" rtlCol="0">
            <a:noAutofit/>
          </a:bodyPr>
          <a:lstStyle/>
          <a:p>
            <a:pPr>
              <a:lnSpc>
                <a:spcPts val="750"/>
              </a:lnSpc>
              <a:spcBef>
                <a:spcPts val="33"/>
              </a:spcBef>
            </a:pPr>
            <a:endParaRPr lang="en-US" sz="800" dirty="0" smtClean="0"/>
          </a:p>
          <a:p>
            <a:pPr>
              <a:lnSpc>
                <a:spcPts val="750"/>
              </a:lnSpc>
              <a:spcBef>
                <a:spcPts val="33"/>
              </a:spcBef>
            </a:pPr>
            <a:endParaRPr lang="en-US" sz="800" dirty="0"/>
          </a:p>
          <a:p>
            <a:pPr marL="12694"/>
            <a:r>
              <a:rPr lang="ja-JP" altLang="en-US" sz="1400" spc="-30" dirty="0" smtClean="0">
                <a:latin typeface="Times New Roman"/>
                <a:cs typeface="Times New Roman"/>
              </a:rPr>
              <a:t>グラフを使った解法 </a:t>
            </a:r>
            <a:r>
              <a:rPr lang="en-US" altLang="ja-JP" sz="1400" dirty="0" smtClean="0">
                <a:latin typeface="Times New Roman"/>
                <a:cs typeface="Times New Roman"/>
              </a:rPr>
              <a:t>(assignation) V</a:t>
            </a:r>
            <a:r>
              <a:rPr sz="1400" spc="90" dirty="0" smtClean="0">
                <a:solidFill>
                  <a:srgbClr val="FFFFFF"/>
                </a:solidFill>
                <a:latin typeface="Times New Roman"/>
                <a:cs typeface="Times New Roman"/>
              </a:rPr>
              <a:t> </a:t>
            </a:r>
            <a:r>
              <a:rPr sz="1400" spc="5" dirty="0">
                <a:solidFill>
                  <a:srgbClr val="FFFFFF"/>
                </a:solidFill>
                <a:latin typeface="Times New Roman"/>
                <a:cs typeface="Times New Roman"/>
              </a:rPr>
              <a:t>o</a:t>
            </a:r>
            <a:r>
              <a:rPr sz="1400" spc="-40" dirty="0">
                <a:solidFill>
                  <a:srgbClr val="FFFFFF"/>
                </a:solidFill>
                <a:latin typeface="Times New Roman"/>
                <a:cs typeface="Times New Roman"/>
              </a:rPr>
              <a:t>f</a:t>
            </a:r>
            <a:r>
              <a:rPr sz="1400" spc="105" dirty="0">
                <a:solidFill>
                  <a:srgbClr val="FFFFFF"/>
                </a:solidFill>
                <a:latin typeface="Times New Roman"/>
                <a:cs typeface="Times New Roman"/>
              </a:rPr>
              <a:t> </a:t>
            </a:r>
            <a:r>
              <a:rPr sz="1400" spc="-30" dirty="0">
                <a:solidFill>
                  <a:srgbClr val="FFFFFF"/>
                </a:solidFill>
                <a:latin typeface="Times New Roman"/>
                <a:cs typeface="Times New Roman"/>
              </a:rPr>
              <a:t>E</a:t>
            </a:r>
            <a:r>
              <a:rPr sz="1400" spc="5" dirty="0">
                <a:solidFill>
                  <a:srgbClr val="FFFFFF"/>
                </a:solidFill>
                <a:latin typeface="Times New Roman"/>
                <a:cs typeface="Times New Roman"/>
              </a:rPr>
              <a:t>qu</a:t>
            </a:r>
            <a:r>
              <a:rPr sz="1400" spc="45" dirty="0">
                <a:solidFill>
                  <a:srgbClr val="FFFFFF"/>
                </a:solidFill>
                <a:latin typeface="Times New Roman"/>
                <a:cs typeface="Times New Roman"/>
              </a:rPr>
              <a:t>a</a:t>
            </a:r>
            <a:r>
              <a:rPr sz="1400" spc="110" dirty="0">
                <a:solidFill>
                  <a:srgbClr val="FFFFFF"/>
                </a:solidFill>
                <a:latin typeface="Times New Roman"/>
                <a:cs typeface="Times New Roman"/>
              </a:rPr>
              <a:t>t</a:t>
            </a:r>
            <a:r>
              <a:rPr sz="1400" spc="-60" dirty="0">
                <a:solidFill>
                  <a:srgbClr val="FFFFFF"/>
                </a:solidFill>
                <a:latin typeface="Times New Roman"/>
                <a:cs typeface="Times New Roman"/>
              </a:rPr>
              <a:t>i</a:t>
            </a:r>
            <a:r>
              <a:rPr sz="1400" spc="5" dirty="0">
                <a:solidFill>
                  <a:srgbClr val="FFFFFF"/>
                </a:solidFill>
                <a:latin typeface="Times New Roman"/>
                <a:cs typeface="Times New Roman"/>
              </a:rPr>
              <a:t>on</a:t>
            </a:r>
            <a:r>
              <a:rPr sz="1400" spc="-15" dirty="0">
                <a:solidFill>
                  <a:srgbClr val="FFFFFF"/>
                </a:solidFill>
                <a:latin typeface="Times New Roman"/>
                <a:cs typeface="Times New Roman"/>
              </a:rPr>
              <a:t>s</a:t>
            </a:r>
            <a:r>
              <a:rPr sz="1400" spc="105" dirty="0">
                <a:solidFill>
                  <a:srgbClr val="FFFFFF"/>
                </a:solidFill>
                <a:latin typeface="Times New Roman"/>
                <a:cs typeface="Times New Roman"/>
              </a:rPr>
              <a:t> </a:t>
            </a:r>
            <a:r>
              <a:rPr sz="1400" spc="-95" dirty="0">
                <a:solidFill>
                  <a:srgbClr val="FFFFFF"/>
                </a:solidFill>
                <a:latin typeface="Times New Roman"/>
                <a:cs typeface="Times New Roman"/>
              </a:rPr>
              <a:t>V</a:t>
            </a:r>
            <a:endParaRPr sz="1400" dirty="0">
              <a:latin typeface="Times New Roman"/>
              <a:cs typeface="Times New Roman"/>
            </a:endParaRPr>
          </a:p>
        </p:txBody>
      </p:sp>
      <p:sp>
        <p:nvSpPr>
          <p:cNvPr id="3" name="object 3"/>
          <p:cNvSpPr txBox="1"/>
          <p:nvPr/>
        </p:nvSpPr>
        <p:spPr>
          <a:xfrm>
            <a:off x="625855" y="908432"/>
            <a:ext cx="774700" cy="1611630"/>
          </a:xfrm>
          <a:prstGeom prst="rect">
            <a:avLst/>
          </a:prstGeom>
        </p:spPr>
        <p:txBody>
          <a:bodyPr vert="horz" wrap="square" lIns="0" tIns="0" rIns="0" bIns="0" rtlCol="0">
            <a:noAutofit/>
          </a:bodyPr>
          <a:lstStyle/>
          <a:p>
            <a:pPr marL="32369" marR="234836">
              <a:lnSpc>
                <a:spcPct val="130000"/>
              </a:lnSpc>
            </a:pPr>
            <a:r>
              <a:rPr sz="800" spc="30" dirty="0">
                <a:solidFill>
                  <a:srgbClr val="FF0000"/>
                </a:solidFill>
                <a:latin typeface="Times New Roman"/>
                <a:cs typeface="Times New Roman"/>
              </a:rPr>
              <a:t>u</a:t>
            </a:r>
            <a:r>
              <a:rPr sz="900" spc="22" baseline="-9259" dirty="0">
                <a:solidFill>
                  <a:srgbClr val="FF0000"/>
                </a:solidFill>
                <a:latin typeface="Times New Roman"/>
                <a:cs typeface="Times New Roman"/>
              </a:rPr>
              <a:t>0 </a:t>
            </a:r>
            <a:r>
              <a:rPr sz="900" spc="-15" baseline="-9259" dirty="0">
                <a:solidFill>
                  <a:srgbClr val="FF0000"/>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15" dirty="0">
                <a:solidFill>
                  <a:srgbClr val="0000FF"/>
                </a:solidFill>
                <a:latin typeface="Times New Roman"/>
                <a:cs typeface="Times New Roman"/>
              </a:rPr>
              <a:t>f</a:t>
            </a:r>
            <a:r>
              <a:rPr sz="800" spc="-30" dirty="0">
                <a:solidFill>
                  <a:srgbClr val="0000FF"/>
                </a:solidFill>
                <a:latin typeface="Times New Roman"/>
                <a:cs typeface="Times New Roman"/>
              </a:rPr>
              <a:t> </a:t>
            </a:r>
            <a:r>
              <a:rPr sz="800" spc="50" dirty="0">
                <a:solidFill>
                  <a:srgbClr val="0000FF"/>
                </a:solidFill>
                <a:latin typeface="Times New Roman"/>
                <a:cs typeface="Times New Roman"/>
              </a:rPr>
              <a:t>(</a:t>
            </a:r>
            <a:r>
              <a:rPr sz="800" spc="130" dirty="0">
                <a:solidFill>
                  <a:srgbClr val="0000FF"/>
                </a:solidFill>
                <a:latin typeface="Times New Roman"/>
                <a:cs typeface="Times New Roman"/>
              </a:rPr>
              <a:t>t</a:t>
            </a:r>
            <a:r>
              <a:rPr sz="800" spc="60" dirty="0">
                <a:solidFill>
                  <a:srgbClr val="0000FF"/>
                </a:solidFill>
                <a:latin typeface="Times New Roman"/>
                <a:cs typeface="Times New Roman"/>
              </a:rPr>
              <a:t>)</a:t>
            </a:r>
            <a:r>
              <a:rPr sz="800" spc="45" dirty="0">
                <a:solidFill>
                  <a:srgbClr val="0000FF"/>
                </a:solidFill>
                <a:latin typeface="Times New Roman"/>
                <a:cs typeface="Times New Roman"/>
              </a:rPr>
              <a:t> </a:t>
            </a:r>
            <a:r>
              <a:rPr sz="800" spc="30" dirty="0">
                <a:latin typeface="Times New Roman"/>
                <a:cs typeface="Times New Roman"/>
              </a:rPr>
              <a:t>u</a:t>
            </a:r>
            <a:r>
              <a:rPr sz="900" spc="22" baseline="-9259" dirty="0">
                <a:latin typeface="Times New Roman"/>
                <a:cs typeface="Times New Roman"/>
              </a:rPr>
              <a:t>1 </a:t>
            </a:r>
            <a:r>
              <a:rPr sz="900" spc="-15" baseline="-9259" dirty="0">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10" dirty="0">
                <a:latin typeface="Times New Roman"/>
                <a:cs typeface="Times New Roman"/>
              </a:rPr>
              <a:t>R</a:t>
            </a:r>
            <a:r>
              <a:rPr sz="900" spc="22" baseline="-9259" dirty="0">
                <a:latin typeface="Times New Roman"/>
                <a:cs typeface="Times New Roman"/>
              </a:rPr>
              <a:t>1 </a:t>
            </a:r>
            <a:r>
              <a:rPr sz="900" spc="-104" baseline="-9259" dirty="0">
                <a:latin typeface="Times New Roman"/>
                <a:cs typeface="Times New Roman"/>
              </a:rPr>
              <a:t> </a:t>
            </a:r>
            <a:r>
              <a:rPr sz="800" spc="-70" dirty="0">
                <a:latin typeface="Gulim"/>
                <a:cs typeface="Gulim"/>
              </a:rPr>
              <a:t>·</a:t>
            </a:r>
            <a:r>
              <a:rPr sz="800" spc="-85" dirty="0">
                <a:latin typeface="Gulim"/>
                <a:cs typeface="Gulim"/>
              </a:rPr>
              <a:t> </a:t>
            </a:r>
            <a:r>
              <a:rPr sz="800" spc="-25" dirty="0">
                <a:latin typeface="Times New Roman"/>
                <a:cs typeface="Times New Roman"/>
              </a:rPr>
              <a:t>i</a:t>
            </a:r>
            <a:r>
              <a:rPr sz="900" spc="22" baseline="-9259" dirty="0">
                <a:latin typeface="Times New Roman"/>
                <a:cs typeface="Times New Roman"/>
              </a:rPr>
              <a:t>1</a:t>
            </a:r>
            <a:r>
              <a:rPr sz="900" spc="7" baseline="-9259" dirty="0">
                <a:latin typeface="Times New Roman"/>
                <a:cs typeface="Times New Roman"/>
              </a:rPr>
              <a:t> </a:t>
            </a:r>
            <a:r>
              <a:rPr sz="800" spc="30" dirty="0">
                <a:solidFill>
                  <a:srgbClr val="0000FF"/>
                </a:solidFill>
                <a:latin typeface="Times New Roman"/>
                <a:cs typeface="Times New Roman"/>
              </a:rPr>
              <a:t>u</a:t>
            </a:r>
            <a:r>
              <a:rPr sz="900" spc="22" baseline="-9259" dirty="0">
                <a:solidFill>
                  <a:srgbClr val="0000FF"/>
                </a:solidFill>
                <a:latin typeface="Times New Roman"/>
                <a:cs typeface="Times New Roman"/>
              </a:rPr>
              <a:t>2 </a:t>
            </a:r>
            <a:r>
              <a:rPr sz="900" spc="-15" baseline="-9259"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10" dirty="0">
                <a:latin typeface="Times New Roman"/>
                <a:cs typeface="Times New Roman"/>
              </a:rPr>
              <a:t>R</a:t>
            </a:r>
            <a:r>
              <a:rPr sz="900" spc="22" baseline="-9259" dirty="0">
                <a:latin typeface="Times New Roman"/>
                <a:cs typeface="Times New Roman"/>
              </a:rPr>
              <a:t>2 </a:t>
            </a:r>
            <a:r>
              <a:rPr sz="900" spc="-104" baseline="-9259" dirty="0">
                <a:latin typeface="Times New Roman"/>
                <a:cs typeface="Times New Roman"/>
              </a:rPr>
              <a:t> </a:t>
            </a:r>
            <a:r>
              <a:rPr sz="800" spc="-70" dirty="0">
                <a:latin typeface="Gulim"/>
                <a:cs typeface="Gulim"/>
              </a:rPr>
              <a:t>·</a:t>
            </a:r>
            <a:r>
              <a:rPr sz="800" spc="-85" dirty="0">
                <a:latin typeface="Gulim"/>
                <a:cs typeface="Gulim"/>
              </a:rPr>
              <a:t> </a:t>
            </a:r>
            <a:r>
              <a:rPr sz="800" spc="-25" dirty="0">
                <a:latin typeface="Times New Roman"/>
                <a:cs typeface="Times New Roman"/>
              </a:rPr>
              <a:t>i</a:t>
            </a:r>
            <a:r>
              <a:rPr sz="900" spc="22" baseline="-9259" dirty="0">
                <a:latin typeface="Times New Roman"/>
                <a:cs typeface="Times New Roman"/>
              </a:rPr>
              <a:t>2</a:t>
            </a:r>
            <a:endParaRPr sz="900" baseline="-9259">
              <a:latin typeface="Times New Roman"/>
              <a:cs typeface="Times New Roman"/>
            </a:endParaRPr>
          </a:p>
          <a:p>
            <a:pPr marL="32369" marR="12694" indent="-3175">
              <a:lnSpc>
                <a:spcPts val="1250"/>
              </a:lnSpc>
              <a:spcBef>
                <a:spcPts val="75"/>
              </a:spcBef>
            </a:pPr>
            <a:r>
              <a:rPr sz="800" spc="30" dirty="0">
                <a:latin typeface="Times New Roman"/>
                <a:cs typeface="Times New Roman"/>
              </a:rPr>
              <a:t>u</a:t>
            </a:r>
            <a:r>
              <a:rPr sz="900" spc="-37" baseline="-13888" dirty="0">
                <a:latin typeface="Times New Roman"/>
                <a:cs typeface="Times New Roman"/>
              </a:rPr>
              <a:t>L </a:t>
            </a:r>
            <a:r>
              <a:rPr sz="900" spc="-15" baseline="-13888" dirty="0">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30" dirty="0">
                <a:latin typeface="Times New Roman"/>
                <a:cs typeface="Times New Roman"/>
              </a:rPr>
              <a:t>L</a:t>
            </a:r>
            <a:r>
              <a:rPr sz="800" spc="-15" dirty="0">
                <a:latin typeface="Times New Roman"/>
                <a:cs typeface="Times New Roman"/>
              </a:rPr>
              <a:t> </a:t>
            </a:r>
            <a:r>
              <a:rPr sz="800" spc="-70" dirty="0">
                <a:latin typeface="Gulim"/>
                <a:cs typeface="Gulim"/>
              </a:rPr>
              <a:t>·</a:t>
            </a:r>
            <a:r>
              <a:rPr sz="800" spc="-85" dirty="0">
                <a:latin typeface="Gulim"/>
                <a:cs typeface="Gulim"/>
              </a:rPr>
              <a:t> </a:t>
            </a:r>
            <a:r>
              <a:rPr sz="800" spc="30" dirty="0">
                <a:latin typeface="Times New Roman"/>
                <a:cs typeface="Times New Roman"/>
              </a:rPr>
              <a:t>d</a:t>
            </a:r>
            <a:r>
              <a:rPr sz="800" spc="-25" dirty="0">
                <a:latin typeface="Times New Roman"/>
                <a:cs typeface="Times New Roman"/>
              </a:rPr>
              <a:t>i</a:t>
            </a:r>
            <a:r>
              <a:rPr sz="900" spc="37" baseline="-13888" dirty="0">
                <a:latin typeface="Times New Roman"/>
                <a:cs typeface="Times New Roman"/>
              </a:rPr>
              <a:t>L</a:t>
            </a:r>
            <a:r>
              <a:rPr sz="800" spc="195" dirty="0">
                <a:latin typeface="Arial"/>
                <a:cs typeface="Arial"/>
              </a:rPr>
              <a:t>/</a:t>
            </a:r>
            <a:r>
              <a:rPr sz="800" spc="30" dirty="0">
                <a:latin typeface="Times New Roman"/>
                <a:cs typeface="Times New Roman"/>
              </a:rPr>
              <a:t>d</a:t>
            </a:r>
            <a:r>
              <a:rPr sz="800" spc="80" dirty="0">
                <a:latin typeface="Times New Roman"/>
                <a:cs typeface="Times New Roman"/>
              </a:rPr>
              <a:t>t</a:t>
            </a:r>
            <a:r>
              <a:rPr sz="800" spc="70" dirty="0">
                <a:latin typeface="Times New Roman"/>
                <a:cs typeface="Times New Roman"/>
              </a:rPr>
              <a:t> </a:t>
            </a:r>
            <a:r>
              <a:rPr sz="800" spc="-25" dirty="0">
                <a:latin typeface="Times New Roman"/>
                <a:cs typeface="Times New Roman"/>
              </a:rPr>
              <a:t>i</a:t>
            </a:r>
            <a:r>
              <a:rPr sz="900" baseline="-13888" dirty="0">
                <a:latin typeface="Times New Roman"/>
                <a:cs typeface="Times New Roman"/>
              </a:rPr>
              <a:t>C </a:t>
            </a:r>
            <a:r>
              <a:rPr sz="900" spc="75" baseline="-13888" dirty="0">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5" dirty="0">
                <a:latin typeface="Times New Roman"/>
                <a:cs typeface="Times New Roman"/>
              </a:rPr>
              <a:t>C</a:t>
            </a:r>
            <a:r>
              <a:rPr sz="800" spc="75" dirty="0">
                <a:latin typeface="Times New Roman"/>
                <a:cs typeface="Times New Roman"/>
              </a:rPr>
              <a:t> </a:t>
            </a:r>
            <a:r>
              <a:rPr sz="800" spc="-70" dirty="0">
                <a:latin typeface="Gulim"/>
                <a:cs typeface="Gulim"/>
              </a:rPr>
              <a:t>· </a:t>
            </a:r>
            <a:r>
              <a:rPr sz="800" spc="30" dirty="0">
                <a:latin typeface="Times New Roman"/>
                <a:cs typeface="Times New Roman"/>
              </a:rPr>
              <a:t>du</a:t>
            </a:r>
            <a:r>
              <a:rPr sz="900" baseline="-13888" dirty="0">
                <a:latin typeface="Times New Roman"/>
                <a:cs typeface="Times New Roman"/>
              </a:rPr>
              <a:t>C</a:t>
            </a:r>
            <a:r>
              <a:rPr sz="900" spc="-44" baseline="-13888" dirty="0">
                <a:latin typeface="Times New Roman"/>
                <a:cs typeface="Times New Roman"/>
              </a:rPr>
              <a:t> </a:t>
            </a:r>
            <a:r>
              <a:rPr sz="800" spc="195" dirty="0">
                <a:latin typeface="Arial"/>
                <a:cs typeface="Arial"/>
              </a:rPr>
              <a:t>/</a:t>
            </a:r>
            <a:r>
              <a:rPr sz="800" spc="30" dirty="0">
                <a:latin typeface="Times New Roman"/>
                <a:cs typeface="Times New Roman"/>
              </a:rPr>
              <a:t>d</a:t>
            </a:r>
            <a:r>
              <a:rPr sz="800" spc="80" dirty="0">
                <a:latin typeface="Times New Roman"/>
                <a:cs typeface="Times New Roman"/>
              </a:rPr>
              <a:t>t</a:t>
            </a:r>
            <a:r>
              <a:rPr sz="800" spc="70" dirty="0">
                <a:latin typeface="Times New Roman"/>
                <a:cs typeface="Times New Roman"/>
              </a:rPr>
              <a:t> </a:t>
            </a:r>
            <a:r>
              <a:rPr sz="800" spc="30" dirty="0">
                <a:solidFill>
                  <a:srgbClr val="0000FF"/>
                </a:solidFill>
                <a:latin typeface="Times New Roman"/>
                <a:cs typeface="Times New Roman"/>
              </a:rPr>
              <a:t>u</a:t>
            </a:r>
            <a:r>
              <a:rPr sz="900" spc="22" baseline="-9259" dirty="0">
                <a:solidFill>
                  <a:srgbClr val="0000FF"/>
                </a:solidFill>
                <a:latin typeface="Times New Roman"/>
                <a:cs typeface="Times New Roman"/>
              </a:rPr>
              <a:t>0 </a:t>
            </a:r>
            <a:r>
              <a:rPr sz="900" spc="-15" baseline="-9259"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30" dirty="0">
                <a:latin typeface="Times New Roman"/>
                <a:cs typeface="Times New Roman"/>
              </a:rPr>
              <a:t>u</a:t>
            </a:r>
            <a:r>
              <a:rPr sz="900" spc="22" baseline="-9259" dirty="0">
                <a:latin typeface="Times New Roman"/>
                <a:cs typeface="Times New Roman"/>
              </a:rPr>
              <a:t>1 </a:t>
            </a:r>
            <a:r>
              <a:rPr sz="900" spc="-104" baseline="-9259" dirty="0">
                <a:latin typeface="Times New Roman"/>
                <a:cs typeface="Times New Roman"/>
              </a:rPr>
              <a:t> </a:t>
            </a:r>
            <a:r>
              <a:rPr sz="800" spc="200" dirty="0">
                <a:latin typeface="Times New Roman"/>
                <a:cs typeface="Times New Roman"/>
              </a:rPr>
              <a:t>+</a:t>
            </a:r>
            <a:r>
              <a:rPr sz="800" spc="-10" dirty="0">
                <a:latin typeface="Times New Roman"/>
                <a:cs typeface="Times New Roman"/>
              </a:rPr>
              <a:t> </a:t>
            </a:r>
            <a:r>
              <a:rPr sz="800" spc="30" dirty="0">
                <a:solidFill>
                  <a:srgbClr val="0000FF"/>
                </a:solidFill>
                <a:latin typeface="Times New Roman"/>
                <a:cs typeface="Times New Roman"/>
              </a:rPr>
              <a:t>u</a:t>
            </a:r>
            <a:r>
              <a:rPr sz="900" baseline="-13888" dirty="0">
                <a:solidFill>
                  <a:srgbClr val="0000FF"/>
                </a:solidFill>
                <a:latin typeface="Times New Roman"/>
                <a:cs typeface="Times New Roman"/>
              </a:rPr>
              <a:t>C</a:t>
            </a:r>
            <a:endParaRPr sz="900" baseline="-13888">
              <a:latin typeface="Times New Roman"/>
              <a:cs typeface="Times New Roman"/>
            </a:endParaRPr>
          </a:p>
          <a:p>
            <a:pPr marL="12694" marR="166289" indent="16501">
              <a:lnSpc>
                <a:spcPts val="1240"/>
              </a:lnSpc>
              <a:spcBef>
                <a:spcPts val="5"/>
              </a:spcBef>
            </a:pPr>
            <a:r>
              <a:rPr sz="800" spc="30" dirty="0">
                <a:latin typeface="Times New Roman"/>
                <a:cs typeface="Times New Roman"/>
              </a:rPr>
              <a:t>u</a:t>
            </a:r>
            <a:r>
              <a:rPr sz="900" spc="-37" baseline="-13888" dirty="0">
                <a:latin typeface="Times New Roman"/>
                <a:cs typeface="Times New Roman"/>
              </a:rPr>
              <a:t>L </a:t>
            </a:r>
            <a:r>
              <a:rPr sz="900" spc="-15" baseline="-13888" dirty="0">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30" dirty="0">
                <a:latin typeface="Times New Roman"/>
                <a:cs typeface="Times New Roman"/>
              </a:rPr>
              <a:t>u</a:t>
            </a:r>
            <a:r>
              <a:rPr sz="900" spc="22" baseline="-9259" dirty="0">
                <a:latin typeface="Times New Roman"/>
                <a:cs typeface="Times New Roman"/>
              </a:rPr>
              <a:t>1 </a:t>
            </a:r>
            <a:r>
              <a:rPr sz="900" spc="-104" baseline="-9259" dirty="0">
                <a:latin typeface="Times New Roman"/>
                <a:cs typeface="Times New Roman"/>
              </a:rPr>
              <a:t> </a:t>
            </a:r>
            <a:r>
              <a:rPr sz="800" spc="200" dirty="0">
                <a:latin typeface="Times New Roman"/>
                <a:cs typeface="Times New Roman"/>
              </a:rPr>
              <a:t>+</a:t>
            </a:r>
            <a:r>
              <a:rPr sz="800" spc="-10" dirty="0">
                <a:latin typeface="Times New Roman"/>
                <a:cs typeface="Times New Roman"/>
              </a:rPr>
              <a:t> </a:t>
            </a:r>
            <a:r>
              <a:rPr sz="800" spc="30" dirty="0">
                <a:solidFill>
                  <a:srgbClr val="0000FF"/>
                </a:solidFill>
                <a:latin typeface="Times New Roman"/>
                <a:cs typeface="Times New Roman"/>
              </a:rPr>
              <a:t>u</a:t>
            </a:r>
            <a:r>
              <a:rPr sz="900" spc="22" baseline="-9259" dirty="0">
                <a:solidFill>
                  <a:srgbClr val="0000FF"/>
                </a:solidFill>
                <a:latin typeface="Times New Roman"/>
                <a:cs typeface="Times New Roman"/>
              </a:rPr>
              <a:t>2</a:t>
            </a:r>
            <a:r>
              <a:rPr sz="900" spc="7" baseline="-9259" dirty="0">
                <a:solidFill>
                  <a:srgbClr val="0000FF"/>
                </a:solidFill>
                <a:latin typeface="Times New Roman"/>
                <a:cs typeface="Times New Roman"/>
              </a:rPr>
              <a:t> </a:t>
            </a:r>
            <a:r>
              <a:rPr sz="800" spc="30" dirty="0">
                <a:solidFill>
                  <a:srgbClr val="0000FF"/>
                </a:solidFill>
                <a:latin typeface="Times New Roman"/>
                <a:cs typeface="Times New Roman"/>
              </a:rPr>
              <a:t>u</a:t>
            </a:r>
            <a:r>
              <a:rPr sz="900" baseline="-13888" dirty="0">
                <a:solidFill>
                  <a:srgbClr val="0000FF"/>
                </a:solidFill>
                <a:latin typeface="Times New Roman"/>
                <a:cs typeface="Times New Roman"/>
              </a:rPr>
              <a:t>C </a:t>
            </a:r>
            <a:r>
              <a:rPr sz="900" spc="89" baseline="-13888"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30" dirty="0">
                <a:solidFill>
                  <a:srgbClr val="FF0000"/>
                </a:solidFill>
                <a:latin typeface="Times New Roman"/>
                <a:cs typeface="Times New Roman"/>
              </a:rPr>
              <a:t>u</a:t>
            </a:r>
            <a:r>
              <a:rPr sz="900" spc="22" baseline="-9259" dirty="0">
                <a:solidFill>
                  <a:srgbClr val="FF0000"/>
                </a:solidFill>
                <a:latin typeface="Times New Roman"/>
                <a:cs typeface="Times New Roman"/>
              </a:rPr>
              <a:t>2</a:t>
            </a:r>
            <a:endParaRPr sz="900" baseline="-9259">
              <a:latin typeface="Times New Roman"/>
              <a:cs typeface="Times New Roman"/>
            </a:endParaRPr>
          </a:p>
          <a:p>
            <a:pPr marL="62835">
              <a:spcBef>
                <a:spcPts val="200"/>
              </a:spcBef>
            </a:pPr>
            <a:r>
              <a:rPr sz="800" spc="-25" dirty="0">
                <a:solidFill>
                  <a:srgbClr val="FF0000"/>
                </a:solidFill>
                <a:latin typeface="Times New Roman"/>
                <a:cs typeface="Times New Roman"/>
              </a:rPr>
              <a:t>i</a:t>
            </a:r>
            <a:r>
              <a:rPr sz="900" spc="22" baseline="-9259" dirty="0">
                <a:solidFill>
                  <a:srgbClr val="FF0000"/>
                </a:solidFill>
                <a:latin typeface="Times New Roman"/>
                <a:cs typeface="Times New Roman"/>
              </a:rPr>
              <a:t>0 </a:t>
            </a:r>
            <a:r>
              <a:rPr sz="900" spc="-30" baseline="-9259" dirty="0">
                <a:solidFill>
                  <a:srgbClr val="FF0000"/>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25" dirty="0">
                <a:solidFill>
                  <a:srgbClr val="0000FF"/>
                </a:solidFill>
                <a:latin typeface="Times New Roman"/>
                <a:cs typeface="Times New Roman"/>
              </a:rPr>
              <a:t>i</a:t>
            </a:r>
            <a:r>
              <a:rPr sz="900" spc="22" baseline="-9259" dirty="0">
                <a:solidFill>
                  <a:srgbClr val="0000FF"/>
                </a:solidFill>
                <a:latin typeface="Times New Roman"/>
                <a:cs typeface="Times New Roman"/>
              </a:rPr>
              <a:t>1 </a:t>
            </a:r>
            <a:r>
              <a:rPr sz="900" spc="-104" baseline="-9259" dirty="0">
                <a:solidFill>
                  <a:srgbClr val="0000FF"/>
                </a:solidFill>
                <a:latin typeface="Times New Roman"/>
                <a:cs typeface="Times New Roman"/>
              </a:rPr>
              <a:t> </a:t>
            </a:r>
            <a:r>
              <a:rPr sz="800" spc="200" dirty="0">
                <a:latin typeface="Times New Roman"/>
                <a:cs typeface="Times New Roman"/>
              </a:rPr>
              <a:t>+</a:t>
            </a:r>
            <a:r>
              <a:rPr sz="800" spc="-20" dirty="0">
                <a:latin typeface="Times New Roman"/>
                <a:cs typeface="Times New Roman"/>
              </a:rPr>
              <a:t> </a:t>
            </a:r>
            <a:r>
              <a:rPr sz="800" spc="-25" dirty="0">
                <a:solidFill>
                  <a:srgbClr val="0000FF"/>
                </a:solidFill>
                <a:latin typeface="Times New Roman"/>
                <a:cs typeface="Times New Roman"/>
              </a:rPr>
              <a:t>i</a:t>
            </a:r>
            <a:r>
              <a:rPr sz="900" spc="-37" baseline="-13888" dirty="0">
                <a:solidFill>
                  <a:srgbClr val="0000FF"/>
                </a:solidFill>
                <a:latin typeface="Times New Roman"/>
                <a:cs typeface="Times New Roman"/>
              </a:rPr>
              <a:t>L</a:t>
            </a:r>
            <a:endParaRPr sz="900" baseline="-13888">
              <a:latin typeface="Times New Roman"/>
              <a:cs typeface="Times New Roman"/>
            </a:endParaRPr>
          </a:p>
          <a:p>
            <a:pPr marL="62835">
              <a:spcBef>
                <a:spcPts val="285"/>
              </a:spcBef>
            </a:pPr>
            <a:r>
              <a:rPr sz="800" spc="-25" dirty="0">
                <a:latin typeface="Times New Roman"/>
                <a:cs typeface="Times New Roman"/>
              </a:rPr>
              <a:t>i</a:t>
            </a:r>
            <a:r>
              <a:rPr sz="900" spc="22" baseline="-9259" dirty="0">
                <a:latin typeface="Times New Roman"/>
                <a:cs typeface="Times New Roman"/>
              </a:rPr>
              <a:t>1 </a:t>
            </a:r>
            <a:r>
              <a:rPr sz="900" spc="-30" baseline="-9259" dirty="0">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25" dirty="0">
                <a:latin typeface="Times New Roman"/>
                <a:cs typeface="Times New Roman"/>
              </a:rPr>
              <a:t>i</a:t>
            </a:r>
            <a:r>
              <a:rPr sz="900" spc="22" baseline="-9259" dirty="0">
                <a:latin typeface="Times New Roman"/>
                <a:cs typeface="Times New Roman"/>
              </a:rPr>
              <a:t>2 </a:t>
            </a:r>
            <a:r>
              <a:rPr sz="900" spc="-104" baseline="-9259" dirty="0">
                <a:latin typeface="Times New Roman"/>
                <a:cs typeface="Times New Roman"/>
              </a:rPr>
              <a:t> </a:t>
            </a:r>
            <a:r>
              <a:rPr sz="800" spc="200" dirty="0">
                <a:latin typeface="Times New Roman"/>
                <a:cs typeface="Times New Roman"/>
              </a:rPr>
              <a:t>+</a:t>
            </a:r>
            <a:r>
              <a:rPr sz="800" spc="-20" dirty="0">
                <a:latin typeface="Times New Roman"/>
                <a:cs typeface="Times New Roman"/>
              </a:rPr>
              <a:t> </a:t>
            </a:r>
            <a:r>
              <a:rPr sz="800" spc="-25" dirty="0">
                <a:latin typeface="Times New Roman"/>
                <a:cs typeface="Times New Roman"/>
              </a:rPr>
              <a:t>i</a:t>
            </a:r>
            <a:r>
              <a:rPr sz="900" baseline="-13888" dirty="0">
                <a:latin typeface="Times New Roman"/>
                <a:cs typeface="Times New Roman"/>
              </a:rPr>
              <a:t>C</a:t>
            </a:r>
            <a:endParaRPr sz="900" baseline="-13888">
              <a:latin typeface="Times New Roman"/>
              <a:cs typeface="Times New Roman"/>
            </a:endParaRPr>
          </a:p>
        </p:txBody>
      </p:sp>
      <p:sp>
        <p:nvSpPr>
          <p:cNvPr id="4" name="object 4"/>
          <p:cNvSpPr txBox="1"/>
          <p:nvPr/>
        </p:nvSpPr>
        <p:spPr>
          <a:xfrm>
            <a:off x="2818294" y="924891"/>
            <a:ext cx="274320" cy="119380"/>
          </a:xfrm>
          <a:prstGeom prst="rect">
            <a:avLst/>
          </a:prstGeom>
        </p:spPr>
        <p:txBody>
          <a:bodyPr vert="horz" wrap="square" lIns="0" tIns="0" rIns="0" bIns="0" rtlCol="0">
            <a:noAutofit/>
          </a:bodyPr>
          <a:lstStyle/>
          <a:p>
            <a:pPr marL="12694"/>
            <a:r>
              <a:rPr sz="700" spc="5" dirty="0">
                <a:solidFill>
                  <a:srgbClr val="E56130"/>
                </a:solidFill>
                <a:latin typeface="Arial"/>
                <a:cs typeface="Arial"/>
              </a:rPr>
              <a:t>Eq.(1)</a:t>
            </a:r>
            <a:endParaRPr sz="700">
              <a:latin typeface="Arial"/>
              <a:cs typeface="Arial"/>
            </a:endParaRPr>
          </a:p>
        </p:txBody>
      </p:sp>
      <p:sp>
        <p:nvSpPr>
          <p:cNvPr id="5" name="object 5"/>
          <p:cNvSpPr/>
          <p:nvPr/>
        </p:nvSpPr>
        <p:spPr>
          <a:xfrm>
            <a:off x="2783906" y="913503"/>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6" name="object 6"/>
          <p:cNvSpPr txBox="1"/>
          <p:nvPr/>
        </p:nvSpPr>
        <p:spPr>
          <a:xfrm>
            <a:off x="2819309" y="1088556"/>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 </a:t>
            </a:r>
            <a:r>
              <a:rPr sz="700" dirty="0">
                <a:solidFill>
                  <a:srgbClr val="363639"/>
                </a:solidFill>
                <a:latin typeface="Arial"/>
                <a:cs typeface="Arial"/>
              </a:rPr>
              <a:t>)</a:t>
            </a:r>
            <a:endParaRPr sz="700">
              <a:latin typeface="Arial"/>
              <a:cs typeface="Arial"/>
            </a:endParaRPr>
          </a:p>
        </p:txBody>
      </p:sp>
      <p:sp>
        <p:nvSpPr>
          <p:cNvPr id="7" name="object 7"/>
          <p:cNvSpPr/>
          <p:nvPr/>
        </p:nvSpPr>
        <p:spPr>
          <a:xfrm>
            <a:off x="2784942" y="1077165"/>
            <a:ext cx="441114" cy="129385"/>
          </a:xfrm>
          <a:custGeom>
            <a:avLst/>
            <a:gdLst/>
            <a:ahLst/>
            <a:cxnLst/>
            <a:rect l="l" t="t" r="r" b="b"/>
            <a:pathLst>
              <a:path w="441114" h="129385">
                <a:moveTo>
                  <a:pt x="0" y="129385"/>
                </a:moveTo>
                <a:lnTo>
                  <a:pt x="441114" y="129385"/>
                </a:lnTo>
                <a:lnTo>
                  <a:pt x="441114"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8" name="object 8"/>
          <p:cNvSpPr txBox="1"/>
          <p:nvPr/>
        </p:nvSpPr>
        <p:spPr>
          <a:xfrm>
            <a:off x="2820325" y="1246340"/>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 </a:t>
            </a:r>
            <a:r>
              <a:rPr sz="700" dirty="0">
                <a:solidFill>
                  <a:srgbClr val="363639"/>
                </a:solidFill>
                <a:latin typeface="Arial"/>
                <a:cs typeface="Arial"/>
              </a:rPr>
              <a:t>)</a:t>
            </a:r>
            <a:endParaRPr sz="700">
              <a:latin typeface="Arial"/>
              <a:cs typeface="Arial"/>
            </a:endParaRPr>
          </a:p>
        </p:txBody>
      </p:sp>
      <p:sp>
        <p:nvSpPr>
          <p:cNvPr id="9" name="object 9"/>
          <p:cNvSpPr/>
          <p:nvPr/>
        </p:nvSpPr>
        <p:spPr>
          <a:xfrm>
            <a:off x="2785978" y="1234942"/>
            <a:ext cx="441120" cy="129391"/>
          </a:xfrm>
          <a:custGeom>
            <a:avLst/>
            <a:gdLst/>
            <a:ahLst/>
            <a:cxnLst/>
            <a:rect l="l" t="t" r="r" b="b"/>
            <a:pathLst>
              <a:path w="441120" h="129391">
                <a:moveTo>
                  <a:pt x="0" y="129391"/>
                </a:moveTo>
                <a:lnTo>
                  <a:pt x="441120" y="129391"/>
                </a:lnTo>
                <a:lnTo>
                  <a:pt x="441120" y="0"/>
                </a:lnTo>
                <a:lnTo>
                  <a:pt x="0" y="0"/>
                </a:lnTo>
                <a:lnTo>
                  <a:pt x="0" y="129391"/>
                </a:lnTo>
                <a:close/>
              </a:path>
            </a:pathLst>
          </a:custGeom>
          <a:ln w="10146">
            <a:solidFill>
              <a:srgbClr val="231F20"/>
            </a:solidFill>
          </a:ln>
        </p:spPr>
        <p:txBody>
          <a:bodyPr wrap="square" lIns="0" tIns="0" rIns="0" bIns="0" rtlCol="0">
            <a:noAutofit/>
          </a:bodyPr>
          <a:lstStyle/>
          <a:p>
            <a:endParaRPr/>
          </a:p>
        </p:txBody>
      </p:sp>
      <p:sp>
        <p:nvSpPr>
          <p:cNvPr id="10" name="object 10"/>
          <p:cNvSpPr txBox="1"/>
          <p:nvPr/>
        </p:nvSpPr>
        <p:spPr>
          <a:xfrm>
            <a:off x="2819309" y="1406144"/>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 </a:t>
            </a:r>
            <a:r>
              <a:rPr sz="700" dirty="0">
                <a:solidFill>
                  <a:srgbClr val="363639"/>
                </a:solidFill>
                <a:latin typeface="Arial"/>
                <a:cs typeface="Arial"/>
              </a:rPr>
              <a:t>)</a:t>
            </a:r>
            <a:endParaRPr sz="700">
              <a:latin typeface="Arial"/>
              <a:cs typeface="Arial"/>
            </a:endParaRPr>
          </a:p>
        </p:txBody>
      </p:sp>
      <p:sp>
        <p:nvSpPr>
          <p:cNvPr id="11" name="object 11"/>
          <p:cNvSpPr/>
          <p:nvPr/>
        </p:nvSpPr>
        <p:spPr>
          <a:xfrm>
            <a:off x="2784942" y="1394752"/>
            <a:ext cx="441114" cy="129385"/>
          </a:xfrm>
          <a:custGeom>
            <a:avLst/>
            <a:gdLst/>
            <a:ahLst/>
            <a:cxnLst/>
            <a:rect l="l" t="t" r="r" b="b"/>
            <a:pathLst>
              <a:path w="441114" h="129385">
                <a:moveTo>
                  <a:pt x="0" y="129385"/>
                </a:moveTo>
                <a:lnTo>
                  <a:pt x="441114" y="129385"/>
                </a:lnTo>
                <a:lnTo>
                  <a:pt x="441114"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12" name="object 12"/>
          <p:cNvSpPr txBox="1"/>
          <p:nvPr/>
        </p:nvSpPr>
        <p:spPr>
          <a:xfrm>
            <a:off x="2820325" y="1569809"/>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 </a:t>
            </a:r>
            <a:r>
              <a:rPr sz="700" dirty="0">
                <a:solidFill>
                  <a:srgbClr val="363639"/>
                </a:solidFill>
                <a:latin typeface="Arial"/>
                <a:cs typeface="Arial"/>
              </a:rPr>
              <a:t>)</a:t>
            </a:r>
            <a:endParaRPr sz="700">
              <a:latin typeface="Arial"/>
              <a:cs typeface="Arial"/>
            </a:endParaRPr>
          </a:p>
        </p:txBody>
      </p:sp>
      <p:sp>
        <p:nvSpPr>
          <p:cNvPr id="13" name="object 13"/>
          <p:cNvSpPr/>
          <p:nvPr/>
        </p:nvSpPr>
        <p:spPr>
          <a:xfrm>
            <a:off x="2785978" y="1558408"/>
            <a:ext cx="441120" cy="129391"/>
          </a:xfrm>
          <a:custGeom>
            <a:avLst/>
            <a:gdLst/>
            <a:ahLst/>
            <a:cxnLst/>
            <a:rect l="l" t="t" r="r" b="b"/>
            <a:pathLst>
              <a:path w="441120" h="129391">
                <a:moveTo>
                  <a:pt x="0" y="129391"/>
                </a:moveTo>
                <a:lnTo>
                  <a:pt x="441120" y="129391"/>
                </a:lnTo>
                <a:lnTo>
                  <a:pt x="441120" y="0"/>
                </a:lnTo>
                <a:lnTo>
                  <a:pt x="0" y="0"/>
                </a:lnTo>
                <a:lnTo>
                  <a:pt x="0" y="129391"/>
                </a:lnTo>
                <a:close/>
              </a:path>
            </a:pathLst>
          </a:custGeom>
          <a:ln w="10146">
            <a:solidFill>
              <a:srgbClr val="231F20"/>
            </a:solidFill>
          </a:ln>
        </p:spPr>
        <p:txBody>
          <a:bodyPr wrap="square" lIns="0" tIns="0" rIns="0" bIns="0" rtlCol="0">
            <a:noAutofit/>
          </a:bodyPr>
          <a:lstStyle/>
          <a:p>
            <a:endParaRPr/>
          </a:p>
        </p:txBody>
      </p:sp>
      <p:sp>
        <p:nvSpPr>
          <p:cNvPr id="14" name="object 14"/>
          <p:cNvSpPr txBox="1"/>
          <p:nvPr/>
        </p:nvSpPr>
        <p:spPr>
          <a:xfrm>
            <a:off x="2821443" y="1727581"/>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 </a:t>
            </a:r>
            <a:r>
              <a:rPr sz="700" dirty="0">
                <a:solidFill>
                  <a:srgbClr val="363639"/>
                </a:solidFill>
                <a:latin typeface="Arial"/>
                <a:cs typeface="Arial"/>
              </a:rPr>
              <a:t>)</a:t>
            </a:r>
            <a:endParaRPr sz="700">
              <a:latin typeface="Arial"/>
              <a:cs typeface="Arial"/>
            </a:endParaRPr>
          </a:p>
        </p:txBody>
      </p:sp>
      <p:sp>
        <p:nvSpPr>
          <p:cNvPr id="15" name="object 15"/>
          <p:cNvSpPr/>
          <p:nvPr/>
        </p:nvSpPr>
        <p:spPr>
          <a:xfrm>
            <a:off x="2786999" y="1716197"/>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16" name="object 16"/>
          <p:cNvSpPr txBox="1"/>
          <p:nvPr/>
        </p:nvSpPr>
        <p:spPr>
          <a:xfrm>
            <a:off x="2820325" y="1887385"/>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 </a:t>
            </a:r>
            <a:r>
              <a:rPr sz="700" dirty="0">
                <a:solidFill>
                  <a:srgbClr val="363639"/>
                </a:solidFill>
                <a:latin typeface="Arial"/>
                <a:cs typeface="Arial"/>
              </a:rPr>
              <a:t>)</a:t>
            </a:r>
            <a:endParaRPr sz="700">
              <a:latin typeface="Arial"/>
              <a:cs typeface="Arial"/>
            </a:endParaRPr>
          </a:p>
        </p:txBody>
      </p:sp>
      <p:sp>
        <p:nvSpPr>
          <p:cNvPr id="17" name="object 17"/>
          <p:cNvSpPr/>
          <p:nvPr/>
        </p:nvSpPr>
        <p:spPr>
          <a:xfrm>
            <a:off x="2785978" y="1876002"/>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18" name="object 18"/>
          <p:cNvSpPr txBox="1"/>
          <p:nvPr/>
        </p:nvSpPr>
        <p:spPr>
          <a:xfrm>
            <a:off x="2821443" y="2050745"/>
            <a:ext cx="274320" cy="119380"/>
          </a:xfrm>
          <a:prstGeom prst="rect">
            <a:avLst/>
          </a:prstGeom>
        </p:spPr>
        <p:txBody>
          <a:bodyPr vert="horz" wrap="square" lIns="0" tIns="0" rIns="0" bIns="0" rtlCol="0">
            <a:noAutofit/>
          </a:bodyPr>
          <a:lstStyle/>
          <a:p>
            <a:pPr marL="12694"/>
            <a:r>
              <a:rPr sz="700" spc="5" dirty="0">
                <a:solidFill>
                  <a:srgbClr val="EF5C2A"/>
                </a:solidFill>
                <a:latin typeface="Arial"/>
                <a:cs typeface="Arial"/>
              </a:rPr>
              <a:t>Eq.(2)</a:t>
            </a:r>
            <a:endParaRPr sz="700">
              <a:latin typeface="Arial"/>
              <a:cs typeface="Arial"/>
            </a:endParaRPr>
          </a:p>
        </p:txBody>
      </p:sp>
      <p:sp>
        <p:nvSpPr>
          <p:cNvPr id="19" name="object 19"/>
          <p:cNvSpPr/>
          <p:nvPr/>
        </p:nvSpPr>
        <p:spPr>
          <a:xfrm>
            <a:off x="2786999" y="2039766"/>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20" name="object 20"/>
          <p:cNvSpPr txBox="1"/>
          <p:nvPr/>
        </p:nvSpPr>
        <p:spPr>
          <a:xfrm>
            <a:off x="2822459" y="2209036"/>
            <a:ext cx="325120" cy="119380"/>
          </a:xfrm>
          <a:prstGeom prst="rect">
            <a:avLst/>
          </a:prstGeom>
        </p:spPr>
        <p:txBody>
          <a:bodyPr vert="horz" wrap="square" lIns="0" tIns="0" rIns="0" bIns="0" rtlCol="0">
            <a:noAutofit/>
          </a:bodyPr>
          <a:lstStyle/>
          <a:p>
            <a:pPr marL="12694"/>
            <a:r>
              <a:rPr sz="700" spc="5" dirty="0">
                <a:solidFill>
                  <a:srgbClr val="EC6B31"/>
                </a:solidFill>
                <a:latin typeface="Arial"/>
                <a:cs typeface="Arial"/>
              </a:rPr>
              <a:t>Eq.(10)</a:t>
            </a:r>
            <a:endParaRPr sz="700">
              <a:latin typeface="Arial"/>
              <a:cs typeface="Arial"/>
            </a:endParaRPr>
          </a:p>
        </p:txBody>
      </p:sp>
      <p:sp>
        <p:nvSpPr>
          <p:cNvPr id="21" name="object 21"/>
          <p:cNvSpPr/>
          <p:nvPr/>
        </p:nvSpPr>
        <p:spPr>
          <a:xfrm>
            <a:off x="2788036" y="2197039"/>
            <a:ext cx="441114" cy="129391"/>
          </a:xfrm>
          <a:custGeom>
            <a:avLst/>
            <a:gdLst/>
            <a:ahLst/>
            <a:cxnLst/>
            <a:rect l="l" t="t" r="r" b="b"/>
            <a:pathLst>
              <a:path w="441114" h="129391">
                <a:moveTo>
                  <a:pt x="0" y="129391"/>
                </a:moveTo>
                <a:lnTo>
                  <a:pt x="441114" y="129391"/>
                </a:lnTo>
                <a:lnTo>
                  <a:pt x="441114" y="0"/>
                </a:lnTo>
                <a:lnTo>
                  <a:pt x="0" y="0"/>
                </a:lnTo>
                <a:lnTo>
                  <a:pt x="0" y="129391"/>
                </a:lnTo>
                <a:close/>
              </a:path>
            </a:pathLst>
          </a:custGeom>
          <a:ln w="10146">
            <a:solidFill>
              <a:srgbClr val="231F20"/>
            </a:solidFill>
          </a:ln>
        </p:spPr>
        <p:txBody>
          <a:bodyPr wrap="square" lIns="0" tIns="0" rIns="0" bIns="0" rtlCol="0">
            <a:noAutofit/>
          </a:bodyPr>
          <a:lstStyle/>
          <a:p>
            <a:endParaRPr/>
          </a:p>
        </p:txBody>
      </p:sp>
      <p:sp>
        <p:nvSpPr>
          <p:cNvPr id="22" name="object 22"/>
          <p:cNvSpPr txBox="1"/>
          <p:nvPr/>
        </p:nvSpPr>
        <p:spPr>
          <a:xfrm>
            <a:off x="2821443" y="2368335"/>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 </a:t>
            </a:r>
            <a:r>
              <a:rPr sz="700" dirty="0">
                <a:solidFill>
                  <a:srgbClr val="363639"/>
                </a:solidFill>
                <a:latin typeface="Arial"/>
                <a:cs typeface="Arial"/>
              </a:rPr>
              <a:t>)</a:t>
            </a:r>
            <a:endParaRPr sz="700">
              <a:latin typeface="Arial"/>
              <a:cs typeface="Arial"/>
            </a:endParaRPr>
          </a:p>
        </p:txBody>
      </p:sp>
      <p:sp>
        <p:nvSpPr>
          <p:cNvPr id="23" name="object 23"/>
          <p:cNvSpPr/>
          <p:nvPr/>
        </p:nvSpPr>
        <p:spPr>
          <a:xfrm>
            <a:off x="2786999" y="2357354"/>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24" name="object 24"/>
          <p:cNvSpPr/>
          <p:nvPr/>
        </p:nvSpPr>
        <p:spPr>
          <a:xfrm>
            <a:off x="3907261" y="913500"/>
            <a:ext cx="176448" cy="129387"/>
          </a:xfrm>
          <a:custGeom>
            <a:avLst/>
            <a:gdLst/>
            <a:ahLst/>
            <a:cxnLst/>
            <a:rect l="l" t="t" r="r" b="b"/>
            <a:pathLst>
              <a:path w="176448" h="129387">
                <a:moveTo>
                  <a:pt x="60777" y="0"/>
                </a:moveTo>
                <a:lnTo>
                  <a:pt x="46158" y="1713"/>
                </a:lnTo>
                <a:lnTo>
                  <a:pt x="32822" y="6579"/>
                </a:lnTo>
                <a:lnTo>
                  <a:pt x="4746" y="35990"/>
                </a:lnTo>
                <a:lnTo>
                  <a:pt x="0" y="70576"/>
                </a:lnTo>
                <a:lnTo>
                  <a:pt x="1770" y="84728"/>
                </a:lnTo>
                <a:lnTo>
                  <a:pt x="24936" y="118079"/>
                </a:lnTo>
                <a:lnTo>
                  <a:pt x="115671" y="129387"/>
                </a:lnTo>
                <a:lnTo>
                  <a:pt x="130294" y="127675"/>
                </a:lnTo>
                <a:lnTo>
                  <a:pt x="164761" y="105265"/>
                </a:lnTo>
                <a:lnTo>
                  <a:pt x="176448" y="58811"/>
                </a:lnTo>
                <a:lnTo>
                  <a:pt x="174678" y="44664"/>
                </a:lnTo>
                <a:lnTo>
                  <a:pt x="151518" y="11312"/>
                </a:lnTo>
                <a:lnTo>
                  <a:pt x="125435" y="754"/>
                </a:lnTo>
                <a:lnTo>
                  <a:pt x="60777" y="0"/>
                </a:lnTo>
                <a:close/>
              </a:path>
            </a:pathLst>
          </a:custGeom>
          <a:ln w="10146">
            <a:solidFill>
              <a:srgbClr val="231F20"/>
            </a:solidFill>
          </a:ln>
        </p:spPr>
        <p:txBody>
          <a:bodyPr wrap="square" lIns="0" tIns="0" rIns="0" bIns="0" rtlCol="0">
            <a:noAutofit/>
          </a:bodyPr>
          <a:lstStyle/>
          <a:p>
            <a:endParaRPr/>
          </a:p>
        </p:txBody>
      </p:sp>
      <p:sp>
        <p:nvSpPr>
          <p:cNvPr id="25" name="object 25"/>
          <p:cNvSpPr/>
          <p:nvPr/>
        </p:nvSpPr>
        <p:spPr>
          <a:xfrm>
            <a:off x="3913144" y="1084085"/>
            <a:ext cx="158800" cy="117637"/>
          </a:xfrm>
          <a:custGeom>
            <a:avLst/>
            <a:gdLst/>
            <a:ahLst/>
            <a:cxnLst/>
            <a:rect l="l" t="t" r="r" b="b"/>
            <a:pathLst>
              <a:path w="158800" h="117637">
                <a:moveTo>
                  <a:pt x="60777" y="0"/>
                </a:moveTo>
                <a:lnTo>
                  <a:pt x="45817" y="1706"/>
                </a:lnTo>
                <a:lnTo>
                  <a:pt x="32213" y="6546"/>
                </a:lnTo>
                <a:lnTo>
                  <a:pt x="4096" y="35676"/>
                </a:lnTo>
                <a:lnTo>
                  <a:pt x="0" y="61767"/>
                </a:lnTo>
                <a:lnTo>
                  <a:pt x="1856" y="75520"/>
                </a:lnTo>
                <a:lnTo>
                  <a:pt x="26054" y="107622"/>
                </a:lnTo>
                <a:lnTo>
                  <a:pt x="98023" y="117637"/>
                </a:lnTo>
                <a:lnTo>
                  <a:pt x="112985" y="115930"/>
                </a:lnTo>
                <a:lnTo>
                  <a:pt x="147907" y="93685"/>
                </a:lnTo>
                <a:lnTo>
                  <a:pt x="158800" y="55885"/>
                </a:lnTo>
                <a:lnTo>
                  <a:pt x="156944" y="42128"/>
                </a:lnTo>
                <a:lnTo>
                  <a:pt x="132752" y="10019"/>
                </a:lnTo>
                <a:lnTo>
                  <a:pt x="105662" y="437"/>
                </a:lnTo>
                <a:lnTo>
                  <a:pt x="60777" y="0"/>
                </a:lnTo>
                <a:close/>
              </a:path>
            </a:pathLst>
          </a:custGeom>
          <a:ln w="10146">
            <a:solidFill>
              <a:srgbClr val="231F20"/>
            </a:solidFill>
          </a:ln>
        </p:spPr>
        <p:txBody>
          <a:bodyPr wrap="square" lIns="0" tIns="0" rIns="0" bIns="0" rtlCol="0">
            <a:noAutofit/>
          </a:bodyPr>
          <a:lstStyle/>
          <a:p>
            <a:endParaRPr/>
          </a:p>
        </p:txBody>
      </p:sp>
      <p:sp>
        <p:nvSpPr>
          <p:cNvPr id="26" name="object 26"/>
          <p:cNvSpPr/>
          <p:nvPr/>
        </p:nvSpPr>
        <p:spPr>
          <a:xfrm>
            <a:off x="3913144" y="1236985"/>
            <a:ext cx="170566" cy="129402"/>
          </a:xfrm>
          <a:custGeom>
            <a:avLst/>
            <a:gdLst/>
            <a:ahLst/>
            <a:cxnLst/>
            <a:rect l="l" t="t" r="r" b="b"/>
            <a:pathLst>
              <a:path w="170566" h="129402">
                <a:moveTo>
                  <a:pt x="60777" y="0"/>
                </a:moveTo>
                <a:lnTo>
                  <a:pt x="45817" y="1706"/>
                </a:lnTo>
                <a:lnTo>
                  <a:pt x="32213" y="6546"/>
                </a:lnTo>
                <a:lnTo>
                  <a:pt x="4096" y="35676"/>
                </a:lnTo>
                <a:lnTo>
                  <a:pt x="0" y="73517"/>
                </a:lnTo>
                <a:lnTo>
                  <a:pt x="1855" y="87274"/>
                </a:lnTo>
                <a:lnTo>
                  <a:pt x="26048" y="119383"/>
                </a:lnTo>
                <a:lnTo>
                  <a:pt x="109788" y="129402"/>
                </a:lnTo>
                <a:lnTo>
                  <a:pt x="124753" y="127696"/>
                </a:lnTo>
                <a:lnTo>
                  <a:pt x="159672" y="105452"/>
                </a:lnTo>
                <a:lnTo>
                  <a:pt x="170566" y="55885"/>
                </a:lnTo>
                <a:lnTo>
                  <a:pt x="168710" y="42128"/>
                </a:lnTo>
                <a:lnTo>
                  <a:pt x="144524" y="10019"/>
                </a:lnTo>
                <a:lnTo>
                  <a:pt x="117430" y="437"/>
                </a:lnTo>
                <a:lnTo>
                  <a:pt x="60777" y="0"/>
                </a:lnTo>
                <a:close/>
              </a:path>
            </a:pathLst>
          </a:custGeom>
          <a:ln w="10146">
            <a:solidFill>
              <a:srgbClr val="231F20"/>
            </a:solidFill>
          </a:ln>
        </p:spPr>
        <p:txBody>
          <a:bodyPr wrap="square" lIns="0" tIns="0" rIns="0" bIns="0" rtlCol="0">
            <a:noAutofit/>
          </a:bodyPr>
          <a:lstStyle/>
          <a:p>
            <a:endParaRPr/>
          </a:p>
        </p:txBody>
      </p:sp>
      <p:sp>
        <p:nvSpPr>
          <p:cNvPr id="27" name="object 27"/>
          <p:cNvSpPr/>
          <p:nvPr/>
        </p:nvSpPr>
        <p:spPr>
          <a:xfrm>
            <a:off x="3907277" y="1401699"/>
            <a:ext cx="176448" cy="123504"/>
          </a:xfrm>
          <a:custGeom>
            <a:avLst/>
            <a:gdLst/>
            <a:ahLst/>
            <a:cxnLst/>
            <a:rect l="l" t="t" r="r" b="b"/>
            <a:pathLst>
              <a:path w="176448" h="123504">
                <a:moveTo>
                  <a:pt x="60777" y="0"/>
                </a:moveTo>
                <a:lnTo>
                  <a:pt x="45815" y="1705"/>
                </a:lnTo>
                <a:lnTo>
                  <a:pt x="32210" y="6544"/>
                </a:lnTo>
                <a:lnTo>
                  <a:pt x="4093" y="35671"/>
                </a:lnTo>
                <a:lnTo>
                  <a:pt x="0" y="67635"/>
                </a:lnTo>
                <a:lnTo>
                  <a:pt x="1856" y="81387"/>
                </a:lnTo>
                <a:lnTo>
                  <a:pt x="26054" y="113490"/>
                </a:lnTo>
                <a:lnTo>
                  <a:pt x="115671" y="123504"/>
                </a:lnTo>
                <a:lnTo>
                  <a:pt x="130633" y="121798"/>
                </a:lnTo>
                <a:lnTo>
                  <a:pt x="165555" y="99552"/>
                </a:lnTo>
                <a:lnTo>
                  <a:pt x="176448" y="55869"/>
                </a:lnTo>
                <a:lnTo>
                  <a:pt x="174592" y="42112"/>
                </a:lnTo>
                <a:lnTo>
                  <a:pt x="150394" y="10010"/>
                </a:lnTo>
                <a:lnTo>
                  <a:pt x="123299" y="435"/>
                </a:lnTo>
                <a:lnTo>
                  <a:pt x="60777" y="0"/>
                </a:lnTo>
                <a:close/>
              </a:path>
            </a:pathLst>
          </a:custGeom>
          <a:ln w="10146">
            <a:solidFill>
              <a:srgbClr val="231F20"/>
            </a:solidFill>
          </a:ln>
        </p:spPr>
        <p:txBody>
          <a:bodyPr wrap="square" lIns="0" tIns="0" rIns="0" bIns="0" rtlCol="0">
            <a:noAutofit/>
          </a:bodyPr>
          <a:lstStyle/>
          <a:p>
            <a:endParaRPr/>
          </a:p>
        </p:txBody>
      </p:sp>
      <p:sp>
        <p:nvSpPr>
          <p:cNvPr id="28" name="object 28"/>
          <p:cNvSpPr/>
          <p:nvPr/>
        </p:nvSpPr>
        <p:spPr>
          <a:xfrm>
            <a:off x="3913144" y="1560438"/>
            <a:ext cx="176448" cy="123504"/>
          </a:xfrm>
          <a:custGeom>
            <a:avLst/>
            <a:gdLst/>
            <a:ahLst/>
            <a:cxnLst/>
            <a:rect l="l" t="t" r="r" b="b"/>
            <a:pathLst>
              <a:path w="176448" h="123504">
                <a:moveTo>
                  <a:pt x="60777" y="0"/>
                </a:moveTo>
                <a:lnTo>
                  <a:pt x="46384" y="1715"/>
                </a:lnTo>
                <a:lnTo>
                  <a:pt x="33225" y="6592"/>
                </a:lnTo>
                <a:lnTo>
                  <a:pt x="5199" y="36149"/>
                </a:lnTo>
                <a:lnTo>
                  <a:pt x="0" y="62727"/>
                </a:lnTo>
                <a:lnTo>
                  <a:pt x="1715" y="77125"/>
                </a:lnTo>
                <a:lnTo>
                  <a:pt x="24213" y="111280"/>
                </a:lnTo>
                <a:lnTo>
                  <a:pt x="115671" y="123504"/>
                </a:lnTo>
                <a:lnTo>
                  <a:pt x="130064" y="121790"/>
                </a:lnTo>
                <a:lnTo>
                  <a:pt x="164219" y="99298"/>
                </a:lnTo>
                <a:lnTo>
                  <a:pt x="176448" y="60777"/>
                </a:lnTo>
                <a:lnTo>
                  <a:pt x="174733" y="46384"/>
                </a:lnTo>
                <a:lnTo>
                  <a:pt x="152235" y="12229"/>
                </a:lnTo>
                <a:lnTo>
                  <a:pt x="126818" y="1020"/>
                </a:lnTo>
                <a:lnTo>
                  <a:pt x="60777" y="0"/>
                </a:lnTo>
                <a:close/>
              </a:path>
            </a:pathLst>
          </a:custGeom>
          <a:ln w="10146">
            <a:solidFill>
              <a:srgbClr val="231F20"/>
            </a:solidFill>
          </a:ln>
        </p:spPr>
        <p:txBody>
          <a:bodyPr wrap="square" lIns="0" tIns="0" rIns="0" bIns="0" rtlCol="0">
            <a:noAutofit/>
          </a:bodyPr>
          <a:lstStyle/>
          <a:p>
            <a:endParaRPr/>
          </a:p>
        </p:txBody>
      </p:sp>
      <p:sp>
        <p:nvSpPr>
          <p:cNvPr id="29" name="object 29"/>
          <p:cNvSpPr/>
          <p:nvPr/>
        </p:nvSpPr>
        <p:spPr>
          <a:xfrm>
            <a:off x="3919011" y="1725171"/>
            <a:ext cx="152918" cy="117637"/>
          </a:xfrm>
          <a:custGeom>
            <a:avLst/>
            <a:gdLst/>
            <a:ahLst/>
            <a:cxnLst/>
            <a:rect l="l" t="t" r="r" b="b"/>
            <a:pathLst>
              <a:path w="152918" h="117637">
                <a:moveTo>
                  <a:pt x="60777" y="0"/>
                </a:moveTo>
                <a:lnTo>
                  <a:pt x="45466" y="1694"/>
                </a:lnTo>
                <a:lnTo>
                  <a:pt x="31590" y="6492"/>
                </a:lnTo>
                <a:lnTo>
                  <a:pt x="3473" y="35249"/>
                </a:lnTo>
                <a:lnTo>
                  <a:pt x="0" y="64693"/>
                </a:lnTo>
                <a:lnTo>
                  <a:pt x="1945" y="78028"/>
                </a:lnTo>
                <a:lnTo>
                  <a:pt x="27207" y="108831"/>
                </a:lnTo>
                <a:lnTo>
                  <a:pt x="92141" y="117637"/>
                </a:lnTo>
                <a:lnTo>
                  <a:pt x="107454" y="115942"/>
                </a:lnTo>
                <a:lnTo>
                  <a:pt x="142813" y="93935"/>
                </a:lnTo>
                <a:lnTo>
                  <a:pt x="152918" y="52928"/>
                </a:lnTo>
                <a:lnTo>
                  <a:pt x="150973" y="39593"/>
                </a:lnTo>
                <a:lnTo>
                  <a:pt x="125710" y="8798"/>
                </a:lnTo>
                <a:lnTo>
                  <a:pt x="97571" y="208"/>
                </a:lnTo>
                <a:lnTo>
                  <a:pt x="60777" y="0"/>
                </a:lnTo>
                <a:close/>
              </a:path>
            </a:pathLst>
          </a:custGeom>
          <a:ln w="10146">
            <a:solidFill>
              <a:srgbClr val="231F20"/>
            </a:solidFill>
          </a:ln>
        </p:spPr>
        <p:txBody>
          <a:bodyPr wrap="square" lIns="0" tIns="0" rIns="0" bIns="0" rtlCol="0">
            <a:noAutofit/>
          </a:bodyPr>
          <a:lstStyle/>
          <a:p>
            <a:endParaRPr/>
          </a:p>
        </p:txBody>
      </p:sp>
      <p:sp>
        <p:nvSpPr>
          <p:cNvPr id="30" name="object 30"/>
          <p:cNvSpPr txBox="1"/>
          <p:nvPr/>
        </p:nvSpPr>
        <p:spPr>
          <a:xfrm>
            <a:off x="3932985" y="868615"/>
            <a:ext cx="132080" cy="1129665"/>
          </a:xfrm>
          <a:prstGeom prst="rect">
            <a:avLst/>
          </a:prstGeom>
        </p:spPr>
        <p:txBody>
          <a:bodyPr vert="horz" wrap="square" lIns="0" tIns="0" rIns="0" bIns="0" rtlCol="0">
            <a:noAutofit/>
          </a:bodyPr>
          <a:lstStyle/>
          <a:p>
            <a:pPr marL="15231" marR="12694" indent="-2540" algn="ctr">
              <a:lnSpc>
                <a:spcPct val="151600"/>
              </a:lnSpc>
            </a:pPr>
            <a:r>
              <a:rPr sz="700" spc="5" dirty="0">
                <a:solidFill>
                  <a:srgbClr val="363639"/>
                </a:solidFill>
                <a:latin typeface="Arial"/>
                <a:cs typeface="Arial"/>
              </a:rPr>
              <a:t>u0</a:t>
            </a:r>
            <a:r>
              <a:rPr sz="700" dirty="0">
                <a:solidFill>
                  <a:srgbClr val="363639"/>
                </a:solidFill>
                <a:latin typeface="Arial"/>
                <a:cs typeface="Arial"/>
              </a:rPr>
              <a:t> i0</a:t>
            </a:r>
            <a:r>
              <a:rPr sz="700" spc="5" dirty="0">
                <a:solidFill>
                  <a:srgbClr val="363639"/>
                </a:solidFill>
                <a:latin typeface="Arial"/>
                <a:cs typeface="Arial"/>
              </a:rPr>
              <a:t> u1</a:t>
            </a:r>
            <a:r>
              <a:rPr sz="700" dirty="0">
                <a:solidFill>
                  <a:srgbClr val="363639"/>
                </a:solidFill>
                <a:latin typeface="Arial"/>
                <a:cs typeface="Arial"/>
              </a:rPr>
              <a:t> i1</a:t>
            </a:r>
            <a:r>
              <a:rPr sz="700" spc="5" dirty="0">
                <a:solidFill>
                  <a:srgbClr val="363639"/>
                </a:solidFill>
                <a:latin typeface="Arial"/>
                <a:cs typeface="Arial"/>
              </a:rPr>
              <a:t> u2</a:t>
            </a:r>
            <a:r>
              <a:rPr sz="700" dirty="0">
                <a:solidFill>
                  <a:srgbClr val="363639"/>
                </a:solidFill>
                <a:latin typeface="Arial"/>
                <a:cs typeface="Arial"/>
              </a:rPr>
              <a:t> i2</a:t>
            </a:r>
            <a:endParaRPr sz="700">
              <a:latin typeface="Arial"/>
              <a:cs typeface="Arial"/>
            </a:endParaRPr>
          </a:p>
          <a:p>
            <a:pPr marR="4442" algn="ctr">
              <a:spcBef>
                <a:spcPts val="310"/>
              </a:spcBef>
            </a:pPr>
            <a:r>
              <a:rPr sz="700" spc="5" dirty="0">
                <a:solidFill>
                  <a:srgbClr val="363639"/>
                </a:solidFill>
                <a:latin typeface="Arial"/>
                <a:cs typeface="Arial"/>
              </a:rPr>
              <a:t>uL</a:t>
            </a:r>
            <a:endParaRPr sz="700">
              <a:latin typeface="Arial"/>
              <a:cs typeface="Arial"/>
            </a:endParaRPr>
          </a:p>
        </p:txBody>
      </p:sp>
      <p:sp>
        <p:nvSpPr>
          <p:cNvPr id="31" name="object 31"/>
          <p:cNvSpPr/>
          <p:nvPr/>
        </p:nvSpPr>
        <p:spPr>
          <a:xfrm>
            <a:off x="3907261" y="1883907"/>
            <a:ext cx="170566" cy="105864"/>
          </a:xfrm>
          <a:custGeom>
            <a:avLst/>
            <a:gdLst/>
            <a:ahLst/>
            <a:cxnLst/>
            <a:rect l="l" t="t" r="r" b="b"/>
            <a:pathLst>
              <a:path w="170566" h="105864">
                <a:moveTo>
                  <a:pt x="60777" y="0"/>
                </a:moveTo>
                <a:lnTo>
                  <a:pt x="45467" y="1694"/>
                </a:lnTo>
                <a:lnTo>
                  <a:pt x="31592" y="6492"/>
                </a:lnTo>
                <a:lnTo>
                  <a:pt x="3475" y="35249"/>
                </a:lnTo>
                <a:lnTo>
                  <a:pt x="0" y="52936"/>
                </a:lnTo>
                <a:lnTo>
                  <a:pt x="1945" y="66270"/>
                </a:lnTo>
                <a:lnTo>
                  <a:pt x="27213" y="97066"/>
                </a:lnTo>
                <a:lnTo>
                  <a:pt x="109788" y="105864"/>
                </a:lnTo>
                <a:lnTo>
                  <a:pt x="125104" y="104170"/>
                </a:lnTo>
                <a:lnTo>
                  <a:pt x="160465" y="82166"/>
                </a:lnTo>
                <a:lnTo>
                  <a:pt x="170566" y="52936"/>
                </a:lnTo>
                <a:lnTo>
                  <a:pt x="168621" y="39598"/>
                </a:lnTo>
                <a:lnTo>
                  <a:pt x="143361" y="8800"/>
                </a:lnTo>
                <a:lnTo>
                  <a:pt x="115225" y="208"/>
                </a:lnTo>
                <a:lnTo>
                  <a:pt x="60777" y="0"/>
                </a:lnTo>
                <a:close/>
              </a:path>
            </a:pathLst>
          </a:custGeom>
          <a:ln w="10146">
            <a:solidFill>
              <a:srgbClr val="231F20"/>
            </a:solidFill>
          </a:ln>
        </p:spPr>
        <p:txBody>
          <a:bodyPr wrap="square" lIns="0" tIns="0" rIns="0" bIns="0" rtlCol="0">
            <a:noAutofit/>
          </a:bodyPr>
          <a:lstStyle/>
          <a:p>
            <a:endParaRPr/>
          </a:p>
        </p:txBody>
      </p:sp>
      <p:sp>
        <p:nvSpPr>
          <p:cNvPr id="32" name="object 32"/>
          <p:cNvSpPr txBox="1"/>
          <p:nvPr/>
        </p:nvSpPr>
        <p:spPr>
          <a:xfrm>
            <a:off x="3886922" y="2042605"/>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diL/dt</a:t>
            </a:r>
            <a:endParaRPr sz="700">
              <a:latin typeface="Arial"/>
              <a:cs typeface="Arial"/>
            </a:endParaRPr>
          </a:p>
        </p:txBody>
      </p:sp>
      <p:sp>
        <p:nvSpPr>
          <p:cNvPr id="33" name="object 33"/>
          <p:cNvSpPr/>
          <p:nvPr/>
        </p:nvSpPr>
        <p:spPr>
          <a:xfrm>
            <a:off x="3842582" y="2036867"/>
            <a:ext cx="311703" cy="123509"/>
          </a:xfrm>
          <a:custGeom>
            <a:avLst/>
            <a:gdLst/>
            <a:ahLst/>
            <a:cxnLst/>
            <a:rect l="l" t="t" r="r" b="b"/>
            <a:pathLst>
              <a:path w="311703" h="123509">
                <a:moveTo>
                  <a:pt x="60761" y="0"/>
                </a:moveTo>
                <a:lnTo>
                  <a:pt x="46367" y="1715"/>
                </a:lnTo>
                <a:lnTo>
                  <a:pt x="33210" y="6592"/>
                </a:lnTo>
                <a:lnTo>
                  <a:pt x="5192" y="36154"/>
                </a:lnTo>
                <a:lnTo>
                  <a:pt x="0" y="62733"/>
                </a:lnTo>
                <a:lnTo>
                  <a:pt x="1714" y="77130"/>
                </a:lnTo>
                <a:lnTo>
                  <a:pt x="24209" y="111287"/>
                </a:lnTo>
                <a:lnTo>
                  <a:pt x="250941" y="123509"/>
                </a:lnTo>
                <a:lnTo>
                  <a:pt x="265335" y="121794"/>
                </a:lnTo>
                <a:lnTo>
                  <a:pt x="299484" y="99293"/>
                </a:lnTo>
                <a:lnTo>
                  <a:pt x="311703" y="60775"/>
                </a:lnTo>
                <a:lnTo>
                  <a:pt x="309988" y="46379"/>
                </a:lnTo>
                <a:lnTo>
                  <a:pt x="287494" y="12222"/>
                </a:lnTo>
                <a:lnTo>
                  <a:pt x="262076" y="1018"/>
                </a:lnTo>
                <a:lnTo>
                  <a:pt x="60761" y="0"/>
                </a:lnTo>
                <a:close/>
              </a:path>
            </a:pathLst>
          </a:custGeom>
          <a:ln w="10146">
            <a:solidFill>
              <a:srgbClr val="231F20"/>
            </a:solidFill>
          </a:ln>
        </p:spPr>
        <p:txBody>
          <a:bodyPr wrap="square" lIns="0" tIns="0" rIns="0" bIns="0" rtlCol="0">
            <a:noAutofit/>
          </a:bodyPr>
          <a:lstStyle/>
          <a:p>
            <a:endParaRPr/>
          </a:p>
        </p:txBody>
      </p:sp>
      <p:sp>
        <p:nvSpPr>
          <p:cNvPr id="34" name="object 34"/>
          <p:cNvSpPr txBox="1"/>
          <p:nvPr/>
        </p:nvSpPr>
        <p:spPr>
          <a:xfrm>
            <a:off x="3852721" y="2217942"/>
            <a:ext cx="29464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duC/dt</a:t>
            </a:r>
            <a:endParaRPr sz="700">
              <a:latin typeface="Arial"/>
              <a:cs typeface="Arial"/>
            </a:endParaRPr>
          </a:p>
        </p:txBody>
      </p:sp>
      <p:sp>
        <p:nvSpPr>
          <p:cNvPr id="35" name="object 35"/>
          <p:cNvSpPr/>
          <p:nvPr/>
        </p:nvSpPr>
        <p:spPr>
          <a:xfrm>
            <a:off x="3842582" y="2207392"/>
            <a:ext cx="311703" cy="123509"/>
          </a:xfrm>
          <a:custGeom>
            <a:avLst/>
            <a:gdLst/>
            <a:ahLst/>
            <a:cxnLst/>
            <a:rect l="l" t="t" r="r" b="b"/>
            <a:pathLst>
              <a:path w="311703" h="123509">
                <a:moveTo>
                  <a:pt x="60761" y="0"/>
                </a:moveTo>
                <a:lnTo>
                  <a:pt x="46367" y="1715"/>
                </a:lnTo>
                <a:lnTo>
                  <a:pt x="33210" y="6592"/>
                </a:lnTo>
                <a:lnTo>
                  <a:pt x="5192" y="36154"/>
                </a:lnTo>
                <a:lnTo>
                  <a:pt x="0" y="62733"/>
                </a:lnTo>
                <a:lnTo>
                  <a:pt x="1714" y="77130"/>
                </a:lnTo>
                <a:lnTo>
                  <a:pt x="24209" y="111286"/>
                </a:lnTo>
                <a:lnTo>
                  <a:pt x="250941" y="123509"/>
                </a:lnTo>
                <a:lnTo>
                  <a:pt x="265335" y="121794"/>
                </a:lnTo>
                <a:lnTo>
                  <a:pt x="299484" y="99293"/>
                </a:lnTo>
                <a:lnTo>
                  <a:pt x="311703" y="60775"/>
                </a:lnTo>
                <a:lnTo>
                  <a:pt x="309988" y="46378"/>
                </a:lnTo>
                <a:lnTo>
                  <a:pt x="287494" y="12222"/>
                </a:lnTo>
                <a:lnTo>
                  <a:pt x="262076" y="1018"/>
                </a:lnTo>
                <a:lnTo>
                  <a:pt x="60761" y="0"/>
                </a:lnTo>
                <a:close/>
              </a:path>
            </a:pathLst>
          </a:custGeom>
          <a:ln w="10146">
            <a:solidFill>
              <a:srgbClr val="231F20"/>
            </a:solidFill>
          </a:ln>
        </p:spPr>
        <p:txBody>
          <a:bodyPr wrap="square" lIns="0" tIns="0" rIns="0" bIns="0" rtlCol="0">
            <a:noAutofit/>
          </a:bodyPr>
          <a:lstStyle/>
          <a:p>
            <a:endParaRPr/>
          </a:p>
        </p:txBody>
      </p:sp>
      <p:sp>
        <p:nvSpPr>
          <p:cNvPr id="36" name="object 36"/>
          <p:cNvSpPr txBox="1"/>
          <p:nvPr/>
        </p:nvSpPr>
        <p:spPr>
          <a:xfrm>
            <a:off x="3928108" y="2378259"/>
            <a:ext cx="11176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iC</a:t>
            </a:r>
            <a:endParaRPr sz="700">
              <a:latin typeface="Arial"/>
              <a:cs typeface="Arial"/>
            </a:endParaRPr>
          </a:p>
        </p:txBody>
      </p:sp>
      <p:sp>
        <p:nvSpPr>
          <p:cNvPr id="37" name="object 37"/>
          <p:cNvSpPr/>
          <p:nvPr/>
        </p:nvSpPr>
        <p:spPr>
          <a:xfrm>
            <a:off x="3901378" y="2371808"/>
            <a:ext cx="158800" cy="111757"/>
          </a:xfrm>
          <a:custGeom>
            <a:avLst/>
            <a:gdLst/>
            <a:ahLst/>
            <a:cxnLst/>
            <a:rect l="l" t="t" r="r" b="b"/>
            <a:pathLst>
              <a:path w="158800" h="111757">
                <a:moveTo>
                  <a:pt x="52928" y="0"/>
                </a:moveTo>
                <a:lnTo>
                  <a:pt x="38992" y="1957"/>
                </a:lnTo>
                <a:lnTo>
                  <a:pt x="26449" y="7485"/>
                </a:lnTo>
                <a:lnTo>
                  <a:pt x="2078" y="40320"/>
                </a:lnTo>
                <a:lnTo>
                  <a:pt x="0" y="55882"/>
                </a:lnTo>
                <a:lnTo>
                  <a:pt x="1854" y="70593"/>
                </a:lnTo>
                <a:lnTo>
                  <a:pt x="25749" y="103836"/>
                </a:lnTo>
                <a:lnTo>
                  <a:pt x="105857" y="111757"/>
                </a:lnTo>
                <a:lnTo>
                  <a:pt x="119792" y="109800"/>
                </a:lnTo>
                <a:lnTo>
                  <a:pt x="151290" y="84580"/>
                </a:lnTo>
                <a:lnTo>
                  <a:pt x="158800" y="55875"/>
                </a:lnTo>
                <a:lnTo>
                  <a:pt x="156945" y="41166"/>
                </a:lnTo>
                <a:lnTo>
                  <a:pt x="133046" y="7925"/>
                </a:lnTo>
                <a:lnTo>
                  <a:pt x="106738" y="7"/>
                </a:lnTo>
                <a:lnTo>
                  <a:pt x="52928" y="0"/>
                </a:lnTo>
                <a:close/>
              </a:path>
            </a:pathLst>
          </a:custGeom>
          <a:ln w="10146">
            <a:solidFill>
              <a:srgbClr val="231F20"/>
            </a:solidFill>
          </a:ln>
        </p:spPr>
        <p:txBody>
          <a:bodyPr wrap="square" lIns="0" tIns="0" rIns="0" bIns="0" rtlCol="0">
            <a:noAutofit/>
          </a:bodyPr>
          <a:lstStyle/>
          <a:p>
            <a:endParaRPr/>
          </a:p>
        </p:txBody>
      </p:sp>
      <p:sp>
        <p:nvSpPr>
          <p:cNvPr id="38" name="object 38"/>
          <p:cNvSpPr/>
          <p:nvPr/>
        </p:nvSpPr>
        <p:spPr>
          <a:xfrm>
            <a:off x="3225027" y="978194"/>
            <a:ext cx="676381" cy="0"/>
          </a:xfrm>
          <a:custGeom>
            <a:avLst/>
            <a:gdLst/>
            <a:ahLst/>
            <a:cxnLst/>
            <a:rect l="l" t="t" r="r" b="b"/>
            <a:pathLst>
              <a:path w="676381">
                <a:moveTo>
                  <a:pt x="0" y="0"/>
                </a:moveTo>
                <a:lnTo>
                  <a:pt x="676381" y="0"/>
                </a:lnTo>
              </a:path>
            </a:pathLst>
          </a:custGeom>
          <a:ln w="10146">
            <a:solidFill>
              <a:srgbClr val="E96634"/>
            </a:solidFill>
          </a:ln>
        </p:spPr>
        <p:txBody>
          <a:bodyPr wrap="square" lIns="0" tIns="0" rIns="0" bIns="0" rtlCol="0">
            <a:noAutofit/>
          </a:bodyPr>
          <a:lstStyle/>
          <a:p>
            <a:endParaRPr/>
          </a:p>
        </p:txBody>
      </p:sp>
      <p:sp>
        <p:nvSpPr>
          <p:cNvPr id="39" name="object 39"/>
          <p:cNvSpPr/>
          <p:nvPr/>
        </p:nvSpPr>
        <p:spPr>
          <a:xfrm>
            <a:off x="3225030" y="1142881"/>
            <a:ext cx="682249" cy="152933"/>
          </a:xfrm>
          <a:custGeom>
            <a:avLst/>
            <a:gdLst/>
            <a:ahLst/>
            <a:cxnLst/>
            <a:rect l="l" t="t" r="r" b="b"/>
            <a:pathLst>
              <a:path w="682249" h="152933">
                <a:moveTo>
                  <a:pt x="0" y="0"/>
                </a:moveTo>
                <a:lnTo>
                  <a:pt x="682249" y="152933"/>
                </a:lnTo>
              </a:path>
            </a:pathLst>
          </a:custGeom>
          <a:ln w="5073">
            <a:solidFill>
              <a:srgbClr val="363639"/>
            </a:solidFill>
          </a:ln>
        </p:spPr>
        <p:txBody>
          <a:bodyPr wrap="square" lIns="0" tIns="0" rIns="0" bIns="0" rtlCol="0">
            <a:noAutofit/>
          </a:bodyPr>
          <a:lstStyle/>
          <a:p>
            <a:endParaRPr/>
          </a:p>
        </p:txBody>
      </p:sp>
      <p:sp>
        <p:nvSpPr>
          <p:cNvPr id="40" name="object 40"/>
          <p:cNvSpPr/>
          <p:nvPr/>
        </p:nvSpPr>
        <p:spPr>
          <a:xfrm>
            <a:off x="3225030" y="1148760"/>
            <a:ext cx="670483" cy="305836"/>
          </a:xfrm>
          <a:custGeom>
            <a:avLst/>
            <a:gdLst/>
            <a:ahLst/>
            <a:cxnLst/>
            <a:rect l="l" t="t" r="r" b="b"/>
            <a:pathLst>
              <a:path w="670483" h="305836">
                <a:moveTo>
                  <a:pt x="0" y="0"/>
                </a:moveTo>
                <a:lnTo>
                  <a:pt x="670483" y="305836"/>
                </a:lnTo>
              </a:path>
            </a:pathLst>
          </a:custGeom>
          <a:ln w="5073">
            <a:solidFill>
              <a:srgbClr val="363639"/>
            </a:solidFill>
          </a:ln>
        </p:spPr>
        <p:txBody>
          <a:bodyPr wrap="square" lIns="0" tIns="0" rIns="0" bIns="0" rtlCol="0">
            <a:noAutofit/>
          </a:bodyPr>
          <a:lstStyle/>
          <a:p>
            <a:endParaRPr/>
          </a:p>
        </p:txBody>
      </p:sp>
      <p:sp>
        <p:nvSpPr>
          <p:cNvPr id="41" name="object 41"/>
          <p:cNvSpPr/>
          <p:nvPr/>
        </p:nvSpPr>
        <p:spPr>
          <a:xfrm>
            <a:off x="3230910" y="1301681"/>
            <a:ext cx="676366" cy="317601"/>
          </a:xfrm>
          <a:custGeom>
            <a:avLst/>
            <a:gdLst/>
            <a:ahLst/>
            <a:cxnLst/>
            <a:rect l="l" t="t" r="r" b="b"/>
            <a:pathLst>
              <a:path w="676366" h="317601">
                <a:moveTo>
                  <a:pt x="0" y="0"/>
                </a:moveTo>
                <a:lnTo>
                  <a:pt x="676366" y="317601"/>
                </a:lnTo>
              </a:path>
            </a:pathLst>
          </a:custGeom>
          <a:ln w="10146">
            <a:solidFill>
              <a:srgbClr val="534195"/>
            </a:solidFill>
          </a:ln>
        </p:spPr>
        <p:txBody>
          <a:bodyPr wrap="square" lIns="0" tIns="0" rIns="0" bIns="0" rtlCol="0">
            <a:noAutofit/>
          </a:bodyPr>
          <a:lstStyle/>
          <a:p>
            <a:endParaRPr/>
          </a:p>
        </p:txBody>
      </p:sp>
      <p:sp>
        <p:nvSpPr>
          <p:cNvPr id="42" name="object 42"/>
          <p:cNvSpPr/>
          <p:nvPr/>
        </p:nvSpPr>
        <p:spPr>
          <a:xfrm>
            <a:off x="3230913" y="1301681"/>
            <a:ext cx="682249" cy="470519"/>
          </a:xfrm>
          <a:custGeom>
            <a:avLst/>
            <a:gdLst/>
            <a:ahLst/>
            <a:cxnLst/>
            <a:rect l="l" t="t" r="r" b="b"/>
            <a:pathLst>
              <a:path w="682249" h="470519">
                <a:moveTo>
                  <a:pt x="0" y="0"/>
                </a:moveTo>
                <a:lnTo>
                  <a:pt x="682249" y="470519"/>
                </a:lnTo>
              </a:path>
            </a:pathLst>
          </a:custGeom>
          <a:ln w="5073">
            <a:solidFill>
              <a:srgbClr val="363639"/>
            </a:solidFill>
          </a:ln>
        </p:spPr>
        <p:txBody>
          <a:bodyPr wrap="square" lIns="0" tIns="0" rIns="0" bIns="0" rtlCol="0">
            <a:noAutofit/>
          </a:bodyPr>
          <a:lstStyle/>
          <a:p>
            <a:endParaRPr/>
          </a:p>
        </p:txBody>
      </p:sp>
      <p:sp>
        <p:nvSpPr>
          <p:cNvPr id="43" name="object 43"/>
          <p:cNvSpPr/>
          <p:nvPr/>
        </p:nvSpPr>
        <p:spPr>
          <a:xfrm>
            <a:off x="3230910" y="1460479"/>
            <a:ext cx="676366" cy="470534"/>
          </a:xfrm>
          <a:custGeom>
            <a:avLst/>
            <a:gdLst/>
            <a:ahLst/>
            <a:cxnLst/>
            <a:rect l="l" t="t" r="r" b="b"/>
            <a:pathLst>
              <a:path w="676366" h="470534">
                <a:moveTo>
                  <a:pt x="0" y="0"/>
                </a:moveTo>
                <a:lnTo>
                  <a:pt x="676366" y="470534"/>
                </a:lnTo>
              </a:path>
            </a:pathLst>
          </a:custGeom>
          <a:ln w="5073">
            <a:solidFill>
              <a:srgbClr val="363639"/>
            </a:solidFill>
          </a:ln>
        </p:spPr>
        <p:txBody>
          <a:bodyPr wrap="square" lIns="0" tIns="0" rIns="0" bIns="0" rtlCol="0">
            <a:noAutofit/>
          </a:bodyPr>
          <a:lstStyle/>
          <a:p>
            <a:endParaRPr/>
          </a:p>
        </p:txBody>
      </p:sp>
      <p:sp>
        <p:nvSpPr>
          <p:cNvPr id="44" name="object 44"/>
          <p:cNvSpPr/>
          <p:nvPr/>
        </p:nvSpPr>
        <p:spPr>
          <a:xfrm>
            <a:off x="3230910" y="1460479"/>
            <a:ext cx="611672" cy="623447"/>
          </a:xfrm>
          <a:custGeom>
            <a:avLst/>
            <a:gdLst/>
            <a:ahLst/>
            <a:cxnLst/>
            <a:rect l="l" t="t" r="r" b="b"/>
            <a:pathLst>
              <a:path w="611672" h="623447">
                <a:moveTo>
                  <a:pt x="0" y="0"/>
                </a:moveTo>
                <a:lnTo>
                  <a:pt x="611672" y="623447"/>
                </a:lnTo>
              </a:path>
            </a:pathLst>
          </a:custGeom>
          <a:ln w="5073">
            <a:solidFill>
              <a:srgbClr val="363639"/>
            </a:solidFill>
          </a:ln>
        </p:spPr>
        <p:txBody>
          <a:bodyPr wrap="square" lIns="0" tIns="0" rIns="0" bIns="0" rtlCol="0">
            <a:noAutofit/>
          </a:bodyPr>
          <a:lstStyle/>
          <a:p>
            <a:endParaRPr/>
          </a:p>
        </p:txBody>
      </p:sp>
      <p:sp>
        <p:nvSpPr>
          <p:cNvPr id="45" name="object 45"/>
          <p:cNvSpPr/>
          <p:nvPr/>
        </p:nvSpPr>
        <p:spPr>
          <a:xfrm>
            <a:off x="3225027" y="1625178"/>
            <a:ext cx="617555" cy="635194"/>
          </a:xfrm>
          <a:custGeom>
            <a:avLst/>
            <a:gdLst/>
            <a:ahLst/>
            <a:cxnLst/>
            <a:rect l="l" t="t" r="r" b="b"/>
            <a:pathLst>
              <a:path w="617555" h="635194">
                <a:moveTo>
                  <a:pt x="0" y="0"/>
                </a:moveTo>
                <a:lnTo>
                  <a:pt x="617555" y="635194"/>
                </a:lnTo>
              </a:path>
            </a:pathLst>
          </a:custGeom>
          <a:ln w="5073">
            <a:solidFill>
              <a:srgbClr val="363639"/>
            </a:solidFill>
          </a:ln>
        </p:spPr>
        <p:txBody>
          <a:bodyPr wrap="square" lIns="0" tIns="0" rIns="0" bIns="0" rtlCol="0">
            <a:noAutofit/>
          </a:bodyPr>
          <a:lstStyle/>
          <a:p>
            <a:endParaRPr/>
          </a:p>
        </p:txBody>
      </p:sp>
      <p:sp>
        <p:nvSpPr>
          <p:cNvPr id="46" name="object 46"/>
          <p:cNvSpPr/>
          <p:nvPr/>
        </p:nvSpPr>
        <p:spPr>
          <a:xfrm>
            <a:off x="3225027" y="1631048"/>
            <a:ext cx="676381" cy="799889"/>
          </a:xfrm>
          <a:custGeom>
            <a:avLst/>
            <a:gdLst/>
            <a:ahLst/>
            <a:cxnLst/>
            <a:rect l="l" t="t" r="r" b="b"/>
            <a:pathLst>
              <a:path w="676381" h="799889">
                <a:moveTo>
                  <a:pt x="0" y="0"/>
                </a:moveTo>
                <a:lnTo>
                  <a:pt x="676381" y="799889"/>
                </a:lnTo>
              </a:path>
            </a:pathLst>
          </a:custGeom>
          <a:ln w="5073">
            <a:solidFill>
              <a:srgbClr val="363639"/>
            </a:solidFill>
          </a:ln>
        </p:spPr>
        <p:txBody>
          <a:bodyPr wrap="square" lIns="0" tIns="0" rIns="0" bIns="0" rtlCol="0">
            <a:noAutofit/>
          </a:bodyPr>
          <a:lstStyle/>
          <a:p>
            <a:endParaRPr/>
          </a:p>
        </p:txBody>
      </p:sp>
      <p:sp>
        <p:nvSpPr>
          <p:cNvPr id="47" name="object 47"/>
          <p:cNvSpPr/>
          <p:nvPr/>
        </p:nvSpPr>
        <p:spPr>
          <a:xfrm>
            <a:off x="3225030" y="984077"/>
            <a:ext cx="682249" cy="799886"/>
          </a:xfrm>
          <a:custGeom>
            <a:avLst/>
            <a:gdLst/>
            <a:ahLst/>
            <a:cxnLst/>
            <a:rect l="l" t="t" r="r" b="b"/>
            <a:pathLst>
              <a:path w="682249" h="799886">
                <a:moveTo>
                  <a:pt x="0" y="799886"/>
                </a:moveTo>
                <a:lnTo>
                  <a:pt x="682249" y="0"/>
                </a:lnTo>
              </a:path>
            </a:pathLst>
          </a:custGeom>
          <a:ln w="10146">
            <a:solidFill>
              <a:srgbClr val="513C90"/>
            </a:solidFill>
          </a:ln>
        </p:spPr>
        <p:txBody>
          <a:bodyPr wrap="square" lIns="0" tIns="0" rIns="0" bIns="0" rtlCol="0">
            <a:noAutofit/>
          </a:bodyPr>
          <a:lstStyle/>
          <a:p>
            <a:endParaRPr/>
          </a:p>
        </p:txBody>
      </p:sp>
      <p:sp>
        <p:nvSpPr>
          <p:cNvPr id="48" name="object 48"/>
          <p:cNvSpPr/>
          <p:nvPr/>
        </p:nvSpPr>
        <p:spPr>
          <a:xfrm>
            <a:off x="3225028" y="1301681"/>
            <a:ext cx="688131" cy="482285"/>
          </a:xfrm>
          <a:custGeom>
            <a:avLst/>
            <a:gdLst/>
            <a:ahLst/>
            <a:cxnLst/>
            <a:rect l="l" t="t" r="r" b="b"/>
            <a:pathLst>
              <a:path w="688131" h="482285">
                <a:moveTo>
                  <a:pt x="0" y="482285"/>
                </a:moveTo>
                <a:lnTo>
                  <a:pt x="688131" y="0"/>
                </a:lnTo>
              </a:path>
            </a:pathLst>
          </a:custGeom>
          <a:ln w="5073">
            <a:solidFill>
              <a:srgbClr val="363639"/>
            </a:solidFill>
          </a:ln>
        </p:spPr>
        <p:txBody>
          <a:bodyPr wrap="square" lIns="0" tIns="0" rIns="0" bIns="0" rtlCol="0">
            <a:noAutofit/>
          </a:bodyPr>
          <a:lstStyle/>
          <a:p>
            <a:endParaRPr/>
          </a:p>
        </p:txBody>
      </p:sp>
      <p:sp>
        <p:nvSpPr>
          <p:cNvPr id="49" name="object 49"/>
          <p:cNvSpPr/>
          <p:nvPr/>
        </p:nvSpPr>
        <p:spPr>
          <a:xfrm>
            <a:off x="3230913" y="1942766"/>
            <a:ext cx="670499" cy="0"/>
          </a:xfrm>
          <a:custGeom>
            <a:avLst/>
            <a:gdLst/>
            <a:ahLst/>
            <a:cxnLst/>
            <a:rect l="l" t="t" r="r" b="b"/>
            <a:pathLst>
              <a:path w="670499">
                <a:moveTo>
                  <a:pt x="0" y="0"/>
                </a:moveTo>
                <a:lnTo>
                  <a:pt x="670499" y="0"/>
                </a:lnTo>
              </a:path>
            </a:pathLst>
          </a:custGeom>
          <a:ln w="5073">
            <a:solidFill>
              <a:srgbClr val="363639"/>
            </a:solidFill>
          </a:ln>
        </p:spPr>
        <p:txBody>
          <a:bodyPr wrap="square" lIns="0" tIns="0" rIns="0" bIns="0" rtlCol="0">
            <a:noAutofit/>
          </a:bodyPr>
          <a:lstStyle/>
          <a:p>
            <a:endParaRPr/>
          </a:p>
        </p:txBody>
      </p:sp>
      <p:sp>
        <p:nvSpPr>
          <p:cNvPr id="50" name="object 50"/>
          <p:cNvSpPr/>
          <p:nvPr/>
        </p:nvSpPr>
        <p:spPr>
          <a:xfrm>
            <a:off x="3230913" y="1301681"/>
            <a:ext cx="682249" cy="641087"/>
          </a:xfrm>
          <a:custGeom>
            <a:avLst/>
            <a:gdLst/>
            <a:ahLst/>
            <a:cxnLst/>
            <a:rect l="l" t="t" r="r" b="b"/>
            <a:pathLst>
              <a:path w="682249" h="641087">
                <a:moveTo>
                  <a:pt x="0" y="641087"/>
                </a:moveTo>
                <a:lnTo>
                  <a:pt x="682249" y="0"/>
                </a:lnTo>
              </a:path>
            </a:pathLst>
          </a:custGeom>
          <a:ln w="5073">
            <a:solidFill>
              <a:srgbClr val="363639"/>
            </a:solidFill>
          </a:ln>
        </p:spPr>
        <p:txBody>
          <a:bodyPr wrap="square" lIns="0" tIns="0" rIns="0" bIns="0" rtlCol="0">
            <a:noAutofit/>
          </a:bodyPr>
          <a:lstStyle/>
          <a:p>
            <a:endParaRPr/>
          </a:p>
        </p:txBody>
      </p:sp>
      <p:sp>
        <p:nvSpPr>
          <p:cNvPr id="51" name="object 51"/>
          <p:cNvSpPr/>
          <p:nvPr/>
        </p:nvSpPr>
        <p:spPr>
          <a:xfrm>
            <a:off x="3230910" y="1625181"/>
            <a:ext cx="676366" cy="317587"/>
          </a:xfrm>
          <a:custGeom>
            <a:avLst/>
            <a:gdLst/>
            <a:ahLst/>
            <a:cxnLst/>
            <a:rect l="l" t="t" r="r" b="b"/>
            <a:pathLst>
              <a:path w="676366" h="317587">
                <a:moveTo>
                  <a:pt x="0" y="317587"/>
                </a:moveTo>
                <a:lnTo>
                  <a:pt x="676366" y="0"/>
                </a:lnTo>
              </a:path>
            </a:pathLst>
          </a:custGeom>
          <a:ln w="10146">
            <a:solidFill>
              <a:srgbClr val="4E3A8F"/>
            </a:solidFill>
          </a:ln>
        </p:spPr>
        <p:txBody>
          <a:bodyPr wrap="square" lIns="0" tIns="0" rIns="0" bIns="0" rtlCol="0">
            <a:noAutofit/>
          </a:bodyPr>
          <a:lstStyle/>
          <a:p>
            <a:endParaRPr/>
          </a:p>
        </p:txBody>
      </p:sp>
      <p:sp>
        <p:nvSpPr>
          <p:cNvPr id="52" name="object 52"/>
          <p:cNvSpPr/>
          <p:nvPr/>
        </p:nvSpPr>
        <p:spPr>
          <a:xfrm>
            <a:off x="3225028" y="1625181"/>
            <a:ext cx="688131" cy="482275"/>
          </a:xfrm>
          <a:custGeom>
            <a:avLst/>
            <a:gdLst/>
            <a:ahLst/>
            <a:cxnLst/>
            <a:rect l="l" t="t" r="r" b="b"/>
            <a:pathLst>
              <a:path w="688131" h="482275">
                <a:moveTo>
                  <a:pt x="0" y="482275"/>
                </a:moveTo>
                <a:lnTo>
                  <a:pt x="688131" y="0"/>
                </a:lnTo>
              </a:path>
            </a:pathLst>
          </a:custGeom>
          <a:ln w="10146">
            <a:solidFill>
              <a:srgbClr val="E86236"/>
            </a:solidFill>
          </a:ln>
        </p:spPr>
        <p:txBody>
          <a:bodyPr wrap="square" lIns="0" tIns="0" rIns="0" bIns="0" rtlCol="0">
            <a:noAutofit/>
          </a:bodyPr>
          <a:lstStyle/>
          <a:p>
            <a:endParaRPr/>
          </a:p>
        </p:txBody>
      </p:sp>
      <p:sp>
        <p:nvSpPr>
          <p:cNvPr id="53" name="object 53"/>
          <p:cNvSpPr/>
          <p:nvPr/>
        </p:nvSpPr>
        <p:spPr>
          <a:xfrm>
            <a:off x="3230913" y="1142881"/>
            <a:ext cx="682249" cy="1123381"/>
          </a:xfrm>
          <a:custGeom>
            <a:avLst/>
            <a:gdLst/>
            <a:ahLst/>
            <a:cxnLst/>
            <a:rect l="l" t="t" r="r" b="b"/>
            <a:pathLst>
              <a:path w="682249" h="1123381">
                <a:moveTo>
                  <a:pt x="0" y="1123381"/>
                </a:moveTo>
                <a:lnTo>
                  <a:pt x="682249" y="0"/>
                </a:lnTo>
              </a:path>
            </a:pathLst>
          </a:custGeom>
          <a:ln w="10146">
            <a:solidFill>
              <a:srgbClr val="E96C35"/>
            </a:solidFill>
          </a:ln>
        </p:spPr>
        <p:txBody>
          <a:bodyPr wrap="square" lIns="0" tIns="0" rIns="0" bIns="0" rtlCol="0">
            <a:noAutofit/>
          </a:bodyPr>
          <a:lstStyle/>
          <a:p>
            <a:endParaRPr/>
          </a:p>
        </p:txBody>
      </p:sp>
      <p:sp>
        <p:nvSpPr>
          <p:cNvPr id="54" name="object 54"/>
          <p:cNvSpPr/>
          <p:nvPr/>
        </p:nvSpPr>
        <p:spPr>
          <a:xfrm>
            <a:off x="3230910" y="1466362"/>
            <a:ext cx="676366" cy="799897"/>
          </a:xfrm>
          <a:custGeom>
            <a:avLst/>
            <a:gdLst/>
            <a:ahLst/>
            <a:cxnLst/>
            <a:rect l="l" t="t" r="r" b="b"/>
            <a:pathLst>
              <a:path w="676366" h="799897">
                <a:moveTo>
                  <a:pt x="0" y="799897"/>
                </a:moveTo>
                <a:lnTo>
                  <a:pt x="676366" y="0"/>
                </a:lnTo>
              </a:path>
            </a:pathLst>
          </a:custGeom>
          <a:ln w="10146">
            <a:solidFill>
              <a:srgbClr val="4C3C90"/>
            </a:solidFill>
          </a:ln>
        </p:spPr>
        <p:txBody>
          <a:bodyPr wrap="square" lIns="0" tIns="0" rIns="0" bIns="0" rtlCol="0">
            <a:noAutofit/>
          </a:bodyPr>
          <a:lstStyle/>
          <a:p>
            <a:endParaRPr/>
          </a:p>
        </p:txBody>
      </p:sp>
      <p:sp>
        <p:nvSpPr>
          <p:cNvPr id="55" name="object 55"/>
          <p:cNvSpPr/>
          <p:nvPr/>
        </p:nvSpPr>
        <p:spPr>
          <a:xfrm>
            <a:off x="3230910" y="2425046"/>
            <a:ext cx="658718" cy="0"/>
          </a:xfrm>
          <a:custGeom>
            <a:avLst/>
            <a:gdLst/>
            <a:ahLst/>
            <a:cxnLst/>
            <a:rect l="l" t="t" r="r" b="b"/>
            <a:pathLst>
              <a:path w="658718">
                <a:moveTo>
                  <a:pt x="0" y="0"/>
                </a:moveTo>
                <a:lnTo>
                  <a:pt x="658718" y="0"/>
                </a:lnTo>
              </a:path>
            </a:pathLst>
          </a:custGeom>
          <a:ln w="5073">
            <a:solidFill>
              <a:srgbClr val="363639"/>
            </a:solidFill>
          </a:ln>
        </p:spPr>
        <p:txBody>
          <a:bodyPr wrap="square" lIns="0" tIns="0" rIns="0" bIns="0" rtlCol="0">
            <a:noAutofit/>
          </a:bodyPr>
          <a:lstStyle/>
          <a:p>
            <a:endParaRPr/>
          </a:p>
        </p:txBody>
      </p:sp>
      <p:sp>
        <p:nvSpPr>
          <p:cNvPr id="56" name="object 56"/>
          <p:cNvSpPr/>
          <p:nvPr/>
        </p:nvSpPr>
        <p:spPr>
          <a:xfrm>
            <a:off x="3236796" y="1472248"/>
            <a:ext cx="670483" cy="952801"/>
          </a:xfrm>
          <a:custGeom>
            <a:avLst/>
            <a:gdLst/>
            <a:ahLst/>
            <a:cxnLst/>
            <a:rect l="l" t="t" r="r" b="b"/>
            <a:pathLst>
              <a:path w="670483" h="952801">
                <a:moveTo>
                  <a:pt x="0" y="952801"/>
                </a:moveTo>
                <a:lnTo>
                  <a:pt x="670483" y="0"/>
                </a:lnTo>
              </a:path>
            </a:pathLst>
          </a:custGeom>
          <a:ln w="5073">
            <a:solidFill>
              <a:srgbClr val="363639"/>
            </a:solidFill>
          </a:ln>
        </p:spPr>
        <p:txBody>
          <a:bodyPr wrap="square" lIns="0" tIns="0" rIns="0" bIns="0" rtlCol="0">
            <a:noAutofit/>
          </a:bodyPr>
          <a:lstStyle/>
          <a:p>
            <a:endParaRPr/>
          </a:p>
        </p:txBody>
      </p:sp>
      <p:sp>
        <p:nvSpPr>
          <p:cNvPr id="57" name="object 57"/>
          <p:cNvSpPr/>
          <p:nvPr/>
        </p:nvSpPr>
        <p:spPr>
          <a:xfrm>
            <a:off x="3236793" y="1778096"/>
            <a:ext cx="676366" cy="646950"/>
          </a:xfrm>
          <a:custGeom>
            <a:avLst/>
            <a:gdLst/>
            <a:ahLst/>
            <a:cxnLst/>
            <a:rect l="l" t="t" r="r" b="b"/>
            <a:pathLst>
              <a:path w="676366" h="646950">
                <a:moveTo>
                  <a:pt x="0" y="646950"/>
                </a:moveTo>
                <a:lnTo>
                  <a:pt x="676366" y="0"/>
                </a:lnTo>
              </a:path>
            </a:pathLst>
          </a:custGeom>
          <a:ln w="5073">
            <a:solidFill>
              <a:srgbClr val="363639"/>
            </a:solidFill>
          </a:ln>
        </p:spPr>
        <p:txBody>
          <a:bodyPr wrap="square" lIns="0" tIns="0" rIns="0" bIns="0" rtlCol="0">
            <a:noAutofit/>
          </a:bodyPr>
          <a:lstStyle/>
          <a:p>
            <a:endParaRPr/>
          </a:p>
        </p:txBody>
      </p:sp>
      <p:sp>
        <p:nvSpPr>
          <p:cNvPr id="60" name="object 58"/>
          <p:cNvSpPr txBox="1"/>
          <p:nvPr/>
        </p:nvSpPr>
        <p:spPr>
          <a:xfrm>
            <a:off x="467359" y="2814226"/>
            <a:ext cx="666750" cy="376555"/>
          </a:xfrm>
          <a:prstGeom prst="rect">
            <a:avLst/>
          </a:prstGeom>
        </p:spPr>
        <p:txBody>
          <a:bodyPr vert="horz" wrap="square" lIns="0" tIns="0" rIns="0" bIns="0" rtlCol="0">
            <a:noAutofit/>
          </a:bodyPr>
          <a:lstStyle/>
          <a:p>
            <a:pPr marL="12694" marR="12694">
              <a:lnSpc>
                <a:spcPct val="98100"/>
              </a:lnSpc>
            </a:pPr>
            <a:r>
              <a:rPr lang="ja-JP" altLang="en-US" sz="800" spc="15" dirty="0" smtClean="0">
                <a:solidFill>
                  <a:srgbClr val="FF0000"/>
                </a:solidFill>
                <a:latin typeface="Times New Roman"/>
                <a:cs typeface="Times New Roman"/>
              </a:rPr>
              <a:t>赤の変数</a:t>
            </a:r>
            <a:r>
              <a:rPr sz="800" spc="10" dirty="0" smtClean="0">
                <a:solidFill>
                  <a:srgbClr val="FF0000"/>
                </a:solidFill>
                <a:latin typeface="Times New Roman"/>
                <a:cs typeface="Times New Roman"/>
              </a:rPr>
              <a:t>: </a:t>
            </a:r>
            <a:endParaRPr lang="en-US" sz="800" spc="10" dirty="0" smtClean="0">
              <a:solidFill>
                <a:srgbClr val="FF0000"/>
              </a:solidFill>
              <a:latin typeface="Times New Roman"/>
              <a:cs typeface="Times New Roman"/>
            </a:endParaRPr>
          </a:p>
          <a:p>
            <a:pPr marL="12694" marR="12694">
              <a:lnSpc>
                <a:spcPct val="98100"/>
              </a:lnSpc>
            </a:pPr>
            <a:r>
              <a:rPr lang="ja-JP" altLang="en-US" sz="800" spc="30" dirty="0" smtClean="0">
                <a:solidFill>
                  <a:srgbClr val="0000FF"/>
                </a:solidFill>
                <a:latin typeface="Times New Roman"/>
                <a:cs typeface="Times New Roman"/>
              </a:rPr>
              <a:t>青の変数</a:t>
            </a:r>
            <a:r>
              <a:rPr sz="800" spc="10" dirty="0" smtClean="0">
                <a:solidFill>
                  <a:srgbClr val="0000FF"/>
                </a:solidFill>
                <a:latin typeface="Times New Roman"/>
                <a:cs typeface="Times New Roman"/>
              </a:rPr>
              <a:t>: </a:t>
            </a:r>
            <a:endParaRPr lang="en-US" sz="800" spc="30" dirty="0" smtClean="0">
              <a:solidFill>
                <a:srgbClr val="0000FF"/>
              </a:solidFill>
              <a:latin typeface="Times New Roman"/>
              <a:cs typeface="Times New Roman"/>
            </a:endParaRPr>
          </a:p>
          <a:p>
            <a:pPr marL="12694" marR="12694">
              <a:lnSpc>
                <a:spcPct val="98100"/>
              </a:lnSpc>
            </a:pPr>
            <a:r>
              <a:rPr lang="ja-JP" altLang="en-US" sz="800" spc="30" dirty="0" smtClean="0">
                <a:latin typeface="Times New Roman"/>
                <a:cs typeface="Times New Roman"/>
              </a:rPr>
              <a:t>黒の変数</a:t>
            </a:r>
            <a:r>
              <a:rPr sz="800" spc="10" dirty="0" smtClean="0">
                <a:latin typeface="Times New Roman"/>
                <a:cs typeface="Times New Roman"/>
              </a:rPr>
              <a:t>:</a:t>
            </a:r>
            <a:endParaRPr sz="800" dirty="0">
              <a:latin typeface="Times New Roman"/>
              <a:cs typeface="Times New Roman"/>
            </a:endParaRPr>
          </a:p>
        </p:txBody>
      </p:sp>
      <p:sp>
        <p:nvSpPr>
          <p:cNvPr id="61" name="object 59"/>
          <p:cNvSpPr txBox="1"/>
          <p:nvPr/>
        </p:nvSpPr>
        <p:spPr>
          <a:xfrm>
            <a:off x="1259634" y="2811910"/>
            <a:ext cx="2877820" cy="379095"/>
          </a:xfrm>
          <a:prstGeom prst="rect">
            <a:avLst/>
          </a:prstGeom>
        </p:spPr>
        <p:txBody>
          <a:bodyPr vert="horz" wrap="square" lIns="0" tIns="0" rIns="0" bIns="0" rtlCol="0">
            <a:noAutofit/>
          </a:bodyPr>
          <a:lstStyle/>
          <a:p>
            <a:pPr marL="12694"/>
            <a:r>
              <a:rPr lang="ja-JP" altLang="en-US" sz="800" spc="15" dirty="0" smtClean="0">
                <a:latin typeface="Times New Roman"/>
                <a:cs typeface="Times New Roman"/>
              </a:rPr>
              <a:t>方程式から解かれる「未知数」</a:t>
            </a:r>
            <a:endParaRPr sz="800" dirty="0">
              <a:latin typeface="Times New Roman"/>
              <a:cs typeface="Times New Roman"/>
            </a:endParaRPr>
          </a:p>
          <a:p>
            <a:pPr marL="12694" marR="12694">
              <a:lnSpc>
                <a:spcPts val="950"/>
              </a:lnSpc>
              <a:spcBef>
                <a:spcPts val="15"/>
              </a:spcBef>
            </a:pPr>
            <a:r>
              <a:rPr lang="ja-JP" altLang="en-US" sz="800" spc="-10" dirty="0" smtClean="0">
                <a:latin typeface="Times New Roman"/>
                <a:cs typeface="Times New Roman"/>
              </a:rPr>
              <a:t>方程式から解かれない「既知の変数」</a:t>
            </a:r>
            <a:endParaRPr lang="en-US" altLang="ja-JP" sz="800" spc="-10" dirty="0" smtClean="0">
              <a:latin typeface="Times New Roman"/>
              <a:cs typeface="Times New Roman"/>
            </a:endParaRPr>
          </a:p>
          <a:p>
            <a:pPr marL="12694" marR="12694">
              <a:lnSpc>
                <a:spcPts val="950"/>
              </a:lnSpc>
              <a:spcBef>
                <a:spcPts val="15"/>
              </a:spcBef>
            </a:pPr>
            <a:r>
              <a:rPr lang="ja-JP" altLang="en-US" sz="800" spc="10" dirty="0" smtClean="0">
                <a:latin typeface="Times New Roman"/>
                <a:cs typeface="Times New Roman"/>
              </a:rPr>
              <a:t>方程式にまだ </a:t>
            </a:r>
            <a:r>
              <a:rPr lang="en-US" altLang="ja-JP" sz="800" spc="10" dirty="0" smtClean="0">
                <a:latin typeface="Times New Roman"/>
                <a:cs typeface="Times New Roman"/>
              </a:rPr>
              <a:t>assign </a:t>
            </a:r>
            <a:r>
              <a:rPr lang="ja-JP" altLang="en-US" sz="800" spc="10" dirty="0" smtClean="0">
                <a:latin typeface="Times New Roman"/>
                <a:cs typeface="Times New Roman"/>
              </a:rPr>
              <a:t>されていない変数</a:t>
            </a:r>
            <a:endParaRPr sz="800" dirty="0">
              <a:latin typeface="Times New Roman"/>
              <a:cs typeface="Times New Roman"/>
            </a:endParaRPr>
          </a:p>
        </p:txBody>
      </p:sp>
    </p:spTree>
  </p:cSld>
  <p:clrMapOvr>
    <a:masterClrMapping/>
  </p:clrMapOvr>
  <p:transition>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5502" y="3"/>
            <a:ext cx="3791419" cy="710565"/>
          </a:xfrm>
          <a:prstGeom prst="rect">
            <a:avLst/>
          </a:prstGeom>
        </p:spPr>
        <p:txBody>
          <a:bodyPr vert="horz" wrap="square" lIns="0" tIns="0" rIns="0" bIns="0" rtlCol="0">
            <a:noAutofit/>
          </a:bodyPr>
          <a:lstStyle/>
          <a:p>
            <a:pPr>
              <a:lnSpc>
                <a:spcPts val="750"/>
              </a:lnSpc>
              <a:spcBef>
                <a:spcPts val="33"/>
              </a:spcBef>
            </a:pPr>
            <a:endParaRPr lang="en-US" sz="800" dirty="0" smtClean="0"/>
          </a:p>
          <a:p>
            <a:pPr>
              <a:lnSpc>
                <a:spcPts val="750"/>
              </a:lnSpc>
              <a:spcBef>
                <a:spcPts val="33"/>
              </a:spcBef>
            </a:pPr>
            <a:endParaRPr sz="800" dirty="0"/>
          </a:p>
          <a:p>
            <a:pPr marL="12694"/>
            <a:r>
              <a:rPr lang="ja-JP" altLang="en-US" sz="1400" spc="-30" dirty="0" smtClean="0">
                <a:latin typeface="Times New Roman"/>
                <a:cs typeface="Times New Roman"/>
              </a:rPr>
              <a:t>グラフを使った解法 </a:t>
            </a:r>
            <a:r>
              <a:rPr lang="en-US" altLang="ja-JP" sz="1400" dirty="0" smtClean="0">
                <a:latin typeface="Times New Roman"/>
                <a:cs typeface="Times New Roman"/>
              </a:rPr>
              <a:t>(assignation) VI</a:t>
            </a:r>
            <a:r>
              <a:rPr sz="1400" spc="105" dirty="0" smtClean="0">
                <a:solidFill>
                  <a:srgbClr val="FFFFFF"/>
                </a:solidFill>
                <a:latin typeface="Times New Roman"/>
                <a:cs typeface="Times New Roman"/>
              </a:rPr>
              <a:t> </a:t>
            </a:r>
            <a:r>
              <a:rPr sz="1400" spc="-30" dirty="0">
                <a:solidFill>
                  <a:srgbClr val="FFFFFF"/>
                </a:solidFill>
                <a:latin typeface="Times New Roman"/>
                <a:cs typeface="Times New Roman"/>
              </a:rPr>
              <a:t>E</a:t>
            </a:r>
            <a:r>
              <a:rPr sz="1400" spc="5" dirty="0">
                <a:solidFill>
                  <a:srgbClr val="FFFFFF"/>
                </a:solidFill>
                <a:latin typeface="Times New Roman"/>
                <a:cs typeface="Times New Roman"/>
              </a:rPr>
              <a:t>qu</a:t>
            </a:r>
            <a:r>
              <a:rPr sz="1400" spc="45" dirty="0">
                <a:solidFill>
                  <a:srgbClr val="FFFFFF"/>
                </a:solidFill>
                <a:latin typeface="Times New Roman"/>
                <a:cs typeface="Times New Roman"/>
              </a:rPr>
              <a:t>a</a:t>
            </a:r>
            <a:r>
              <a:rPr sz="1400" spc="110" dirty="0">
                <a:solidFill>
                  <a:srgbClr val="FFFFFF"/>
                </a:solidFill>
                <a:latin typeface="Times New Roman"/>
                <a:cs typeface="Times New Roman"/>
              </a:rPr>
              <a:t>t</a:t>
            </a:r>
            <a:r>
              <a:rPr sz="1400" spc="-60" dirty="0">
                <a:solidFill>
                  <a:srgbClr val="FFFFFF"/>
                </a:solidFill>
                <a:latin typeface="Times New Roman"/>
                <a:cs typeface="Times New Roman"/>
              </a:rPr>
              <a:t>i</a:t>
            </a:r>
            <a:r>
              <a:rPr sz="1400" spc="5" dirty="0">
                <a:solidFill>
                  <a:srgbClr val="FFFFFF"/>
                </a:solidFill>
                <a:latin typeface="Times New Roman"/>
                <a:cs typeface="Times New Roman"/>
              </a:rPr>
              <a:t>on</a:t>
            </a:r>
            <a:r>
              <a:rPr sz="1400" spc="-15" dirty="0">
                <a:solidFill>
                  <a:srgbClr val="FFFFFF"/>
                </a:solidFill>
                <a:latin typeface="Times New Roman"/>
                <a:cs typeface="Times New Roman"/>
              </a:rPr>
              <a:t>s</a:t>
            </a:r>
            <a:r>
              <a:rPr sz="1400" spc="105" dirty="0">
                <a:solidFill>
                  <a:srgbClr val="FFFFFF"/>
                </a:solidFill>
                <a:latin typeface="Times New Roman"/>
                <a:cs typeface="Times New Roman"/>
              </a:rPr>
              <a:t> </a:t>
            </a:r>
            <a:r>
              <a:rPr sz="1400" spc="-100" dirty="0">
                <a:solidFill>
                  <a:srgbClr val="FFFFFF"/>
                </a:solidFill>
                <a:latin typeface="Times New Roman"/>
                <a:cs typeface="Times New Roman"/>
              </a:rPr>
              <a:t>V</a:t>
            </a:r>
            <a:r>
              <a:rPr sz="1400" spc="-90" dirty="0">
                <a:solidFill>
                  <a:srgbClr val="FFFFFF"/>
                </a:solidFill>
                <a:latin typeface="Times New Roman"/>
                <a:cs typeface="Times New Roman"/>
              </a:rPr>
              <a:t>I</a:t>
            </a:r>
            <a:endParaRPr sz="1400" dirty="0">
              <a:latin typeface="Times New Roman"/>
              <a:cs typeface="Times New Roman"/>
            </a:endParaRPr>
          </a:p>
        </p:txBody>
      </p:sp>
      <p:sp>
        <p:nvSpPr>
          <p:cNvPr id="3" name="object 3"/>
          <p:cNvSpPr txBox="1"/>
          <p:nvPr/>
        </p:nvSpPr>
        <p:spPr>
          <a:xfrm>
            <a:off x="625855" y="908432"/>
            <a:ext cx="774700" cy="1611630"/>
          </a:xfrm>
          <a:prstGeom prst="rect">
            <a:avLst/>
          </a:prstGeom>
        </p:spPr>
        <p:txBody>
          <a:bodyPr vert="horz" wrap="square" lIns="0" tIns="0" rIns="0" bIns="0" rtlCol="0">
            <a:noAutofit/>
          </a:bodyPr>
          <a:lstStyle/>
          <a:p>
            <a:pPr marL="32369" marR="234836">
              <a:lnSpc>
                <a:spcPct val="130000"/>
              </a:lnSpc>
            </a:pPr>
            <a:r>
              <a:rPr sz="800" spc="30" dirty="0">
                <a:solidFill>
                  <a:srgbClr val="FF0000"/>
                </a:solidFill>
                <a:latin typeface="Times New Roman"/>
                <a:cs typeface="Times New Roman"/>
              </a:rPr>
              <a:t>u</a:t>
            </a:r>
            <a:r>
              <a:rPr sz="900" spc="22" baseline="-9259" dirty="0">
                <a:solidFill>
                  <a:srgbClr val="FF0000"/>
                </a:solidFill>
                <a:latin typeface="Times New Roman"/>
                <a:cs typeface="Times New Roman"/>
              </a:rPr>
              <a:t>0 </a:t>
            </a:r>
            <a:r>
              <a:rPr sz="900" spc="-15" baseline="-9259" dirty="0">
                <a:solidFill>
                  <a:srgbClr val="FF0000"/>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15" dirty="0">
                <a:solidFill>
                  <a:srgbClr val="0000FF"/>
                </a:solidFill>
                <a:latin typeface="Times New Roman"/>
                <a:cs typeface="Times New Roman"/>
              </a:rPr>
              <a:t>f</a:t>
            </a:r>
            <a:r>
              <a:rPr sz="800" spc="-30" dirty="0">
                <a:solidFill>
                  <a:srgbClr val="0000FF"/>
                </a:solidFill>
                <a:latin typeface="Times New Roman"/>
                <a:cs typeface="Times New Roman"/>
              </a:rPr>
              <a:t> </a:t>
            </a:r>
            <a:r>
              <a:rPr sz="800" spc="50" dirty="0">
                <a:solidFill>
                  <a:srgbClr val="0000FF"/>
                </a:solidFill>
                <a:latin typeface="Times New Roman"/>
                <a:cs typeface="Times New Roman"/>
              </a:rPr>
              <a:t>(</a:t>
            </a:r>
            <a:r>
              <a:rPr sz="800" spc="130" dirty="0">
                <a:solidFill>
                  <a:srgbClr val="0000FF"/>
                </a:solidFill>
                <a:latin typeface="Times New Roman"/>
                <a:cs typeface="Times New Roman"/>
              </a:rPr>
              <a:t>t</a:t>
            </a:r>
            <a:r>
              <a:rPr sz="800" spc="60" dirty="0">
                <a:solidFill>
                  <a:srgbClr val="0000FF"/>
                </a:solidFill>
                <a:latin typeface="Times New Roman"/>
                <a:cs typeface="Times New Roman"/>
              </a:rPr>
              <a:t>)</a:t>
            </a:r>
            <a:r>
              <a:rPr sz="800" spc="45" dirty="0">
                <a:solidFill>
                  <a:srgbClr val="0000FF"/>
                </a:solidFill>
                <a:latin typeface="Times New Roman"/>
                <a:cs typeface="Times New Roman"/>
              </a:rPr>
              <a:t> </a:t>
            </a:r>
            <a:r>
              <a:rPr sz="800" spc="30" dirty="0">
                <a:latin typeface="Times New Roman"/>
                <a:cs typeface="Times New Roman"/>
              </a:rPr>
              <a:t>u</a:t>
            </a:r>
            <a:r>
              <a:rPr sz="900" spc="22" baseline="-9259" dirty="0">
                <a:latin typeface="Times New Roman"/>
                <a:cs typeface="Times New Roman"/>
              </a:rPr>
              <a:t>1 </a:t>
            </a:r>
            <a:r>
              <a:rPr sz="900" spc="-15" baseline="-9259" dirty="0">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10" dirty="0">
                <a:latin typeface="Times New Roman"/>
                <a:cs typeface="Times New Roman"/>
              </a:rPr>
              <a:t>R</a:t>
            </a:r>
            <a:r>
              <a:rPr sz="900" spc="22" baseline="-9259" dirty="0">
                <a:latin typeface="Times New Roman"/>
                <a:cs typeface="Times New Roman"/>
              </a:rPr>
              <a:t>1 </a:t>
            </a:r>
            <a:r>
              <a:rPr sz="900" spc="-104" baseline="-9259" dirty="0">
                <a:latin typeface="Times New Roman"/>
                <a:cs typeface="Times New Roman"/>
              </a:rPr>
              <a:t> </a:t>
            </a:r>
            <a:r>
              <a:rPr sz="800" spc="-70" dirty="0">
                <a:latin typeface="Gulim"/>
                <a:cs typeface="Gulim"/>
              </a:rPr>
              <a:t>·</a:t>
            </a:r>
            <a:r>
              <a:rPr sz="800" spc="-85" dirty="0">
                <a:latin typeface="Gulim"/>
                <a:cs typeface="Gulim"/>
              </a:rPr>
              <a:t> </a:t>
            </a:r>
            <a:r>
              <a:rPr sz="800" spc="-25" dirty="0">
                <a:latin typeface="Times New Roman"/>
                <a:cs typeface="Times New Roman"/>
              </a:rPr>
              <a:t>i</a:t>
            </a:r>
            <a:r>
              <a:rPr sz="900" spc="22" baseline="-9259" dirty="0">
                <a:latin typeface="Times New Roman"/>
                <a:cs typeface="Times New Roman"/>
              </a:rPr>
              <a:t>1</a:t>
            </a:r>
            <a:r>
              <a:rPr sz="900" spc="7" baseline="-9259" dirty="0">
                <a:latin typeface="Times New Roman"/>
                <a:cs typeface="Times New Roman"/>
              </a:rPr>
              <a:t> </a:t>
            </a:r>
            <a:r>
              <a:rPr sz="800" spc="30" dirty="0">
                <a:solidFill>
                  <a:srgbClr val="0000FF"/>
                </a:solidFill>
                <a:latin typeface="Times New Roman"/>
                <a:cs typeface="Times New Roman"/>
              </a:rPr>
              <a:t>u</a:t>
            </a:r>
            <a:r>
              <a:rPr sz="900" spc="22" baseline="-9259" dirty="0">
                <a:solidFill>
                  <a:srgbClr val="0000FF"/>
                </a:solidFill>
                <a:latin typeface="Times New Roman"/>
                <a:cs typeface="Times New Roman"/>
              </a:rPr>
              <a:t>2 </a:t>
            </a:r>
            <a:r>
              <a:rPr sz="900" spc="-15" baseline="-9259"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10" dirty="0">
                <a:latin typeface="Times New Roman"/>
                <a:cs typeface="Times New Roman"/>
              </a:rPr>
              <a:t>R</a:t>
            </a:r>
            <a:r>
              <a:rPr sz="900" spc="22" baseline="-9259" dirty="0">
                <a:latin typeface="Times New Roman"/>
                <a:cs typeface="Times New Roman"/>
              </a:rPr>
              <a:t>2 </a:t>
            </a:r>
            <a:r>
              <a:rPr sz="900" spc="-104" baseline="-9259" dirty="0">
                <a:latin typeface="Times New Roman"/>
                <a:cs typeface="Times New Roman"/>
              </a:rPr>
              <a:t> </a:t>
            </a:r>
            <a:r>
              <a:rPr sz="800" spc="-70" dirty="0">
                <a:latin typeface="Gulim"/>
                <a:cs typeface="Gulim"/>
              </a:rPr>
              <a:t>·</a:t>
            </a:r>
            <a:r>
              <a:rPr sz="800" spc="-85" dirty="0">
                <a:latin typeface="Gulim"/>
                <a:cs typeface="Gulim"/>
              </a:rPr>
              <a:t> </a:t>
            </a:r>
            <a:r>
              <a:rPr sz="800" spc="-25" dirty="0">
                <a:latin typeface="Times New Roman"/>
                <a:cs typeface="Times New Roman"/>
              </a:rPr>
              <a:t>i</a:t>
            </a:r>
            <a:r>
              <a:rPr sz="900" spc="22" baseline="-9259" dirty="0">
                <a:latin typeface="Times New Roman"/>
                <a:cs typeface="Times New Roman"/>
              </a:rPr>
              <a:t>2</a:t>
            </a:r>
            <a:endParaRPr sz="900" baseline="-9259">
              <a:latin typeface="Times New Roman"/>
              <a:cs typeface="Times New Roman"/>
            </a:endParaRPr>
          </a:p>
          <a:p>
            <a:pPr marL="32369" marR="12694" indent="-3175">
              <a:lnSpc>
                <a:spcPts val="1250"/>
              </a:lnSpc>
              <a:spcBef>
                <a:spcPts val="75"/>
              </a:spcBef>
            </a:pPr>
            <a:r>
              <a:rPr sz="800" spc="30" dirty="0">
                <a:solidFill>
                  <a:srgbClr val="0000FF"/>
                </a:solidFill>
                <a:latin typeface="Times New Roman"/>
                <a:cs typeface="Times New Roman"/>
              </a:rPr>
              <a:t>u</a:t>
            </a:r>
            <a:r>
              <a:rPr sz="900" spc="-37" baseline="-13888" dirty="0">
                <a:solidFill>
                  <a:srgbClr val="0000FF"/>
                </a:solidFill>
                <a:latin typeface="Times New Roman"/>
                <a:cs typeface="Times New Roman"/>
              </a:rPr>
              <a:t>L </a:t>
            </a:r>
            <a:r>
              <a:rPr sz="900" spc="-15" baseline="-13888"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30" dirty="0">
                <a:latin typeface="Times New Roman"/>
                <a:cs typeface="Times New Roman"/>
              </a:rPr>
              <a:t>L</a:t>
            </a:r>
            <a:r>
              <a:rPr sz="800" spc="-15" dirty="0">
                <a:latin typeface="Times New Roman"/>
                <a:cs typeface="Times New Roman"/>
              </a:rPr>
              <a:t> </a:t>
            </a:r>
            <a:r>
              <a:rPr sz="800" spc="-70" dirty="0">
                <a:latin typeface="Gulim"/>
                <a:cs typeface="Gulim"/>
              </a:rPr>
              <a:t>·</a:t>
            </a:r>
            <a:r>
              <a:rPr sz="800" spc="-85" dirty="0">
                <a:latin typeface="Gulim"/>
                <a:cs typeface="Gulim"/>
              </a:rPr>
              <a:t> </a:t>
            </a:r>
            <a:r>
              <a:rPr sz="800" spc="30" dirty="0">
                <a:solidFill>
                  <a:srgbClr val="FF0000"/>
                </a:solidFill>
                <a:latin typeface="Times New Roman"/>
                <a:cs typeface="Times New Roman"/>
              </a:rPr>
              <a:t>d</a:t>
            </a:r>
            <a:r>
              <a:rPr sz="800" spc="-25" dirty="0">
                <a:solidFill>
                  <a:srgbClr val="FF0000"/>
                </a:solidFill>
                <a:latin typeface="Times New Roman"/>
                <a:cs typeface="Times New Roman"/>
              </a:rPr>
              <a:t>i</a:t>
            </a:r>
            <a:r>
              <a:rPr sz="900" spc="37" baseline="-13888" dirty="0">
                <a:solidFill>
                  <a:srgbClr val="FF0000"/>
                </a:solidFill>
                <a:latin typeface="Times New Roman"/>
                <a:cs typeface="Times New Roman"/>
              </a:rPr>
              <a:t>L</a:t>
            </a:r>
            <a:r>
              <a:rPr sz="800" spc="195" dirty="0">
                <a:solidFill>
                  <a:srgbClr val="FF0000"/>
                </a:solidFill>
                <a:latin typeface="Arial"/>
                <a:cs typeface="Arial"/>
              </a:rPr>
              <a:t>/</a:t>
            </a:r>
            <a:r>
              <a:rPr sz="800" spc="30" dirty="0">
                <a:solidFill>
                  <a:srgbClr val="FF0000"/>
                </a:solidFill>
                <a:latin typeface="Times New Roman"/>
                <a:cs typeface="Times New Roman"/>
              </a:rPr>
              <a:t>d</a:t>
            </a:r>
            <a:r>
              <a:rPr sz="800" spc="80" dirty="0">
                <a:solidFill>
                  <a:srgbClr val="FF0000"/>
                </a:solidFill>
                <a:latin typeface="Times New Roman"/>
                <a:cs typeface="Times New Roman"/>
              </a:rPr>
              <a:t>t</a:t>
            </a:r>
            <a:r>
              <a:rPr sz="800" spc="70" dirty="0">
                <a:solidFill>
                  <a:srgbClr val="FF0000"/>
                </a:solidFill>
                <a:latin typeface="Times New Roman"/>
                <a:cs typeface="Times New Roman"/>
              </a:rPr>
              <a:t> </a:t>
            </a:r>
            <a:r>
              <a:rPr sz="800" spc="-25" dirty="0">
                <a:latin typeface="Times New Roman"/>
                <a:cs typeface="Times New Roman"/>
              </a:rPr>
              <a:t>i</a:t>
            </a:r>
            <a:r>
              <a:rPr sz="900" baseline="-13888" dirty="0">
                <a:latin typeface="Times New Roman"/>
                <a:cs typeface="Times New Roman"/>
              </a:rPr>
              <a:t>C </a:t>
            </a:r>
            <a:r>
              <a:rPr sz="900" spc="75" baseline="-13888" dirty="0">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5" dirty="0">
                <a:latin typeface="Times New Roman"/>
                <a:cs typeface="Times New Roman"/>
              </a:rPr>
              <a:t>C</a:t>
            </a:r>
            <a:r>
              <a:rPr sz="800" spc="75" dirty="0">
                <a:latin typeface="Times New Roman"/>
                <a:cs typeface="Times New Roman"/>
              </a:rPr>
              <a:t> </a:t>
            </a:r>
            <a:r>
              <a:rPr sz="800" spc="-70" dirty="0">
                <a:latin typeface="Gulim"/>
                <a:cs typeface="Gulim"/>
              </a:rPr>
              <a:t>· </a:t>
            </a:r>
            <a:r>
              <a:rPr sz="800" spc="30" dirty="0">
                <a:latin typeface="Times New Roman"/>
                <a:cs typeface="Times New Roman"/>
              </a:rPr>
              <a:t>du</a:t>
            </a:r>
            <a:r>
              <a:rPr sz="900" baseline="-13888" dirty="0">
                <a:latin typeface="Times New Roman"/>
                <a:cs typeface="Times New Roman"/>
              </a:rPr>
              <a:t>C</a:t>
            </a:r>
            <a:r>
              <a:rPr sz="900" spc="-44" baseline="-13888" dirty="0">
                <a:latin typeface="Times New Roman"/>
                <a:cs typeface="Times New Roman"/>
              </a:rPr>
              <a:t> </a:t>
            </a:r>
            <a:r>
              <a:rPr sz="800" spc="195" dirty="0">
                <a:latin typeface="Arial"/>
                <a:cs typeface="Arial"/>
              </a:rPr>
              <a:t>/</a:t>
            </a:r>
            <a:r>
              <a:rPr sz="800" spc="30" dirty="0">
                <a:latin typeface="Times New Roman"/>
                <a:cs typeface="Times New Roman"/>
              </a:rPr>
              <a:t>d</a:t>
            </a:r>
            <a:r>
              <a:rPr sz="800" spc="80" dirty="0">
                <a:latin typeface="Times New Roman"/>
                <a:cs typeface="Times New Roman"/>
              </a:rPr>
              <a:t>t</a:t>
            </a:r>
            <a:r>
              <a:rPr sz="800" spc="70" dirty="0">
                <a:latin typeface="Times New Roman"/>
                <a:cs typeface="Times New Roman"/>
              </a:rPr>
              <a:t> </a:t>
            </a:r>
            <a:r>
              <a:rPr sz="800" spc="30" dirty="0">
                <a:solidFill>
                  <a:srgbClr val="0000FF"/>
                </a:solidFill>
                <a:latin typeface="Times New Roman"/>
                <a:cs typeface="Times New Roman"/>
              </a:rPr>
              <a:t>u</a:t>
            </a:r>
            <a:r>
              <a:rPr sz="900" spc="22" baseline="-9259" dirty="0">
                <a:solidFill>
                  <a:srgbClr val="0000FF"/>
                </a:solidFill>
                <a:latin typeface="Times New Roman"/>
                <a:cs typeface="Times New Roman"/>
              </a:rPr>
              <a:t>0 </a:t>
            </a:r>
            <a:r>
              <a:rPr sz="900" spc="-15" baseline="-9259"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30" dirty="0">
                <a:latin typeface="Times New Roman"/>
                <a:cs typeface="Times New Roman"/>
              </a:rPr>
              <a:t>u</a:t>
            </a:r>
            <a:r>
              <a:rPr sz="900" spc="22" baseline="-9259" dirty="0">
                <a:latin typeface="Times New Roman"/>
                <a:cs typeface="Times New Roman"/>
              </a:rPr>
              <a:t>1 </a:t>
            </a:r>
            <a:r>
              <a:rPr sz="900" spc="-104" baseline="-9259" dirty="0">
                <a:latin typeface="Times New Roman"/>
                <a:cs typeface="Times New Roman"/>
              </a:rPr>
              <a:t> </a:t>
            </a:r>
            <a:r>
              <a:rPr sz="800" spc="200" dirty="0">
                <a:latin typeface="Times New Roman"/>
                <a:cs typeface="Times New Roman"/>
              </a:rPr>
              <a:t>+</a:t>
            </a:r>
            <a:r>
              <a:rPr sz="800" spc="-10" dirty="0">
                <a:latin typeface="Times New Roman"/>
                <a:cs typeface="Times New Roman"/>
              </a:rPr>
              <a:t> </a:t>
            </a:r>
            <a:r>
              <a:rPr sz="800" spc="30" dirty="0">
                <a:solidFill>
                  <a:srgbClr val="0000FF"/>
                </a:solidFill>
                <a:latin typeface="Times New Roman"/>
                <a:cs typeface="Times New Roman"/>
              </a:rPr>
              <a:t>u</a:t>
            </a:r>
            <a:r>
              <a:rPr sz="900" baseline="-13888" dirty="0">
                <a:solidFill>
                  <a:srgbClr val="0000FF"/>
                </a:solidFill>
                <a:latin typeface="Times New Roman"/>
                <a:cs typeface="Times New Roman"/>
              </a:rPr>
              <a:t>C</a:t>
            </a:r>
            <a:endParaRPr sz="900" baseline="-13888">
              <a:latin typeface="Times New Roman"/>
              <a:cs typeface="Times New Roman"/>
            </a:endParaRPr>
          </a:p>
          <a:p>
            <a:pPr marL="12694" marR="166289" indent="16501">
              <a:lnSpc>
                <a:spcPts val="1240"/>
              </a:lnSpc>
              <a:spcBef>
                <a:spcPts val="5"/>
              </a:spcBef>
            </a:pPr>
            <a:r>
              <a:rPr sz="800" spc="30" dirty="0">
                <a:latin typeface="Times New Roman"/>
                <a:cs typeface="Times New Roman"/>
              </a:rPr>
              <a:t>u</a:t>
            </a:r>
            <a:r>
              <a:rPr sz="900" spc="-37" baseline="-13888" dirty="0">
                <a:latin typeface="Times New Roman"/>
                <a:cs typeface="Times New Roman"/>
              </a:rPr>
              <a:t>L </a:t>
            </a:r>
            <a:r>
              <a:rPr sz="900" spc="-15" baseline="-13888" dirty="0">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30" dirty="0">
                <a:latin typeface="Times New Roman"/>
                <a:cs typeface="Times New Roman"/>
              </a:rPr>
              <a:t>u</a:t>
            </a:r>
            <a:r>
              <a:rPr sz="900" spc="22" baseline="-9259" dirty="0">
                <a:latin typeface="Times New Roman"/>
                <a:cs typeface="Times New Roman"/>
              </a:rPr>
              <a:t>1 </a:t>
            </a:r>
            <a:r>
              <a:rPr sz="900" spc="-104" baseline="-9259" dirty="0">
                <a:latin typeface="Times New Roman"/>
                <a:cs typeface="Times New Roman"/>
              </a:rPr>
              <a:t> </a:t>
            </a:r>
            <a:r>
              <a:rPr sz="800" spc="200" dirty="0">
                <a:latin typeface="Times New Roman"/>
                <a:cs typeface="Times New Roman"/>
              </a:rPr>
              <a:t>+</a:t>
            </a:r>
            <a:r>
              <a:rPr sz="800" spc="-10" dirty="0">
                <a:latin typeface="Times New Roman"/>
                <a:cs typeface="Times New Roman"/>
              </a:rPr>
              <a:t> </a:t>
            </a:r>
            <a:r>
              <a:rPr sz="800" spc="30" dirty="0">
                <a:solidFill>
                  <a:srgbClr val="0000FF"/>
                </a:solidFill>
                <a:latin typeface="Times New Roman"/>
                <a:cs typeface="Times New Roman"/>
              </a:rPr>
              <a:t>u</a:t>
            </a:r>
            <a:r>
              <a:rPr sz="900" spc="22" baseline="-9259" dirty="0">
                <a:solidFill>
                  <a:srgbClr val="0000FF"/>
                </a:solidFill>
                <a:latin typeface="Times New Roman"/>
                <a:cs typeface="Times New Roman"/>
              </a:rPr>
              <a:t>2</a:t>
            </a:r>
            <a:r>
              <a:rPr sz="900" spc="7" baseline="-9259" dirty="0">
                <a:solidFill>
                  <a:srgbClr val="0000FF"/>
                </a:solidFill>
                <a:latin typeface="Times New Roman"/>
                <a:cs typeface="Times New Roman"/>
              </a:rPr>
              <a:t> </a:t>
            </a:r>
            <a:r>
              <a:rPr sz="800" spc="30" dirty="0">
                <a:solidFill>
                  <a:srgbClr val="0000FF"/>
                </a:solidFill>
                <a:latin typeface="Times New Roman"/>
                <a:cs typeface="Times New Roman"/>
              </a:rPr>
              <a:t>u</a:t>
            </a:r>
            <a:r>
              <a:rPr sz="900" baseline="-13888" dirty="0">
                <a:solidFill>
                  <a:srgbClr val="0000FF"/>
                </a:solidFill>
                <a:latin typeface="Times New Roman"/>
                <a:cs typeface="Times New Roman"/>
              </a:rPr>
              <a:t>C </a:t>
            </a:r>
            <a:r>
              <a:rPr sz="900" spc="89" baseline="-13888"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30" dirty="0">
                <a:solidFill>
                  <a:srgbClr val="FF0000"/>
                </a:solidFill>
                <a:latin typeface="Times New Roman"/>
                <a:cs typeface="Times New Roman"/>
              </a:rPr>
              <a:t>u</a:t>
            </a:r>
            <a:r>
              <a:rPr sz="900" spc="22" baseline="-9259" dirty="0">
                <a:solidFill>
                  <a:srgbClr val="FF0000"/>
                </a:solidFill>
                <a:latin typeface="Times New Roman"/>
                <a:cs typeface="Times New Roman"/>
              </a:rPr>
              <a:t>2</a:t>
            </a:r>
            <a:endParaRPr sz="900" baseline="-9259">
              <a:latin typeface="Times New Roman"/>
              <a:cs typeface="Times New Roman"/>
            </a:endParaRPr>
          </a:p>
          <a:p>
            <a:pPr marL="62835">
              <a:spcBef>
                <a:spcPts val="200"/>
              </a:spcBef>
            </a:pPr>
            <a:r>
              <a:rPr sz="800" spc="-25" dirty="0">
                <a:solidFill>
                  <a:srgbClr val="FF0000"/>
                </a:solidFill>
                <a:latin typeface="Times New Roman"/>
                <a:cs typeface="Times New Roman"/>
              </a:rPr>
              <a:t>i</a:t>
            </a:r>
            <a:r>
              <a:rPr sz="900" spc="22" baseline="-9259" dirty="0">
                <a:solidFill>
                  <a:srgbClr val="FF0000"/>
                </a:solidFill>
                <a:latin typeface="Times New Roman"/>
                <a:cs typeface="Times New Roman"/>
              </a:rPr>
              <a:t>0 </a:t>
            </a:r>
            <a:r>
              <a:rPr sz="900" spc="-30" baseline="-9259" dirty="0">
                <a:solidFill>
                  <a:srgbClr val="FF0000"/>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25" dirty="0">
                <a:solidFill>
                  <a:srgbClr val="0000FF"/>
                </a:solidFill>
                <a:latin typeface="Times New Roman"/>
                <a:cs typeface="Times New Roman"/>
              </a:rPr>
              <a:t>i</a:t>
            </a:r>
            <a:r>
              <a:rPr sz="900" spc="22" baseline="-9259" dirty="0">
                <a:solidFill>
                  <a:srgbClr val="0000FF"/>
                </a:solidFill>
                <a:latin typeface="Times New Roman"/>
                <a:cs typeface="Times New Roman"/>
              </a:rPr>
              <a:t>1 </a:t>
            </a:r>
            <a:r>
              <a:rPr sz="900" spc="-104" baseline="-9259" dirty="0">
                <a:solidFill>
                  <a:srgbClr val="0000FF"/>
                </a:solidFill>
                <a:latin typeface="Times New Roman"/>
                <a:cs typeface="Times New Roman"/>
              </a:rPr>
              <a:t> </a:t>
            </a:r>
            <a:r>
              <a:rPr sz="800" spc="200" dirty="0">
                <a:latin typeface="Times New Roman"/>
                <a:cs typeface="Times New Roman"/>
              </a:rPr>
              <a:t>+</a:t>
            </a:r>
            <a:r>
              <a:rPr sz="800" spc="-20" dirty="0">
                <a:latin typeface="Times New Roman"/>
                <a:cs typeface="Times New Roman"/>
              </a:rPr>
              <a:t> </a:t>
            </a:r>
            <a:r>
              <a:rPr sz="800" spc="-25" dirty="0">
                <a:solidFill>
                  <a:srgbClr val="0000FF"/>
                </a:solidFill>
                <a:latin typeface="Times New Roman"/>
                <a:cs typeface="Times New Roman"/>
              </a:rPr>
              <a:t>i</a:t>
            </a:r>
            <a:r>
              <a:rPr sz="900" spc="-37" baseline="-13888" dirty="0">
                <a:solidFill>
                  <a:srgbClr val="0000FF"/>
                </a:solidFill>
                <a:latin typeface="Times New Roman"/>
                <a:cs typeface="Times New Roman"/>
              </a:rPr>
              <a:t>L</a:t>
            </a:r>
            <a:endParaRPr sz="900" baseline="-13888">
              <a:latin typeface="Times New Roman"/>
              <a:cs typeface="Times New Roman"/>
            </a:endParaRPr>
          </a:p>
          <a:p>
            <a:pPr marL="62835">
              <a:spcBef>
                <a:spcPts val="285"/>
              </a:spcBef>
            </a:pPr>
            <a:r>
              <a:rPr sz="800" spc="-25" dirty="0">
                <a:latin typeface="Times New Roman"/>
                <a:cs typeface="Times New Roman"/>
              </a:rPr>
              <a:t>i</a:t>
            </a:r>
            <a:r>
              <a:rPr sz="900" spc="22" baseline="-9259" dirty="0">
                <a:latin typeface="Times New Roman"/>
                <a:cs typeface="Times New Roman"/>
              </a:rPr>
              <a:t>1 </a:t>
            </a:r>
            <a:r>
              <a:rPr sz="900" spc="-30" baseline="-9259" dirty="0">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25" dirty="0">
                <a:latin typeface="Times New Roman"/>
                <a:cs typeface="Times New Roman"/>
              </a:rPr>
              <a:t>i</a:t>
            </a:r>
            <a:r>
              <a:rPr sz="900" spc="22" baseline="-9259" dirty="0">
                <a:latin typeface="Times New Roman"/>
                <a:cs typeface="Times New Roman"/>
              </a:rPr>
              <a:t>2 </a:t>
            </a:r>
            <a:r>
              <a:rPr sz="900" spc="-104" baseline="-9259" dirty="0">
                <a:latin typeface="Times New Roman"/>
                <a:cs typeface="Times New Roman"/>
              </a:rPr>
              <a:t> </a:t>
            </a:r>
            <a:r>
              <a:rPr sz="800" spc="200" dirty="0">
                <a:latin typeface="Times New Roman"/>
                <a:cs typeface="Times New Roman"/>
              </a:rPr>
              <a:t>+</a:t>
            </a:r>
            <a:r>
              <a:rPr sz="800" spc="-20" dirty="0">
                <a:latin typeface="Times New Roman"/>
                <a:cs typeface="Times New Roman"/>
              </a:rPr>
              <a:t> </a:t>
            </a:r>
            <a:r>
              <a:rPr sz="800" spc="-25" dirty="0">
                <a:latin typeface="Times New Roman"/>
                <a:cs typeface="Times New Roman"/>
              </a:rPr>
              <a:t>i</a:t>
            </a:r>
            <a:r>
              <a:rPr sz="900" baseline="-13888" dirty="0">
                <a:latin typeface="Times New Roman"/>
                <a:cs typeface="Times New Roman"/>
              </a:rPr>
              <a:t>C</a:t>
            </a:r>
            <a:endParaRPr sz="900" baseline="-13888">
              <a:latin typeface="Times New Roman"/>
              <a:cs typeface="Times New Roman"/>
            </a:endParaRPr>
          </a:p>
        </p:txBody>
      </p:sp>
      <p:sp>
        <p:nvSpPr>
          <p:cNvPr id="4" name="object 4"/>
          <p:cNvSpPr txBox="1"/>
          <p:nvPr/>
        </p:nvSpPr>
        <p:spPr>
          <a:xfrm>
            <a:off x="2818294" y="924891"/>
            <a:ext cx="274320" cy="119380"/>
          </a:xfrm>
          <a:prstGeom prst="rect">
            <a:avLst/>
          </a:prstGeom>
        </p:spPr>
        <p:txBody>
          <a:bodyPr vert="horz" wrap="square" lIns="0" tIns="0" rIns="0" bIns="0" rtlCol="0">
            <a:noAutofit/>
          </a:bodyPr>
          <a:lstStyle/>
          <a:p>
            <a:pPr marL="12694"/>
            <a:r>
              <a:rPr sz="700" spc="5" dirty="0">
                <a:solidFill>
                  <a:srgbClr val="E56130"/>
                </a:solidFill>
                <a:latin typeface="Arial"/>
                <a:cs typeface="Arial"/>
              </a:rPr>
              <a:t>Eq.(1)</a:t>
            </a:r>
            <a:endParaRPr sz="700">
              <a:latin typeface="Arial"/>
              <a:cs typeface="Arial"/>
            </a:endParaRPr>
          </a:p>
        </p:txBody>
      </p:sp>
      <p:sp>
        <p:nvSpPr>
          <p:cNvPr id="5" name="object 5"/>
          <p:cNvSpPr/>
          <p:nvPr/>
        </p:nvSpPr>
        <p:spPr>
          <a:xfrm>
            <a:off x="2783906" y="913503"/>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6" name="object 6"/>
          <p:cNvSpPr txBox="1"/>
          <p:nvPr/>
        </p:nvSpPr>
        <p:spPr>
          <a:xfrm>
            <a:off x="2819309" y="1088556"/>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 </a:t>
            </a:r>
            <a:r>
              <a:rPr sz="700" dirty="0">
                <a:solidFill>
                  <a:srgbClr val="363639"/>
                </a:solidFill>
                <a:latin typeface="Arial"/>
                <a:cs typeface="Arial"/>
              </a:rPr>
              <a:t>)</a:t>
            </a:r>
            <a:endParaRPr sz="700">
              <a:latin typeface="Arial"/>
              <a:cs typeface="Arial"/>
            </a:endParaRPr>
          </a:p>
        </p:txBody>
      </p:sp>
      <p:sp>
        <p:nvSpPr>
          <p:cNvPr id="7" name="object 7"/>
          <p:cNvSpPr/>
          <p:nvPr/>
        </p:nvSpPr>
        <p:spPr>
          <a:xfrm>
            <a:off x="2784942" y="1077165"/>
            <a:ext cx="441114" cy="129385"/>
          </a:xfrm>
          <a:custGeom>
            <a:avLst/>
            <a:gdLst/>
            <a:ahLst/>
            <a:cxnLst/>
            <a:rect l="l" t="t" r="r" b="b"/>
            <a:pathLst>
              <a:path w="441114" h="129385">
                <a:moveTo>
                  <a:pt x="0" y="129385"/>
                </a:moveTo>
                <a:lnTo>
                  <a:pt x="441114" y="129385"/>
                </a:lnTo>
                <a:lnTo>
                  <a:pt x="441114"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8" name="object 8"/>
          <p:cNvSpPr txBox="1"/>
          <p:nvPr/>
        </p:nvSpPr>
        <p:spPr>
          <a:xfrm>
            <a:off x="2820325" y="1246340"/>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 </a:t>
            </a:r>
            <a:r>
              <a:rPr sz="700" dirty="0">
                <a:solidFill>
                  <a:srgbClr val="363639"/>
                </a:solidFill>
                <a:latin typeface="Arial"/>
                <a:cs typeface="Arial"/>
              </a:rPr>
              <a:t>)</a:t>
            </a:r>
            <a:endParaRPr sz="700">
              <a:latin typeface="Arial"/>
              <a:cs typeface="Arial"/>
            </a:endParaRPr>
          </a:p>
        </p:txBody>
      </p:sp>
      <p:sp>
        <p:nvSpPr>
          <p:cNvPr id="9" name="object 9"/>
          <p:cNvSpPr/>
          <p:nvPr/>
        </p:nvSpPr>
        <p:spPr>
          <a:xfrm>
            <a:off x="2785978" y="1234942"/>
            <a:ext cx="441120" cy="129391"/>
          </a:xfrm>
          <a:custGeom>
            <a:avLst/>
            <a:gdLst/>
            <a:ahLst/>
            <a:cxnLst/>
            <a:rect l="l" t="t" r="r" b="b"/>
            <a:pathLst>
              <a:path w="441120" h="129391">
                <a:moveTo>
                  <a:pt x="0" y="129391"/>
                </a:moveTo>
                <a:lnTo>
                  <a:pt x="441120" y="129391"/>
                </a:lnTo>
                <a:lnTo>
                  <a:pt x="441120" y="0"/>
                </a:lnTo>
                <a:lnTo>
                  <a:pt x="0" y="0"/>
                </a:lnTo>
                <a:lnTo>
                  <a:pt x="0" y="129391"/>
                </a:lnTo>
                <a:close/>
              </a:path>
            </a:pathLst>
          </a:custGeom>
          <a:ln w="10146">
            <a:solidFill>
              <a:srgbClr val="231F20"/>
            </a:solidFill>
          </a:ln>
        </p:spPr>
        <p:txBody>
          <a:bodyPr wrap="square" lIns="0" tIns="0" rIns="0" bIns="0" rtlCol="0">
            <a:noAutofit/>
          </a:bodyPr>
          <a:lstStyle/>
          <a:p>
            <a:endParaRPr/>
          </a:p>
        </p:txBody>
      </p:sp>
      <p:sp>
        <p:nvSpPr>
          <p:cNvPr id="10" name="object 10"/>
          <p:cNvSpPr txBox="1"/>
          <p:nvPr/>
        </p:nvSpPr>
        <p:spPr>
          <a:xfrm>
            <a:off x="2819309" y="1406144"/>
            <a:ext cx="274320" cy="119380"/>
          </a:xfrm>
          <a:prstGeom prst="rect">
            <a:avLst/>
          </a:prstGeom>
        </p:spPr>
        <p:txBody>
          <a:bodyPr vert="horz" wrap="square" lIns="0" tIns="0" rIns="0" bIns="0" rtlCol="0">
            <a:noAutofit/>
          </a:bodyPr>
          <a:lstStyle/>
          <a:p>
            <a:pPr marL="12694"/>
            <a:r>
              <a:rPr sz="700" spc="5" dirty="0">
                <a:solidFill>
                  <a:srgbClr val="EC6F38"/>
                </a:solidFill>
                <a:latin typeface="Arial"/>
                <a:cs typeface="Arial"/>
              </a:rPr>
              <a:t>Eq.(9)</a:t>
            </a:r>
            <a:endParaRPr sz="700">
              <a:latin typeface="Arial"/>
              <a:cs typeface="Arial"/>
            </a:endParaRPr>
          </a:p>
        </p:txBody>
      </p:sp>
      <p:sp>
        <p:nvSpPr>
          <p:cNvPr id="11" name="object 11"/>
          <p:cNvSpPr/>
          <p:nvPr/>
        </p:nvSpPr>
        <p:spPr>
          <a:xfrm>
            <a:off x="2784942" y="1394752"/>
            <a:ext cx="441114" cy="129385"/>
          </a:xfrm>
          <a:custGeom>
            <a:avLst/>
            <a:gdLst/>
            <a:ahLst/>
            <a:cxnLst/>
            <a:rect l="l" t="t" r="r" b="b"/>
            <a:pathLst>
              <a:path w="441114" h="129385">
                <a:moveTo>
                  <a:pt x="0" y="129385"/>
                </a:moveTo>
                <a:lnTo>
                  <a:pt x="441114" y="129385"/>
                </a:lnTo>
                <a:lnTo>
                  <a:pt x="441114"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12" name="object 12"/>
          <p:cNvSpPr txBox="1"/>
          <p:nvPr/>
        </p:nvSpPr>
        <p:spPr>
          <a:xfrm>
            <a:off x="2820325" y="1569809"/>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 </a:t>
            </a:r>
            <a:r>
              <a:rPr sz="700" dirty="0">
                <a:solidFill>
                  <a:srgbClr val="363639"/>
                </a:solidFill>
                <a:latin typeface="Arial"/>
                <a:cs typeface="Arial"/>
              </a:rPr>
              <a:t>)</a:t>
            </a:r>
            <a:endParaRPr sz="700">
              <a:latin typeface="Arial"/>
              <a:cs typeface="Arial"/>
            </a:endParaRPr>
          </a:p>
        </p:txBody>
      </p:sp>
      <p:sp>
        <p:nvSpPr>
          <p:cNvPr id="13" name="object 13"/>
          <p:cNvSpPr/>
          <p:nvPr/>
        </p:nvSpPr>
        <p:spPr>
          <a:xfrm>
            <a:off x="2785978" y="1558408"/>
            <a:ext cx="441120" cy="129391"/>
          </a:xfrm>
          <a:custGeom>
            <a:avLst/>
            <a:gdLst/>
            <a:ahLst/>
            <a:cxnLst/>
            <a:rect l="l" t="t" r="r" b="b"/>
            <a:pathLst>
              <a:path w="441120" h="129391">
                <a:moveTo>
                  <a:pt x="0" y="129391"/>
                </a:moveTo>
                <a:lnTo>
                  <a:pt x="441120" y="129391"/>
                </a:lnTo>
                <a:lnTo>
                  <a:pt x="441120" y="0"/>
                </a:lnTo>
                <a:lnTo>
                  <a:pt x="0" y="0"/>
                </a:lnTo>
                <a:lnTo>
                  <a:pt x="0" y="129391"/>
                </a:lnTo>
                <a:close/>
              </a:path>
            </a:pathLst>
          </a:custGeom>
          <a:ln w="10146">
            <a:solidFill>
              <a:srgbClr val="231F20"/>
            </a:solidFill>
          </a:ln>
        </p:spPr>
        <p:txBody>
          <a:bodyPr wrap="square" lIns="0" tIns="0" rIns="0" bIns="0" rtlCol="0">
            <a:noAutofit/>
          </a:bodyPr>
          <a:lstStyle/>
          <a:p>
            <a:endParaRPr/>
          </a:p>
        </p:txBody>
      </p:sp>
      <p:sp>
        <p:nvSpPr>
          <p:cNvPr id="14" name="object 14"/>
          <p:cNvSpPr txBox="1"/>
          <p:nvPr/>
        </p:nvSpPr>
        <p:spPr>
          <a:xfrm>
            <a:off x="2821443" y="1727581"/>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 </a:t>
            </a:r>
            <a:r>
              <a:rPr sz="700" dirty="0">
                <a:solidFill>
                  <a:srgbClr val="363639"/>
                </a:solidFill>
                <a:latin typeface="Arial"/>
                <a:cs typeface="Arial"/>
              </a:rPr>
              <a:t>)</a:t>
            </a:r>
            <a:endParaRPr sz="700">
              <a:latin typeface="Arial"/>
              <a:cs typeface="Arial"/>
            </a:endParaRPr>
          </a:p>
        </p:txBody>
      </p:sp>
      <p:sp>
        <p:nvSpPr>
          <p:cNvPr id="15" name="object 15"/>
          <p:cNvSpPr/>
          <p:nvPr/>
        </p:nvSpPr>
        <p:spPr>
          <a:xfrm>
            <a:off x="2786999" y="1716197"/>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16" name="object 16"/>
          <p:cNvSpPr txBox="1"/>
          <p:nvPr/>
        </p:nvSpPr>
        <p:spPr>
          <a:xfrm>
            <a:off x="2820325" y="1887385"/>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 </a:t>
            </a:r>
            <a:r>
              <a:rPr sz="700" dirty="0">
                <a:solidFill>
                  <a:srgbClr val="363639"/>
                </a:solidFill>
                <a:latin typeface="Arial"/>
                <a:cs typeface="Arial"/>
              </a:rPr>
              <a:t>)</a:t>
            </a:r>
            <a:endParaRPr sz="700">
              <a:latin typeface="Arial"/>
              <a:cs typeface="Arial"/>
            </a:endParaRPr>
          </a:p>
        </p:txBody>
      </p:sp>
      <p:sp>
        <p:nvSpPr>
          <p:cNvPr id="17" name="object 17"/>
          <p:cNvSpPr/>
          <p:nvPr/>
        </p:nvSpPr>
        <p:spPr>
          <a:xfrm>
            <a:off x="2785978" y="1876002"/>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18" name="object 18"/>
          <p:cNvSpPr txBox="1"/>
          <p:nvPr/>
        </p:nvSpPr>
        <p:spPr>
          <a:xfrm>
            <a:off x="2821443" y="2050745"/>
            <a:ext cx="274320" cy="119380"/>
          </a:xfrm>
          <a:prstGeom prst="rect">
            <a:avLst/>
          </a:prstGeom>
        </p:spPr>
        <p:txBody>
          <a:bodyPr vert="horz" wrap="square" lIns="0" tIns="0" rIns="0" bIns="0" rtlCol="0">
            <a:noAutofit/>
          </a:bodyPr>
          <a:lstStyle/>
          <a:p>
            <a:pPr marL="12694"/>
            <a:r>
              <a:rPr sz="700" spc="5" dirty="0">
                <a:solidFill>
                  <a:srgbClr val="EF5C2A"/>
                </a:solidFill>
                <a:latin typeface="Arial"/>
                <a:cs typeface="Arial"/>
              </a:rPr>
              <a:t>Eq.(2)</a:t>
            </a:r>
            <a:endParaRPr sz="700">
              <a:latin typeface="Arial"/>
              <a:cs typeface="Arial"/>
            </a:endParaRPr>
          </a:p>
        </p:txBody>
      </p:sp>
      <p:sp>
        <p:nvSpPr>
          <p:cNvPr id="19" name="object 19"/>
          <p:cNvSpPr/>
          <p:nvPr/>
        </p:nvSpPr>
        <p:spPr>
          <a:xfrm>
            <a:off x="2786999" y="2039766"/>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20" name="object 20"/>
          <p:cNvSpPr txBox="1"/>
          <p:nvPr/>
        </p:nvSpPr>
        <p:spPr>
          <a:xfrm>
            <a:off x="2822459" y="2209036"/>
            <a:ext cx="325120" cy="119380"/>
          </a:xfrm>
          <a:prstGeom prst="rect">
            <a:avLst/>
          </a:prstGeom>
        </p:spPr>
        <p:txBody>
          <a:bodyPr vert="horz" wrap="square" lIns="0" tIns="0" rIns="0" bIns="0" rtlCol="0">
            <a:noAutofit/>
          </a:bodyPr>
          <a:lstStyle/>
          <a:p>
            <a:pPr marL="12694"/>
            <a:r>
              <a:rPr sz="700" spc="5" dirty="0">
                <a:solidFill>
                  <a:srgbClr val="EC6B31"/>
                </a:solidFill>
                <a:latin typeface="Arial"/>
                <a:cs typeface="Arial"/>
              </a:rPr>
              <a:t>Eq.(10)</a:t>
            </a:r>
            <a:endParaRPr sz="700">
              <a:latin typeface="Arial"/>
              <a:cs typeface="Arial"/>
            </a:endParaRPr>
          </a:p>
        </p:txBody>
      </p:sp>
      <p:sp>
        <p:nvSpPr>
          <p:cNvPr id="21" name="object 21"/>
          <p:cNvSpPr/>
          <p:nvPr/>
        </p:nvSpPr>
        <p:spPr>
          <a:xfrm>
            <a:off x="2788036" y="2197039"/>
            <a:ext cx="441114" cy="129391"/>
          </a:xfrm>
          <a:custGeom>
            <a:avLst/>
            <a:gdLst/>
            <a:ahLst/>
            <a:cxnLst/>
            <a:rect l="l" t="t" r="r" b="b"/>
            <a:pathLst>
              <a:path w="441114" h="129391">
                <a:moveTo>
                  <a:pt x="0" y="129391"/>
                </a:moveTo>
                <a:lnTo>
                  <a:pt x="441114" y="129391"/>
                </a:lnTo>
                <a:lnTo>
                  <a:pt x="441114" y="0"/>
                </a:lnTo>
                <a:lnTo>
                  <a:pt x="0" y="0"/>
                </a:lnTo>
                <a:lnTo>
                  <a:pt x="0" y="129391"/>
                </a:lnTo>
                <a:close/>
              </a:path>
            </a:pathLst>
          </a:custGeom>
          <a:ln w="10146">
            <a:solidFill>
              <a:srgbClr val="231F20"/>
            </a:solidFill>
          </a:ln>
        </p:spPr>
        <p:txBody>
          <a:bodyPr wrap="square" lIns="0" tIns="0" rIns="0" bIns="0" rtlCol="0">
            <a:noAutofit/>
          </a:bodyPr>
          <a:lstStyle/>
          <a:p>
            <a:endParaRPr/>
          </a:p>
        </p:txBody>
      </p:sp>
      <p:sp>
        <p:nvSpPr>
          <p:cNvPr id="22" name="object 22"/>
          <p:cNvSpPr txBox="1"/>
          <p:nvPr/>
        </p:nvSpPr>
        <p:spPr>
          <a:xfrm>
            <a:off x="2821443" y="2368335"/>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 </a:t>
            </a:r>
            <a:r>
              <a:rPr sz="700" dirty="0">
                <a:solidFill>
                  <a:srgbClr val="363639"/>
                </a:solidFill>
                <a:latin typeface="Arial"/>
                <a:cs typeface="Arial"/>
              </a:rPr>
              <a:t>)</a:t>
            </a:r>
            <a:endParaRPr sz="700">
              <a:latin typeface="Arial"/>
              <a:cs typeface="Arial"/>
            </a:endParaRPr>
          </a:p>
        </p:txBody>
      </p:sp>
      <p:sp>
        <p:nvSpPr>
          <p:cNvPr id="23" name="object 23"/>
          <p:cNvSpPr/>
          <p:nvPr/>
        </p:nvSpPr>
        <p:spPr>
          <a:xfrm>
            <a:off x="2786999" y="2357354"/>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24" name="object 24"/>
          <p:cNvSpPr/>
          <p:nvPr/>
        </p:nvSpPr>
        <p:spPr>
          <a:xfrm>
            <a:off x="3907261" y="913500"/>
            <a:ext cx="176448" cy="129387"/>
          </a:xfrm>
          <a:custGeom>
            <a:avLst/>
            <a:gdLst/>
            <a:ahLst/>
            <a:cxnLst/>
            <a:rect l="l" t="t" r="r" b="b"/>
            <a:pathLst>
              <a:path w="176448" h="129387">
                <a:moveTo>
                  <a:pt x="60777" y="0"/>
                </a:moveTo>
                <a:lnTo>
                  <a:pt x="46158" y="1713"/>
                </a:lnTo>
                <a:lnTo>
                  <a:pt x="32822" y="6579"/>
                </a:lnTo>
                <a:lnTo>
                  <a:pt x="4746" y="35990"/>
                </a:lnTo>
                <a:lnTo>
                  <a:pt x="0" y="70576"/>
                </a:lnTo>
                <a:lnTo>
                  <a:pt x="1770" y="84728"/>
                </a:lnTo>
                <a:lnTo>
                  <a:pt x="24936" y="118079"/>
                </a:lnTo>
                <a:lnTo>
                  <a:pt x="115671" y="129387"/>
                </a:lnTo>
                <a:lnTo>
                  <a:pt x="130294" y="127675"/>
                </a:lnTo>
                <a:lnTo>
                  <a:pt x="164761" y="105265"/>
                </a:lnTo>
                <a:lnTo>
                  <a:pt x="176448" y="58811"/>
                </a:lnTo>
                <a:lnTo>
                  <a:pt x="174678" y="44664"/>
                </a:lnTo>
                <a:lnTo>
                  <a:pt x="151518" y="11312"/>
                </a:lnTo>
                <a:lnTo>
                  <a:pt x="125435" y="754"/>
                </a:lnTo>
                <a:lnTo>
                  <a:pt x="60777" y="0"/>
                </a:lnTo>
                <a:close/>
              </a:path>
            </a:pathLst>
          </a:custGeom>
          <a:ln w="10146">
            <a:solidFill>
              <a:srgbClr val="231F20"/>
            </a:solidFill>
          </a:ln>
        </p:spPr>
        <p:txBody>
          <a:bodyPr wrap="square" lIns="0" tIns="0" rIns="0" bIns="0" rtlCol="0">
            <a:noAutofit/>
          </a:bodyPr>
          <a:lstStyle/>
          <a:p>
            <a:endParaRPr/>
          </a:p>
        </p:txBody>
      </p:sp>
      <p:sp>
        <p:nvSpPr>
          <p:cNvPr id="25" name="object 25"/>
          <p:cNvSpPr/>
          <p:nvPr/>
        </p:nvSpPr>
        <p:spPr>
          <a:xfrm>
            <a:off x="3913144" y="1084085"/>
            <a:ext cx="158800" cy="117637"/>
          </a:xfrm>
          <a:custGeom>
            <a:avLst/>
            <a:gdLst/>
            <a:ahLst/>
            <a:cxnLst/>
            <a:rect l="l" t="t" r="r" b="b"/>
            <a:pathLst>
              <a:path w="158800" h="117637">
                <a:moveTo>
                  <a:pt x="60777" y="0"/>
                </a:moveTo>
                <a:lnTo>
                  <a:pt x="45817" y="1706"/>
                </a:lnTo>
                <a:lnTo>
                  <a:pt x="32213" y="6546"/>
                </a:lnTo>
                <a:lnTo>
                  <a:pt x="4096" y="35676"/>
                </a:lnTo>
                <a:lnTo>
                  <a:pt x="0" y="61767"/>
                </a:lnTo>
                <a:lnTo>
                  <a:pt x="1856" y="75520"/>
                </a:lnTo>
                <a:lnTo>
                  <a:pt x="26054" y="107622"/>
                </a:lnTo>
                <a:lnTo>
                  <a:pt x="98023" y="117637"/>
                </a:lnTo>
                <a:lnTo>
                  <a:pt x="112985" y="115930"/>
                </a:lnTo>
                <a:lnTo>
                  <a:pt x="147907" y="93685"/>
                </a:lnTo>
                <a:lnTo>
                  <a:pt x="158800" y="55885"/>
                </a:lnTo>
                <a:lnTo>
                  <a:pt x="156944" y="42128"/>
                </a:lnTo>
                <a:lnTo>
                  <a:pt x="132752" y="10019"/>
                </a:lnTo>
                <a:lnTo>
                  <a:pt x="105662" y="437"/>
                </a:lnTo>
                <a:lnTo>
                  <a:pt x="60777" y="0"/>
                </a:lnTo>
                <a:close/>
              </a:path>
            </a:pathLst>
          </a:custGeom>
          <a:ln w="10146">
            <a:solidFill>
              <a:srgbClr val="231F20"/>
            </a:solidFill>
          </a:ln>
        </p:spPr>
        <p:txBody>
          <a:bodyPr wrap="square" lIns="0" tIns="0" rIns="0" bIns="0" rtlCol="0">
            <a:noAutofit/>
          </a:bodyPr>
          <a:lstStyle/>
          <a:p>
            <a:endParaRPr/>
          </a:p>
        </p:txBody>
      </p:sp>
      <p:sp>
        <p:nvSpPr>
          <p:cNvPr id="26" name="object 26"/>
          <p:cNvSpPr/>
          <p:nvPr/>
        </p:nvSpPr>
        <p:spPr>
          <a:xfrm>
            <a:off x="3913144" y="1236985"/>
            <a:ext cx="170566" cy="129402"/>
          </a:xfrm>
          <a:custGeom>
            <a:avLst/>
            <a:gdLst/>
            <a:ahLst/>
            <a:cxnLst/>
            <a:rect l="l" t="t" r="r" b="b"/>
            <a:pathLst>
              <a:path w="170566" h="129402">
                <a:moveTo>
                  <a:pt x="60777" y="0"/>
                </a:moveTo>
                <a:lnTo>
                  <a:pt x="45817" y="1706"/>
                </a:lnTo>
                <a:lnTo>
                  <a:pt x="32213" y="6546"/>
                </a:lnTo>
                <a:lnTo>
                  <a:pt x="4096" y="35676"/>
                </a:lnTo>
                <a:lnTo>
                  <a:pt x="0" y="73517"/>
                </a:lnTo>
                <a:lnTo>
                  <a:pt x="1855" y="87274"/>
                </a:lnTo>
                <a:lnTo>
                  <a:pt x="26048" y="119383"/>
                </a:lnTo>
                <a:lnTo>
                  <a:pt x="109788" y="129402"/>
                </a:lnTo>
                <a:lnTo>
                  <a:pt x="124753" y="127696"/>
                </a:lnTo>
                <a:lnTo>
                  <a:pt x="159672" y="105452"/>
                </a:lnTo>
                <a:lnTo>
                  <a:pt x="170566" y="55885"/>
                </a:lnTo>
                <a:lnTo>
                  <a:pt x="168710" y="42128"/>
                </a:lnTo>
                <a:lnTo>
                  <a:pt x="144524" y="10019"/>
                </a:lnTo>
                <a:lnTo>
                  <a:pt x="117430" y="437"/>
                </a:lnTo>
                <a:lnTo>
                  <a:pt x="60777" y="0"/>
                </a:lnTo>
                <a:close/>
              </a:path>
            </a:pathLst>
          </a:custGeom>
          <a:ln w="10146">
            <a:solidFill>
              <a:srgbClr val="231F20"/>
            </a:solidFill>
          </a:ln>
        </p:spPr>
        <p:txBody>
          <a:bodyPr wrap="square" lIns="0" tIns="0" rIns="0" bIns="0" rtlCol="0">
            <a:noAutofit/>
          </a:bodyPr>
          <a:lstStyle/>
          <a:p>
            <a:endParaRPr/>
          </a:p>
        </p:txBody>
      </p:sp>
      <p:sp>
        <p:nvSpPr>
          <p:cNvPr id="27" name="object 27"/>
          <p:cNvSpPr/>
          <p:nvPr/>
        </p:nvSpPr>
        <p:spPr>
          <a:xfrm>
            <a:off x="3907277" y="1401699"/>
            <a:ext cx="176448" cy="123504"/>
          </a:xfrm>
          <a:custGeom>
            <a:avLst/>
            <a:gdLst/>
            <a:ahLst/>
            <a:cxnLst/>
            <a:rect l="l" t="t" r="r" b="b"/>
            <a:pathLst>
              <a:path w="176448" h="123504">
                <a:moveTo>
                  <a:pt x="60777" y="0"/>
                </a:moveTo>
                <a:lnTo>
                  <a:pt x="45815" y="1705"/>
                </a:lnTo>
                <a:lnTo>
                  <a:pt x="32210" y="6544"/>
                </a:lnTo>
                <a:lnTo>
                  <a:pt x="4093" y="35671"/>
                </a:lnTo>
                <a:lnTo>
                  <a:pt x="0" y="67635"/>
                </a:lnTo>
                <a:lnTo>
                  <a:pt x="1856" y="81387"/>
                </a:lnTo>
                <a:lnTo>
                  <a:pt x="26054" y="113490"/>
                </a:lnTo>
                <a:lnTo>
                  <a:pt x="115671" y="123504"/>
                </a:lnTo>
                <a:lnTo>
                  <a:pt x="130633" y="121798"/>
                </a:lnTo>
                <a:lnTo>
                  <a:pt x="165555" y="99552"/>
                </a:lnTo>
                <a:lnTo>
                  <a:pt x="176448" y="55869"/>
                </a:lnTo>
                <a:lnTo>
                  <a:pt x="174592" y="42112"/>
                </a:lnTo>
                <a:lnTo>
                  <a:pt x="150394" y="10010"/>
                </a:lnTo>
                <a:lnTo>
                  <a:pt x="123299" y="435"/>
                </a:lnTo>
                <a:lnTo>
                  <a:pt x="60777" y="0"/>
                </a:lnTo>
                <a:close/>
              </a:path>
            </a:pathLst>
          </a:custGeom>
          <a:ln w="10146">
            <a:solidFill>
              <a:srgbClr val="231F20"/>
            </a:solidFill>
          </a:ln>
        </p:spPr>
        <p:txBody>
          <a:bodyPr wrap="square" lIns="0" tIns="0" rIns="0" bIns="0" rtlCol="0">
            <a:noAutofit/>
          </a:bodyPr>
          <a:lstStyle/>
          <a:p>
            <a:endParaRPr/>
          </a:p>
        </p:txBody>
      </p:sp>
      <p:sp>
        <p:nvSpPr>
          <p:cNvPr id="28" name="object 28"/>
          <p:cNvSpPr/>
          <p:nvPr/>
        </p:nvSpPr>
        <p:spPr>
          <a:xfrm>
            <a:off x="3913144" y="1560438"/>
            <a:ext cx="176448" cy="123504"/>
          </a:xfrm>
          <a:custGeom>
            <a:avLst/>
            <a:gdLst/>
            <a:ahLst/>
            <a:cxnLst/>
            <a:rect l="l" t="t" r="r" b="b"/>
            <a:pathLst>
              <a:path w="176448" h="123504">
                <a:moveTo>
                  <a:pt x="60777" y="0"/>
                </a:moveTo>
                <a:lnTo>
                  <a:pt x="46384" y="1715"/>
                </a:lnTo>
                <a:lnTo>
                  <a:pt x="33225" y="6592"/>
                </a:lnTo>
                <a:lnTo>
                  <a:pt x="5199" y="36149"/>
                </a:lnTo>
                <a:lnTo>
                  <a:pt x="0" y="62727"/>
                </a:lnTo>
                <a:lnTo>
                  <a:pt x="1715" y="77125"/>
                </a:lnTo>
                <a:lnTo>
                  <a:pt x="24213" y="111280"/>
                </a:lnTo>
                <a:lnTo>
                  <a:pt x="115671" y="123504"/>
                </a:lnTo>
                <a:lnTo>
                  <a:pt x="130064" y="121790"/>
                </a:lnTo>
                <a:lnTo>
                  <a:pt x="164219" y="99298"/>
                </a:lnTo>
                <a:lnTo>
                  <a:pt x="176448" y="60777"/>
                </a:lnTo>
                <a:lnTo>
                  <a:pt x="174733" y="46384"/>
                </a:lnTo>
                <a:lnTo>
                  <a:pt x="152235" y="12229"/>
                </a:lnTo>
                <a:lnTo>
                  <a:pt x="126818" y="1020"/>
                </a:lnTo>
                <a:lnTo>
                  <a:pt x="60777" y="0"/>
                </a:lnTo>
                <a:close/>
              </a:path>
            </a:pathLst>
          </a:custGeom>
          <a:ln w="10146">
            <a:solidFill>
              <a:srgbClr val="231F20"/>
            </a:solidFill>
          </a:ln>
        </p:spPr>
        <p:txBody>
          <a:bodyPr wrap="square" lIns="0" tIns="0" rIns="0" bIns="0" rtlCol="0">
            <a:noAutofit/>
          </a:bodyPr>
          <a:lstStyle/>
          <a:p>
            <a:endParaRPr/>
          </a:p>
        </p:txBody>
      </p:sp>
      <p:sp>
        <p:nvSpPr>
          <p:cNvPr id="29" name="object 29"/>
          <p:cNvSpPr/>
          <p:nvPr/>
        </p:nvSpPr>
        <p:spPr>
          <a:xfrm>
            <a:off x="3919011" y="1725171"/>
            <a:ext cx="152918" cy="117637"/>
          </a:xfrm>
          <a:custGeom>
            <a:avLst/>
            <a:gdLst/>
            <a:ahLst/>
            <a:cxnLst/>
            <a:rect l="l" t="t" r="r" b="b"/>
            <a:pathLst>
              <a:path w="152918" h="117637">
                <a:moveTo>
                  <a:pt x="60777" y="0"/>
                </a:moveTo>
                <a:lnTo>
                  <a:pt x="45466" y="1694"/>
                </a:lnTo>
                <a:lnTo>
                  <a:pt x="31590" y="6492"/>
                </a:lnTo>
                <a:lnTo>
                  <a:pt x="3473" y="35249"/>
                </a:lnTo>
                <a:lnTo>
                  <a:pt x="0" y="64693"/>
                </a:lnTo>
                <a:lnTo>
                  <a:pt x="1945" y="78028"/>
                </a:lnTo>
                <a:lnTo>
                  <a:pt x="27207" y="108831"/>
                </a:lnTo>
                <a:lnTo>
                  <a:pt x="92141" y="117637"/>
                </a:lnTo>
                <a:lnTo>
                  <a:pt x="107454" y="115942"/>
                </a:lnTo>
                <a:lnTo>
                  <a:pt x="142813" y="93935"/>
                </a:lnTo>
                <a:lnTo>
                  <a:pt x="152918" y="52928"/>
                </a:lnTo>
                <a:lnTo>
                  <a:pt x="150973" y="39593"/>
                </a:lnTo>
                <a:lnTo>
                  <a:pt x="125710" y="8798"/>
                </a:lnTo>
                <a:lnTo>
                  <a:pt x="97571" y="208"/>
                </a:lnTo>
                <a:lnTo>
                  <a:pt x="60777" y="0"/>
                </a:lnTo>
                <a:close/>
              </a:path>
            </a:pathLst>
          </a:custGeom>
          <a:ln w="10146">
            <a:solidFill>
              <a:srgbClr val="231F20"/>
            </a:solidFill>
          </a:ln>
        </p:spPr>
        <p:txBody>
          <a:bodyPr wrap="square" lIns="0" tIns="0" rIns="0" bIns="0" rtlCol="0">
            <a:noAutofit/>
          </a:bodyPr>
          <a:lstStyle/>
          <a:p>
            <a:endParaRPr/>
          </a:p>
        </p:txBody>
      </p:sp>
      <p:sp>
        <p:nvSpPr>
          <p:cNvPr id="30" name="object 30"/>
          <p:cNvSpPr txBox="1"/>
          <p:nvPr/>
        </p:nvSpPr>
        <p:spPr>
          <a:xfrm>
            <a:off x="3932985" y="868615"/>
            <a:ext cx="132080" cy="1129665"/>
          </a:xfrm>
          <a:prstGeom prst="rect">
            <a:avLst/>
          </a:prstGeom>
        </p:spPr>
        <p:txBody>
          <a:bodyPr vert="horz" wrap="square" lIns="0" tIns="0" rIns="0" bIns="0" rtlCol="0">
            <a:noAutofit/>
          </a:bodyPr>
          <a:lstStyle/>
          <a:p>
            <a:pPr marL="15231" marR="12694" indent="-2540" algn="ctr">
              <a:lnSpc>
                <a:spcPct val="151600"/>
              </a:lnSpc>
            </a:pPr>
            <a:r>
              <a:rPr sz="700" spc="5" dirty="0">
                <a:solidFill>
                  <a:srgbClr val="363639"/>
                </a:solidFill>
                <a:latin typeface="Arial"/>
                <a:cs typeface="Arial"/>
              </a:rPr>
              <a:t>u0</a:t>
            </a:r>
            <a:r>
              <a:rPr sz="700" dirty="0">
                <a:solidFill>
                  <a:srgbClr val="363639"/>
                </a:solidFill>
                <a:latin typeface="Arial"/>
                <a:cs typeface="Arial"/>
              </a:rPr>
              <a:t> i0</a:t>
            </a:r>
            <a:r>
              <a:rPr sz="700" spc="5" dirty="0">
                <a:solidFill>
                  <a:srgbClr val="363639"/>
                </a:solidFill>
                <a:latin typeface="Arial"/>
                <a:cs typeface="Arial"/>
              </a:rPr>
              <a:t> u1</a:t>
            </a:r>
            <a:r>
              <a:rPr sz="700" dirty="0">
                <a:solidFill>
                  <a:srgbClr val="363639"/>
                </a:solidFill>
                <a:latin typeface="Arial"/>
                <a:cs typeface="Arial"/>
              </a:rPr>
              <a:t> i1</a:t>
            </a:r>
            <a:r>
              <a:rPr sz="700" spc="5" dirty="0">
                <a:solidFill>
                  <a:srgbClr val="363639"/>
                </a:solidFill>
                <a:latin typeface="Arial"/>
                <a:cs typeface="Arial"/>
              </a:rPr>
              <a:t> u2</a:t>
            </a:r>
            <a:r>
              <a:rPr sz="700" dirty="0">
                <a:solidFill>
                  <a:srgbClr val="363639"/>
                </a:solidFill>
                <a:latin typeface="Arial"/>
                <a:cs typeface="Arial"/>
              </a:rPr>
              <a:t> i2</a:t>
            </a:r>
            <a:endParaRPr sz="700">
              <a:latin typeface="Arial"/>
              <a:cs typeface="Arial"/>
            </a:endParaRPr>
          </a:p>
          <a:p>
            <a:pPr marR="4442" algn="ctr">
              <a:spcBef>
                <a:spcPts val="310"/>
              </a:spcBef>
            </a:pPr>
            <a:r>
              <a:rPr sz="700" spc="5" dirty="0">
                <a:solidFill>
                  <a:srgbClr val="363639"/>
                </a:solidFill>
                <a:latin typeface="Arial"/>
                <a:cs typeface="Arial"/>
              </a:rPr>
              <a:t>uL</a:t>
            </a:r>
            <a:endParaRPr sz="700">
              <a:latin typeface="Arial"/>
              <a:cs typeface="Arial"/>
            </a:endParaRPr>
          </a:p>
        </p:txBody>
      </p:sp>
      <p:sp>
        <p:nvSpPr>
          <p:cNvPr id="31" name="object 31"/>
          <p:cNvSpPr/>
          <p:nvPr/>
        </p:nvSpPr>
        <p:spPr>
          <a:xfrm>
            <a:off x="3907261" y="1883907"/>
            <a:ext cx="170566" cy="105864"/>
          </a:xfrm>
          <a:custGeom>
            <a:avLst/>
            <a:gdLst/>
            <a:ahLst/>
            <a:cxnLst/>
            <a:rect l="l" t="t" r="r" b="b"/>
            <a:pathLst>
              <a:path w="170566" h="105864">
                <a:moveTo>
                  <a:pt x="60777" y="0"/>
                </a:moveTo>
                <a:lnTo>
                  <a:pt x="45467" y="1694"/>
                </a:lnTo>
                <a:lnTo>
                  <a:pt x="31592" y="6492"/>
                </a:lnTo>
                <a:lnTo>
                  <a:pt x="3475" y="35249"/>
                </a:lnTo>
                <a:lnTo>
                  <a:pt x="0" y="52936"/>
                </a:lnTo>
                <a:lnTo>
                  <a:pt x="1945" y="66270"/>
                </a:lnTo>
                <a:lnTo>
                  <a:pt x="27213" y="97066"/>
                </a:lnTo>
                <a:lnTo>
                  <a:pt x="109788" y="105864"/>
                </a:lnTo>
                <a:lnTo>
                  <a:pt x="125104" y="104170"/>
                </a:lnTo>
                <a:lnTo>
                  <a:pt x="160465" y="82166"/>
                </a:lnTo>
                <a:lnTo>
                  <a:pt x="170566" y="52936"/>
                </a:lnTo>
                <a:lnTo>
                  <a:pt x="168621" y="39598"/>
                </a:lnTo>
                <a:lnTo>
                  <a:pt x="143361" y="8800"/>
                </a:lnTo>
                <a:lnTo>
                  <a:pt x="115225" y="208"/>
                </a:lnTo>
                <a:lnTo>
                  <a:pt x="60777" y="0"/>
                </a:lnTo>
                <a:close/>
              </a:path>
            </a:pathLst>
          </a:custGeom>
          <a:ln w="10146">
            <a:solidFill>
              <a:srgbClr val="231F20"/>
            </a:solidFill>
          </a:ln>
        </p:spPr>
        <p:txBody>
          <a:bodyPr wrap="square" lIns="0" tIns="0" rIns="0" bIns="0" rtlCol="0">
            <a:noAutofit/>
          </a:bodyPr>
          <a:lstStyle/>
          <a:p>
            <a:endParaRPr/>
          </a:p>
        </p:txBody>
      </p:sp>
      <p:sp>
        <p:nvSpPr>
          <p:cNvPr id="32" name="object 32"/>
          <p:cNvSpPr txBox="1"/>
          <p:nvPr/>
        </p:nvSpPr>
        <p:spPr>
          <a:xfrm>
            <a:off x="3886922" y="2042605"/>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diL/dt</a:t>
            </a:r>
            <a:endParaRPr sz="700">
              <a:latin typeface="Arial"/>
              <a:cs typeface="Arial"/>
            </a:endParaRPr>
          </a:p>
        </p:txBody>
      </p:sp>
      <p:sp>
        <p:nvSpPr>
          <p:cNvPr id="33" name="object 33"/>
          <p:cNvSpPr/>
          <p:nvPr/>
        </p:nvSpPr>
        <p:spPr>
          <a:xfrm>
            <a:off x="3842582" y="2036867"/>
            <a:ext cx="311703" cy="123509"/>
          </a:xfrm>
          <a:custGeom>
            <a:avLst/>
            <a:gdLst/>
            <a:ahLst/>
            <a:cxnLst/>
            <a:rect l="l" t="t" r="r" b="b"/>
            <a:pathLst>
              <a:path w="311703" h="123509">
                <a:moveTo>
                  <a:pt x="60761" y="0"/>
                </a:moveTo>
                <a:lnTo>
                  <a:pt x="46367" y="1715"/>
                </a:lnTo>
                <a:lnTo>
                  <a:pt x="33210" y="6592"/>
                </a:lnTo>
                <a:lnTo>
                  <a:pt x="5192" y="36154"/>
                </a:lnTo>
                <a:lnTo>
                  <a:pt x="0" y="62733"/>
                </a:lnTo>
                <a:lnTo>
                  <a:pt x="1714" y="77130"/>
                </a:lnTo>
                <a:lnTo>
                  <a:pt x="24209" y="111287"/>
                </a:lnTo>
                <a:lnTo>
                  <a:pt x="250941" y="123509"/>
                </a:lnTo>
                <a:lnTo>
                  <a:pt x="265335" y="121794"/>
                </a:lnTo>
                <a:lnTo>
                  <a:pt x="299484" y="99293"/>
                </a:lnTo>
                <a:lnTo>
                  <a:pt x="311703" y="60775"/>
                </a:lnTo>
                <a:lnTo>
                  <a:pt x="309988" y="46379"/>
                </a:lnTo>
                <a:lnTo>
                  <a:pt x="287494" y="12222"/>
                </a:lnTo>
                <a:lnTo>
                  <a:pt x="262076" y="1018"/>
                </a:lnTo>
                <a:lnTo>
                  <a:pt x="60761" y="0"/>
                </a:lnTo>
                <a:close/>
              </a:path>
            </a:pathLst>
          </a:custGeom>
          <a:ln w="10146">
            <a:solidFill>
              <a:srgbClr val="231F20"/>
            </a:solidFill>
          </a:ln>
        </p:spPr>
        <p:txBody>
          <a:bodyPr wrap="square" lIns="0" tIns="0" rIns="0" bIns="0" rtlCol="0">
            <a:noAutofit/>
          </a:bodyPr>
          <a:lstStyle/>
          <a:p>
            <a:endParaRPr/>
          </a:p>
        </p:txBody>
      </p:sp>
      <p:sp>
        <p:nvSpPr>
          <p:cNvPr id="34" name="object 34"/>
          <p:cNvSpPr txBox="1"/>
          <p:nvPr/>
        </p:nvSpPr>
        <p:spPr>
          <a:xfrm>
            <a:off x="3852721" y="2217942"/>
            <a:ext cx="29464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duC/dt</a:t>
            </a:r>
            <a:endParaRPr sz="700">
              <a:latin typeface="Arial"/>
              <a:cs typeface="Arial"/>
            </a:endParaRPr>
          </a:p>
        </p:txBody>
      </p:sp>
      <p:sp>
        <p:nvSpPr>
          <p:cNvPr id="35" name="object 35"/>
          <p:cNvSpPr/>
          <p:nvPr/>
        </p:nvSpPr>
        <p:spPr>
          <a:xfrm>
            <a:off x="3842582" y="2207392"/>
            <a:ext cx="311703" cy="123509"/>
          </a:xfrm>
          <a:custGeom>
            <a:avLst/>
            <a:gdLst/>
            <a:ahLst/>
            <a:cxnLst/>
            <a:rect l="l" t="t" r="r" b="b"/>
            <a:pathLst>
              <a:path w="311703" h="123509">
                <a:moveTo>
                  <a:pt x="60761" y="0"/>
                </a:moveTo>
                <a:lnTo>
                  <a:pt x="46367" y="1715"/>
                </a:lnTo>
                <a:lnTo>
                  <a:pt x="33210" y="6592"/>
                </a:lnTo>
                <a:lnTo>
                  <a:pt x="5192" y="36154"/>
                </a:lnTo>
                <a:lnTo>
                  <a:pt x="0" y="62733"/>
                </a:lnTo>
                <a:lnTo>
                  <a:pt x="1714" y="77130"/>
                </a:lnTo>
                <a:lnTo>
                  <a:pt x="24209" y="111286"/>
                </a:lnTo>
                <a:lnTo>
                  <a:pt x="250941" y="123509"/>
                </a:lnTo>
                <a:lnTo>
                  <a:pt x="265335" y="121794"/>
                </a:lnTo>
                <a:lnTo>
                  <a:pt x="299484" y="99293"/>
                </a:lnTo>
                <a:lnTo>
                  <a:pt x="311703" y="60775"/>
                </a:lnTo>
                <a:lnTo>
                  <a:pt x="309988" y="46378"/>
                </a:lnTo>
                <a:lnTo>
                  <a:pt x="287494" y="12222"/>
                </a:lnTo>
                <a:lnTo>
                  <a:pt x="262076" y="1018"/>
                </a:lnTo>
                <a:lnTo>
                  <a:pt x="60761" y="0"/>
                </a:lnTo>
                <a:close/>
              </a:path>
            </a:pathLst>
          </a:custGeom>
          <a:ln w="10146">
            <a:solidFill>
              <a:srgbClr val="231F20"/>
            </a:solidFill>
          </a:ln>
        </p:spPr>
        <p:txBody>
          <a:bodyPr wrap="square" lIns="0" tIns="0" rIns="0" bIns="0" rtlCol="0">
            <a:noAutofit/>
          </a:bodyPr>
          <a:lstStyle/>
          <a:p>
            <a:endParaRPr/>
          </a:p>
        </p:txBody>
      </p:sp>
      <p:sp>
        <p:nvSpPr>
          <p:cNvPr id="36" name="object 36"/>
          <p:cNvSpPr txBox="1"/>
          <p:nvPr/>
        </p:nvSpPr>
        <p:spPr>
          <a:xfrm>
            <a:off x="3928108" y="2378259"/>
            <a:ext cx="11176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iC</a:t>
            </a:r>
            <a:endParaRPr sz="700">
              <a:latin typeface="Arial"/>
              <a:cs typeface="Arial"/>
            </a:endParaRPr>
          </a:p>
        </p:txBody>
      </p:sp>
      <p:sp>
        <p:nvSpPr>
          <p:cNvPr id="37" name="object 37"/>
          <p:cNvSpPr/>
          <p:nvPr/>
        </p:nvSpPr>
        <p:spPr>
          <a:xfrm>
            <a:off x="3901378" y="2371808"/>
            <a:ext cx="158800" cy="111757"/>
          </a:xfrm>
          <a:custGeom>
            <a:avLst/>
            <a:gdLst/>
            <a:ahLst/>
            <a:cxnLst/>
            <a:rect l="l" t="t" r="r" b="b"/>
            <a:pathLst>
              <a:path w="158800" h="111757">
                <a:moveTo>
                  <a:pt x="52928" y="0"/>
                </a:moveTo>
                <a:lnTo>
                  <a:pt x="38992" y="1957"/>
                </a:lnTo>
                <a:lnTo>
                  <a:pt x="26449" y="7485"/>
                </a:lnTo>
                <a:lnTo>
                  <a:pt x="2078" y="40320"/>
                </a:lnTo>
                <a:lnTo>
                  <a:pt x="0" y="55882"/>
                </a:lnTo>
                <a:lnTo>
                  <a:pt x="1854" y="70593"/>
                </a:lnTo>
                <a:lnTo>
                  <a:pt x="25749" y="103836"/>
                </a:lnTo>
                <a:lnTo>
                  <a:pt x="105857" y="111757"/>
                </a:lnTo>
                <a:lnTo>
                  <a:pt x="119792" y="109800"/>
                </a:lnTo>
                <a:lnTo>
                  <a:pt x="151290" y="84580"/>
                </a:lnTo>
                <a:lnTo>
                  <a:pt x="158800" y="55875"/>
                </a:lnTo>
                <a:lnTo>
                  <a:pt x="156945" y="41166"/>
                </a:lnTo>
                <a:lnTo>
                  <a:pt x="133046" y="7925"/>
                </a:lnTo>
                <a:lnTo>
                  <a:pt x="106738" y="7"/>
                </a:lnTo>
                <a:lnTo>
                  <a:pt x="52928" y="0"/>
                </a:lnTo>
                <a:close/>
              </a:path>
            </a:pathLst>
          </a:custGeom>
          <a:ln w="10146">
            <a:solidFill>
              <a:srgbClr val="231F20"/>
            </a:solidFill>
          </a:ln>
        </p:spPr>
        <p:txBody>
          <a:bodyPr wrap="square" lIns="0" tIns="0" rIns="0" bIns="0" rtlCol="0">
            <a:noAutofit/>
          </a:bodyPr>
          <a:lstStyle/>
          <a:p>
            <a:endParaRPr/>
          </a:p>
        </p:txBody>
      </p:sp>
      <p:sp>
        <p:nvSpPr>
          <p:cNvPr id="38" name="object 38"/>
          <p:cNvSpPr/>
          <p:nvPr/>
        </p:nvSpPr>
        <p:spPr>
          <a:xfrm>
            <a:off x="3225027" y="978194"/>
            <a:ext cx="676381" cy="0"/>
          </a:xfrm>
          <a:custGeom>
            <a:avLst/>
            <a:gdLst/>
            <a:ahLst/>
            <a:cxnLst/>
            <a:rect l="l" t="t" r="r" b="b"/>
            <a:pathLst>
              <a:path w="676381">
                <a:moveTo>
                  <a:pt x="0" y="0"/>
                </a:moveTo>
                <a:lnTo>
                  <a:pt x="676381" y="0"/>
                </a:lnTo>
              </a:path>
            </a:pathLst>
          </a:custGeom>
          <a:ln w="10146">
            <a:solidFill>
              <a:srgbClr val="E96634"/>
            </a:solidFill>
          </a:ln>
        </p:spPr>
        <p:txBody>
          <a:bodyPr wrap="square" lIns="0" tIns="0" rIns="0" bIns="0" rtlCol="0">
            <a:noAutofit/>
          </a:bodyPr>
          <a:lstStyle/>
          <a:p>
            <a:endParaRPr/>
          </a:p>
        </p:txBody>
      </p:sp>
      <p:sp>
        <p:nvSpPr>
          <p:cNvPr id="39" name="object 39"/>
          <p:cNvSpPr/>
          <p:nvPr/>
        </p:nvSpPr>
        <p:spPr>
          <a:xfrm>
            <a:off x="3225030" y="1142881"/>
            <a:ext cx="682249" cy="152933"/>
          </a:xfrm>
          <a:custGeom>
            <a:avLst/>
            <a:gdLst/>
            <a:ahLst/>
            <a:cxnLst/>
            <a:rect l="l" t="t" r="r" b="b"/>
            <a:pathLst>
              <a:path w="682249" h="152933">
                <a:moveTo>
                  <a:pt x="0" y="0"/>
                </a:moveTo>
                <a:lnTo>
                  <a:pt x="682249" y="152933"/>
                </a:lnTo>
              </a:path>
            </a:pathLst>
          </a:custGeom>
          <a:ln w="5073">
            <a:solidFill>
              <a:srgbClr val="363639"/>
            </a:solidFill>
          </a:ln>
        </p:spPr>
        <p:txBody>
          <a:bodyPr wrap="square" lIns="0" tIns="0" rIns="0" bIns="0" rtlCol="0">
            <a:noAutofit/>
          </a:bodyPr>
          <a:lstStyle/>
          <a:p>
            <a:endParaRPr/>
          </a:p>
        </p:txBody>
      </p:sp>
      <p:sp>
        <p:nvSpPr>
          <p:cNvPr id="40" name="object 40"/>
          <p:cNvSpPr/>
          <p:nvPr/>
        </p:nvSpPr>
        <p:spPr>
          <a:xfrm>
            <a:off x="3225030" y="1148760"/>
            <a:ext cx="670483" cy="305836"/>
          </a:xfrm>
          <a:custGeom>
            <a:avLst/>
            <a:gdLst/>
            <a:ahLst/>
            <a:cxnLst/>
            <a:rect l="l" t="t" r="r" b="b"/>
            <a:pathLst>
              <a:path w="670483" h="305836">
                <a:moveTo>
                  <a:pt x="0" y="0"/>
                </a:moveTo>
                <a:lnTo>
                  <a:pt x="670483" y="305836"/>
                </a:lnTo>
              </a:path>
            </a:pathLst>
          </a:custGeom>
          <a:ln w="5073">
            <a:solidFill>
              <a:srgbClr val="363639"/>
            </a:solidFill>
          </a:ln>
        </p:spPr>
        <p:txBody>
          <a:bodyPr wrap="square" lIns="0" tIns="0" rIns="0" bIns="0" rtlCol="0">
            <a:noAutofit/>
          </a:bodyPr>
          <a:lstStyle/>
          <a:p>
            <a:endParaRPr/>
          </a:p>
        </p:txBody>
      </p:sp>
      <p:sp>
        <p:nvSpPr>
          <p:cNvPr id="41" name="object 41"/>
          <p:cNvSpPr/>
          <p:nvPr/>
        </p:nvSpPr>
        <p:spPr>
          <a:xfrm>
            <a:off x="3230910" y="1301681"/>
            <a:ext cx="676366" cy="317601"/>
          </a:xfrm>
          <a:custGeom>
            <a:avLst/>
            <a:gdLst/>
            <a:ahLst/>
            <a:cxnLst/>
            <a:rect l="l" t="t" r="r" b="b"/>
            <a:pathLst>
              <a:path w="676366" h="317601">
                <a:moveTo>
                  <a:pt x="0" y="0"/>
                </a:moveTo>
                <a:lnTo>
                  <a:pt x="676366" y="317601"/>
                </a:lnTo>
              </a:path>
            </a:pathLst>
          </a:custGeom>
          <a:ln w="10146">
            <a:solidFill>
              <a:srgbClr val="534195"/>
            </a:solidFill>
          </a:ln>
        </p:spPr>
        <p:txBody>
          <a:bodyPr wrap="square" lIns="0" tIns="0" rIns="0" bIns="0" rtlCol="0">
            <a:noAutofit/>
          </a:bodyPr>
          <a:lstStyle/>
          <a:p>
            <a:endParaRPr/>
          </a:p>
        </p:txBody>
      </p:sp>
      <p:sp>
        <p:nvSpPr>
          <p:cNvPr id="42" name="object 42"/>
          <p:cNvSpPr/>
          <p:nvPr/>
        </p:nvSpPr>
        <p:spPr>
          <a:xfrm>
            <a:off x="3230913" y="1301681"/>
            <a:ext cx="682249" cy="470519"/>
          </a:xfrm>
          <a:custGeom>
            <a:avLst/>
            <a:gdLst/>
            <a:ahLst/>
            <a:cxnLst/>
            <a:rect l="l" t="t" r="r" b="b"/>
            <a:pathLst>
              <a:path w="682249" h="470519">
                <a:moveTo>
                  <a:pt x="0" y="0"/>
                </a:moveTo>
                <a:lnTo>
                  <a:pt x="682249" y="470519"/>
                </a:lnTo>
              </a:path>
            </a:pathLst>
          </a:custGeom>
          <a:ln w="5073">
            <a:solidFill>
              <a:srgbClr val="363639"/>
            </a:solidFill>
          </a:ln>
        </p:spPr>
        <p:txBody>
          <a:bodyPr wrap="square" lIns="0" tIns="0" rIns="0" bIns="0" rtlCol="0">
            <a:noAutofit/>
          </a:bodyPr>
          <a:lstStyle/>
          <a:p>
            <a:endParaRPr/>
          </a:p>
        </p:txBody>
      </p:sp>
      <p:sp>
        <p:nvSpPr>
          <p:cNvPr id="43" name="object 43"/>
          <p:cNvSpPr/>
          <p:nvPr/>
        </p:nvSpPr>
        <p:spPr>
          <a:xfrm>
            <a:off x="3230910" y="1460479"/>
            <a:ext cx="676366" cy="470534"/>
          </a:xfrm>
          <a:custGeom>
            <a:avLst/>
            <a:gdLst/>
            <a:ahLst/>
            <a:cxnLst/>
            <a:rect l="l" t="t" r="r" b="b"/>
            <a:pathLst>
              <a:path w="676366" h="470534">
                <a:moveTo>
                  <a:pt x="0" y="0"/>
                </a:moveTo>
                <a:lnTo>
                  <a:pt x="676366" y="470534"/>
                </a:lnTo>
              </a:path>
            </a:pathLst>
          </a:custGeom>
          <a:ln w="10146">
            <a:solidFill>
              <a:srgbClr val="4E3A90"/>
            </a:solidFill>
          </a:ln>
        </p:spPr>
        <p:txBody>
          <a:bodyPr wrap="square" lIns="0" tIns="0" rIns="0" bIns="0" rtlCol="0">
            <a:noAutofit/>
          </a:bodyPr>
          <a:lstStyle/>
          <a:p>
            <a:endParaRPr/>
          </a:p>
        </p:txBody>
      </p:sp>
      <p:sp>
        <p:nvSpPr>
          <p:cNvPr id="44" name="object 44"/>
          <p:cNvSpPr/>
          <p:nvPr/>
        </p:nvSpPr>
        <p:spPr>
          <a:xfrm>
            <a:off x="3230910" y="1460479"/>
            <a:ext cx="611672" cy="623447"/>
          </a:xfrm>
          <a:custGeom>
            <a:avLst/>
            <a:gdLst/>
            <a:ahLst/>
            <a:cxnLst/>
            <a:rect l="l" t="t" r="r" b="b"/>
            <a:pathLst>
              <a:path w="611672" h="623447">
                <a:moveTo>
                  <a:pt x="0" y="0"/>
                </a:moveTo>
                <a:lnTo>
                  <a:pt x="611672" y="623447"/>
                </a:lnTo>
              </a:path>
            </a:pathLst>
          </a:custGeom>
          <a:ln w="10146">
            <a:solidFill>
              <a:srgbClr val="E86730"/>
            </a:solidFill>
          </a:ln>
        </p:spPr>
        <p:txBody>
          <a:bodyPr wrap="square" lIns="0" tIns="0" rIns="0" bIns="0" rtlCol="0">
            <a:noAutofit/>
          </a:bodyPr>
          <a:lstStyle/>
          <a:p>
            <a:endParaRPr/>
          </a:p>
        </p:txBody>
      </p:sp>
      <p:sp>
        <p:nvSpPr>
          <p:cNvPr id="45" name="object 45"/>
          <p:cNvSpPr/>
          <p:nvPr/>
        </p:nvSpPr>
        <p:spPr>
          <a:xfrm>
            <a:off x="3225027" y="1625178"/>
            <a:ext cx="617555" cy="635194"/>
          </a:xfrm>
          <a:custGeom>
            <a:avLst/>
            <a:gdLst/>
            <a:ahLst/>
            <a:cxnLst/>
            <a:rect l="l" t="t" r="r" b="b"/>
            <a:pathLst>
              <a:path w="617555" h="635194">
                <a:moveTo>
                  <a:pt x="0" y="0"/>
                </a:moveTo>
                <a:lnTo>
                  <a:pt x="617555" y="635194"/>
                </a:lnTo>
              </a:path>
            </a:pathLst>
          </a:custGeom>
          <a:ln w="5073">
            <a:solidFill>
              <a:srgbClr val="363639"/>
            </a:solidFill>
          </a:ln>
        </p:spPr>
        <p:txBody>
          <a:bodyPr wrap="square" lIns="0" tIns="0" rIns="0" bIns="0" rtlCol="0">
            <a:noAutofit/>
          </a:bodyPr>
          <a:lstStyle/>
          <a:p>
            <a:endParaRPr/>
          </a:p>
        </p:txBody>
      </p:sp>
      <p:sp>
        <p:nvSpPr>
          <p:cNvPr id="46" name="object 46"/>
          <p:cNvSpPr/>
          <p:nvPr/>
        </p:nvSpPr>
        <p:spPr>
          <a:xfrm>
            <a:off x="3225027" y="1631048"/>
            <a:ext cx="676381" cy="799889"/>
          </a:xfrm>
          <a:custGeom>
            <a:avLst/>
            <a:gdLst/>
            <a:ahLst/>
            <a:cxnLst/>
            <a:rect l="l" t="t" r="r" b="b"/>
            <a:pathLst>
              <a:path w="676381" h="799889">
                <a:moveTo>
                  <a:pt x="0" y="0"/>
                </a:moveTo>
                <a:lnTo>
                  <a:pt x="676381" y="799889"/>
                </a:lnTo>
              </a:path>
            </a:pathLst>
          </a:custGeom>
          <a:ln w="5073">
            <a:solidFill>
              <a:srgbClr val="363639"/>
            </a:solidFill>
          </a:ln>
        </p:spPr>
        <p:txBody>
          <a:bodyPr wrap="square" lIns="0" tIns="0" rIns="0" bIns="0" rtlCol="0">
            <a:noAutofit/>
          </a:bodyPr>
          <a:lstStyle/>
          <a:p>
            <a:endParaRPr/>
          </a:p>
        </p:txBody>
      </p:sp>
      <p:sp>
        <p:nvSpPr>
          <p:cNvPr id="47" name="object 47"/>
          <p:cNvSpPr/>
          <p:nvPr/>
        </p:nvSpPr>
        <p:spPr>
          <a:xfrm>
            <a:off x="3225030" y="984077"/>
            <a:ext cx="682249" cy="799886"/>
          </a:xfrm>
          <a:custGeom>
            <a:avLst/>
            <a:gdLst/>
            <a:ahLst/>
            <a:cxnLst/>
            <a:rect l="l" t="t" r="r" b="b"/>
            <a:pathLst>
              <a:path w="682249" h="799886">
                <a:moveTo>
                  <a:pt x="0" y="799886"/>
                </a:moveTo>
                <a:lnTo>
                  <a:pt x="682249" y="0"/>
                </a:lnTo>
              </a:path>
            </a:pathLst>
          </a:custGeom>
          <a:ln w="10146">
            <a:solidFill>
              <a:srgbClr val="513C90"/>
            </a:solidFill>
          </a:ln>
        </p:spPr>
        <p:txBody>
          <a:bodyPr wrap="square" lIns="0" tIns="0" rIns="0" bIns="0" rtlCol="0">
            <a:noAutofit/>
          </a:bodyPr>
          <a:lstStyle/>
          <a:p>
            <a:endParaRPr/>
          </a:p>
        </p:txBody>
      </p:sp>
      <p:sp>
        <p:nvSpPr>
          <p:cNvPr id="48" name="object 48"/>
          <p:cNvSpPr/>
          <p:nvPr/>
        </p:nvSpPr>
        <p:spPr>
          <a:xfrm>
            <a:off x="3225028" y="1301681"/>
            <a:ext cx="688131" cy="482285"/>
          </a:xfrm>
          <a:custGeom>
            <a:avLst/>
            <a:gdLst/>
            <a:ahLst/>
            <a:cxnLst/>
            <a:rect l="l" t="t" r="r" b="b"/>
            <a:pathLst>
              <a:path w="688131" h="482285">
                <a:moveTo>
                  <a:pt x="0" y="482285"/>
                </a:moveTo>
                <a:lnTo>
                  <a:pt x="688131" y="0"/>
                </a:lnTo>
              </a:path>
            </a:pathLst>
          </a:custGeom>
          <a:ln w="5073">
            <a:solidFill>
              <a:srgbClr val="363639"/>
            </a:solidFill>
          </a:ln>
        </p:spPr>
        <p:txBody>
          <a:bodyPr wrap="square" lIns="0" tIns="0" rIns="0" bIns="0" rtlCol="0">
            <a:noAutofit/>
          </a:bodyPr>
          <a:lstStyle/>
          <a:p>
            <a:endParaRPr/>
          </a:p>
        </p:txBody>
      </p:sp>
      <p:sp>
        <p:nvSpPr>
          <p:cNvPr id="49" name="object 49"/>
          <p:cNvSpPr/>
          <p:nvPr/>
        </p:nvSpPr>
        <p:spPr>
          <a:xfrm>
            <a:off x="3230913" y="1942766"/>
            <a:ext cx="670499" cy="0"/>
          </a:xfrm>
          <a:custGeom>
            <a:avLst/>
            <a:gdLst/>
            <a:ahLst/>
            <a:cxnLst/>
            <a:rect l="l" t="t" r="r" b="b"/>
            <a:pathLst>
              <a:path w="670499">
                <a:moveTo>
                  <a:pt x="0" y="0"/>
                </a:moveTo>
                <a:lnTo>
                  <a:pt x="670499" y="0"/>
                </a:lnTo>
              </a:path>
            </a:pathLst>
          </a:custGeom>
          <a:ln w="5073">
            <a:solidFill>
              <a:srgbClr val="363639"/>
            </a:solidFill>
          </a:ln>
        </p:spPr>
        <p:txBody>
          <a:bodyPr wrap="square" lIns="0" tIns="0" rIns="0" bIns="0" rtlCol="0">
            <a:noAutofit/>
          </a:bodyPr>
          <a:lstStyle/>
          <a:p>
            <a:endParaRPr/>
          </a:p>
        </p:txBody>
      </p:sp>
      <p:sp>
        <p:nvSpPr>
          <p:cNvPr id="50" name="object 50"/>
          <p:cNvSpPr/>
          <p:nvPr/>
        </p:nvSpPr>
        <p:spPr>
          <a:xfrm>
            <a:off x="3230913" y="1301681"/>
            <a:ext cx="682249" cy="641087"/>
          </a:xfrm>
          <a:custGeom>
            <a:avLst/>
            <a:gdLst/>
            <a:ahLst/>
            <a:cxnLst/>
            <a:rect l="l" t="t" r="r" b="b"/>
            <a:pathLst>
              <a:path w="682249" h="641087">
                <a:moveTo>
                  <a:pt x="0" y="641087"/>
                </a:moveTo>
                <a:lnTo>
                  <a:pt x="682249" y="0"/>
                </a:lnTo>
              </a:path>
            </a:pathLst>
          </a:custGeom>
          <a:ln w="5073">
            <a:solidFill>
              <a:srgbClr val="363639"/>
            </a:solidFill>
          </a:ln>
        </p:spPr>
        <p:txBody>
          <a:bodyPr wrap="square" lIns="0" tIns="0" rIns="0" bIns="0" rtlCol="0">
            <a:noAutofit/>
          </a:bodyPr>
          <a:lstStyle/>
          <a:p>
            <a:endParaRPr/>
          </a:p>
        </p:txBody>
      </p:sp>
      <p:sp>
        <p:nvSpPr>
          <p:cNvPr id="51" name="object 51"/>
          <p:cNvSpPr/>
          <p:nvPr/>
        </p:nvSpPr>
        <p:spPr>
          <a:xfrm>
            <a:off x="3230910" y="1625181"/>
            <a:ext cx="676366" cy="317587"/>
          </a:xfrm>
          <a:custGeom>
            <a:avLst/>
            <a:gdLst/>
            <a:ahLst/>
            <a:cxnLst/>
            <a:rect l="l" t="t" r="r" b="b"/>
            <a:pathLst>
              <a:path w="676366" h="317587">
                <a:moveTo>
                  <a:pt x="0" y="317587"/>
                </a:moveTo>
                <a:lnTo>
                  <a:pt x="676366" y="0"/>
                </a:lnTo>
              </a:path>
            </a:pathLst>
          </a:custGeom>
          <a:ln w="10146">
            <a:solidFill>
              <a:srgbClr val="4E3A8F"/>
            </a:solidFill>
          </a:ln>
        </p:spPr>
        <p:txBody>
          <a:bodyPr wrap="square" lIns="0" tIns="0" rIns="0" bIns="0" rtlCol="0">
            <a:noAutofit/>
          </a:bodyPr>
          <a:lstStyle/>
          <a:p>
            <a:endParaRPr/>
          </a:p>
        </p:txBody>
      </p:sp>
      <p:sp>
        <p:nvSpPr>
          <p:cNvPr id="52" name="object 52"/>
          <p:cNvSpPr/>
          <p:nvPr/>
        </p:nvSpPr>
        <p:spPr>
          <a:xfrm>
            <a:off x="3225028" y="1625181"/>
            <a:ext cx="688131" cy="482275"/>
          </a:xfrm>
          <a:custGeom>
            <a:avLst/>
            <a:gdLst/>
            <a:ahLst/>
            <a:cxnLst/>
            <a:rect l="l" t="t" r="r" b="b"/>
            <a:pathLst>
              <a:path w="688131" h="482275">
                <a:moveTo>
                  <a:pt x="0" y="482275"/>
                </a:moveTo>
                <a:lnTo>
                  <a:pt x="688131" y="0"/>
                </a:lnTo>
              </a:path>
            </a:pathLst>
          </a:custGeom>
          <a:ln w="10146">
            <a:solidFill>
              <a:srgbClr val="E86236"/>
            </a:solidFill>
          </a:ln>
        </p:spPr>
        <p:txBody>
          <a:bodyPr wrap="square" lIns="0" tIns="0" rIns="0" bIns="0" rtlCol="0">
            <a:noAutofit/>
          </a:bodyPr>
          <a:lstStyle/>
          <a:p>
            <a:endParaRPr/>
          </a:p>
        </p:txBody>
      </p:sp>
      <p:sp>
        <p:nvSpPr>
          <p:cNvPr id="53" name="object 53"/>
          <p:cNvSpPr/>
          <p:nvPr/>
        </p:nvSpPr>
        <p:spPr>
          <a:xfrm>
            <a:off x="3230913" y="1142881"/>
            <a:ext cx="682249" cy="1123381"/>
          </a:xfrm>
          <a:custGeom>
            <a:avLst/>
            <a:gdLst/>
            <a:ahLst/>
            <a:cxnLst/>
            <a:rect l="l" t="t" r="r" b="b"/>
            <a:pathLst>
              <a:path w="682249" h="1123381">
                <a:moveTo>
                  <a:pt x="0" y="1123381"/>
                </a:moveTo>
                <a:lnTo>
                  <a:pt x="682249" y="0"/>
                </a:lnTo>
              </a:path>
            </a:pathLst>
          </a:custGeom>
          <a:ln w="10146">
            <a:solidFill>
              <a:srgbClr val="E96C35"/>
            </a:solidFill>
          </a:ln>
        </p:spPr>
        <p:txBody>
          <a:bodyPr wrap="square" lIns="0" tIns="0" rIns="0" bIns="0" rtlCol="0">
            <a:noAutofit/>
          </a:bodyPr>
          <a:lstStyle/>
          <a:p>
            <a:endParaRPr/>
          </a:p>
        </p:txBody>
      </p:sp>
      <p:sp>
        <p:nvSpPr>
          <p:cNvPr id="54" name="object 54"/>
          <p:cNvSpPr/>
          <p:nvPr/>
        </p:nvSpPr>
        <p:spPr>
          <a:xfrm>
            <a:off x="3230910" y="1466362"/>
            <a:ext cx="676366" cy="799897"/>
          </a:xfrm>
          <a:custGeom>
            <a:avLst/>
            <a:gdLst/>
            <a:ahLst/>
            <a:cxnLst/>
            <a:rect l="l" t="t" r="r" b="b"/>
            <a:pathLst>
              <a:path w="676366" h="799897">
                <a:moveTo>
                  <a:pt x="0" y="799897"/>
                </a:moveTo>
                <a:lnTo>
                  <a:pt x="676366" y="0"/>
                </a:lnTo>
              </a:path>
            </a:pathLst>
          </a:custGeom>
          <a:ln w="10146">
            <a:solidFill>
              <a:srgbClr val="4C3C90"/>
            </a:solidFill>
          </a:ln>
        </p:spPr>
        <p:txBody>
          <a:bodyPr wrap="square" lIns="0" tIns="0" rIns="0" bIns="0" rtlCol="0">
            <a:noAutofit/>
          </a:bodyPr>
          <a:lstStyle/>
          <a:p>
            <a:endParaRPr/>
          </a:p>
        </p:txBody>
      </p:sp>
      <p:sp>
        <p:nvSpPr>
          <p:cNvPr id="55" name="object 55"/>
          <p:cNvSpPr/>
          <p:nvPr/>
        </p:nvSpPr>
        <p:spPr>
          <a:xfrm>
            <a:off x="3230910" y="2425046"/>
            <a:ext cx="658718" cy="0"/>
          </a:xfrm>
          <a:custGeom>
            <a:avLst/>
            <a:gdLst/>
            <a:ahLst/>
            <a:cxnLst/>
            <a:rect l="l" t="t" r="r" b="b"/>
            <a:pathLst>
              <a:path w="658718">
                <a:moveTo>
                  <a:pt x="0" y="0"/>
                </a:moveTo>
                <a:lnTo>
                  <a:pt x="658718" y="0"/>
                </a:lnTo>
              </a:path>
            </a:pathLst>
          </a:custGeom>
          <a:ln w="5073">
            <a:solidFill>
              <a:srgbClr val="363639"/>
            </a:solidFill>
          </a:ln>
        </p:spPr>
        <p:txBody>
          <a:bodyPr wrap="square" lIns="0" tIns="0" rIns="0" bIns="0" rtlCol="0">
            <a:noAutofit/>
          </a:bodyPr>
          <a:lstStyle/>
          <a:p>
            <a:endParaRPr/>
          </a:p>
        </p:txBody>
      </p:sp>
      <p:sp>
        <p:nvSpPr>
          <p:cNvPr id="56" name="object 56"/>
          <p:cNvSpPr/>
          <p:nvPr/>
        </p:nvSpPr>
        <p:spPr>
          <a:xfrm>
            <a:off x="3236796" y="1472248"/>
            <a:ext cx="670483" cy="952801"/>
          </a:xfrm>
          <a:custGeom>
            <a:avLst/>
            <a:gdLst/>
            <a:ahLst/>
            <a:cxnLst/>
            <a:rect l="l" t="t" r="r" b="b"/>
            <a:pathLst>
              <a:path w="670483" h="952801">
                <a:moveTo>
                  <a:pt x="0" y="952801"/>
                </a:moveTo>
                <a:lnTo>
                  <a:pt x="670483" y="0"/>
                </a:lnTo>
              </a:path>
            </a:pathLst>
          </a:custGeom>
          <a:ln w="5073">
            <a:solidFill>
              <a:srgbClr val="363639"/>
            </a:solidFill>
          </a:ln>
        </p:spPr>
        <p:txBody>
          <a:bodyPr wrap="square" lIns="0" tIns="0" rIns="0" bIns="0" rtlCol="0">
            <a:noAutofit/>
          </a:bodyPr>
          <a:lstStyle/>
          <a:p>
            <a:endParaRPr/>
          </a:p>
        </p:txBody>
      </p:sp>
      <p:sp>
        <p:nvSpPr>
          <p:cNvPr id="57" name="object 57"/>
          <p:cNvSpPr/>
          <p:nvPr/>
        </p:nvSpPr>
        <p:spPr>
          <a:xfrm>
            <a:off x="3236793" y="1778096"/>
            <a:ext cx="676366" cy="646950"/>
          </a:xfrm>
          <a:custGeom>
            <a:avLst/>
            <a:gdLst/>
            <a:ahLst/>
            <a:cxnLst/>
            <a:rect l="l" t="t" r="r" b="b"/>
            <a:pathLst>
              <a:path w="676366" h="646950">
                <a:moveTo>
                  <a:pt x="0" y="646950"/>
                </a:moveTo>
                <a:lnTo>
                  <a:pt x="676366" y="0"/>
                </a:lnTo>
              </a:path>
            </a:pathLst>
          </a:custGeom>
          <a:ln w="5073">
            <a:solidFill>
              <a:srgbClr val="363639"/>
            </a:solidFill>
          </a:ln>
        </p:spPr>
        <p:txBody>
          <a:bodyPr wrap="square" lIns="0" tIns="0" rIns="0" bIns="0" rtlCol="0">
            <a:noAutofit/>
          </a:bodyPr>
          <a:lstStyle/>
          <a:p>
            <a:endParaRPr/>
          </a:p>
        </p:txBody>
      </p:sp>
      <p:sp>
        <p:nvSpPr>
          <p:cNvPr id="60" name="object 58"/>
          <p:cNvSpPr txBox="1"/>
          <p:nvPr/>
        </p:nvSpPr>
        <p:spPr>
          <a:xfrm>
            <a:off x="467359" y="2814226"/>
            <a:ext cx="666750" cy="376555"/>
          </a:xfrm>
          <a:prstGeom prst="rect">
            <a:avLst/>
          </a:prstGeom>
        </p:spPr>
        <p:txBody>
          <a:bodyPr vert="horz" wrap="square" lIns="0" tIns="0" rIns="0" bIns="0" rtlCol="0">
            <a:noAutofit/>
          </a:bodyPr>
          <a:lstStyle/>
          <a:p>
            <a:pPr marL="12694" marR="12694">
              <a:lnSpc>
                <a:spcPct val="98100"/>
              </a:lnSpc>
            </a:pPr>
            <a:r>
              <a:rPr lang="ja-JP" altLang="en-US" sz="800" spc="15" dirty="0" smtClean="0">
                <a:solidFill>
                  <a:srgbClr val="FF0000"/>
                </a:solidFill>
                <a:latin typeface="Times New Roman"/>
                <a:cs typeface="Times New Roman"/>
              </a:rPr>
              <a:t>赤の変数</a:t>
            </a:r>
            <a:r>
              <a:rPr sz="800" spc="10" dirty="0" smtClean="0">
                <a:solidFill>
                  <a:srgbClr val="FF0000"/>
                </a:solidFill>
                <a:latin typeface="Times New Roman"/>
                <a:cs typeface="Times New Roman"/>
              </a:rPr>
              <a:t>: </a:t>
            </a:r>
            <a:endParaRPr lang="en-US" sz="800" spc="10" dirty="0" smtClean="0">
              <a:solidFill>
                <a:srgbClr val="FF0000"/>
              </a:solidFill>
              <a:latin typeface="Times New Roman"/>
              <a:cs typeface="Times New Roman"/>
            </a:endParaRPr>
          </a:p>
          <a:p>
            <a:pPr marL="12694" marR="12694">
              <a:lnSpc>
                <a:spcPct val="98100"/>
              </a:lnSpc>
            </a:pPr>
            <a:r>
              <a:rPr lang="ja-JP" altLang="en-US" sz="800" spc="30" dirty="0" smtClean="0">
                <a:solidFill>
                  <a:srgbClr val="0000FF"/>
                </a:solidFill>
                <a:latin typeface="Times New Roman"/>
                <a:cs typeface="Times New Roman"/>
              </a:rPr>
              <a:t>青の変数</a:t>
            </a:r>
            <a:r>
              <a:rPr sz="800" spc="10" dirty="0" smtClean="0">
                <a:solidFill>
                  <a:srgbClr val="0000FF"/>
                </a:solidFill>
                <a:latin typeface="Times New Roman"/>
                <a:cs typeface="Times New Roman"/>
              </a:rPr>
              <a:t>: </a:t>
            </a:r>
            <a:endParaRPr lang="en-US" sz="800" spc="30" dirty="0" smtClean="0">
              <a:solidFill>
                <a:srgbClr val="0000FF"/>
              </a:solidFill>
              <a:latin typeface="Times New Roman"/>
              <a:cs typeface="Times New Roman"/>
            </a:endParaRPr>
          </a:p>
          <a:p>
            <a:pPr marL="12694" marR="12694">
              <a:lnSpc>
                <a:spcPct val="98100"/>
              </a:lnSpc>
            </a:pPr>
            <a:r>
              <a:rPr lang="ja-JP" altLang="en-US" sz="800" spc="30" dirty="0" smtClean="0">
                <a:latin typeface="Times New Roman"/>
                <a:cs typeface="Times New Roman"/>
              </a:rPr>
              <a:t>黒の変数</a:t>
            </a:r>
            <a:r>
              <a:rPr sz="800" spc="10" dirty="0" smtClean="0">
                <a:latin typeface="Times New Roman"/>
                <a:cs typeface="Times New Roman"/>
              </a:rPr>
              <a:t>:</a:t>
            </a:r>
            <a:endParaRPr sz="800" dirty="0">
              <a:latin typeface="Times New Roman"/>
              <a:cs typeface="Times New Roman"/>
            </a:endParaRPr>
          </a:p>
        </p:txBody>
      </p:sp>
      <p:sp>
        <p:nvSpPr>
          <p:cNvPr id="61" name="object 59"/>
          <p:cNvSpPr txBox="1"/>
          <p:nvPr/>
        </p:nvSpPr>
        <p:spPr>
          <a:xfrm>
            <a:off x="1259634" y="2811910"/>
            <a:ext cx="2877820" cy="379095"/>
          </a:xfrm>
          <a:prstGeom prst="rect">
            <a:avLst/>
          </a:prstGeom>
        </p:spPr>
        <p:txBody>
          <a:bodyPr vert="horz" wrap="square" lIns="0" tIns="0" rIns="0" bIns="0" rtlCol="0">
            <a:noAutofit/>
          </a:bodyPr>
          <a:lstStyle/>
          <a:p>
            <a:pPr marL="12694"/>
            <a:r>
              <a:rPr lang="ja-JP" altLang="en-US" sz="800" spc="15" dirty="0" smtClean="0">
                <a:latin typeface="Times New Roman"/>
                <a:cs typeface="Times New Roman"/>
              </a:rPr>
              <a:t>方程式から解かれる「未知数」</a:t>
            </a:r>
            <a:endParaRPr sz="800" dirty="0">
              <a:latin typeface="Times New Roman"/>
              <a:cs typeface="Times New Roman"/>
            </a:endParaRPr>
          </a:p>
          <a:p>
            <a:pPr marL="12694" marR="12694">
              <a:lnSpc>
                <a:spcPts val="950"/>
              </a:lnSpc>
              <a:spcBef>
                <a:spcPts val="15"/>
              </a:spcBef>
            </a:pPr>
            <a:r>
              <a:rPr lang="ja-JP" altLang="en-US" sz="800" spc="-10" dirty="0" smtClean="0">
                <a:latin typeface="Times New Roman"/>
                <a:cs typeface="Times New Roman"/>
              </a:rPr>
              <a:t>方程式から解かれない「既知の変数」</a:t>
            </a:r>
            <a:endParaRPr lang="en-US" altLang="ja-JP" sz="800" spc="-10" dirty="0" smtClean="0">
              <a:latin typeface="Times New Roman"/>
              <a:cs typeface="Times New Roman"/>
            </a:endParaRPr>
          </a:p>
          <a:p>
            <a:pPr marL="12694" marR="12694">
              <a:lnSpc>
                <a:spcPts val="950"/>
              </a:lnSpc>
              <a:spcBef>
                <a:spcPts val="15"/>
              </a:spcBef>
            </a:pPr>
            <a:r>
              <a:rPr lang="ja-JP" altLang="en-US" sz="800" spc="10" dirty="0" smtClean="0">
                <a:latin typeface="Times New Roman"/>
                <a:cs typeface="Times New Roman"/>
              </a:rPr>
              <a:t>方程式にまだ </a:t>
            </a:r>
            <a:r>
              <a:rPr lang="en-US" altLang="ja-JP" sz="800" spc="10" dirty="0" smtClean="0">
                <a:latin typeface="Times New Roman"/>
                <a:cs typeface="Times New Roman"/>
              </a:rPr>
              <a:t>assign </a:t>
            </a:r>
            <a:r>
              <a:rPr lang="ja-JP" altLang="en-US" sz="800" spc="10" dirty="0" smtClean="0">
                <a:latin typeface="Times New Roman"/>
                <a:cs typeface="Times New Roman"/>
              </a:rPr>
              <a:t>されていない変数</a:t>
            </a:r>
            <a:endParaRPr sz="800" dirty="0">
              <a:latin typeface="Times New Roman"/>
              <a:cs typeface="Times New Roman"/>
            </a:endParaRPr>
          </a:p>
        </p:txBody>
      </p:sp>
    </p:spTree>
  </p:cSld>
  <p:clrMapOvr>
    <a:masterClrMapping/>
  </p:clrMapOvr>
  <p:transition>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5502" y="3"/>
            <a:ext cx="4184397" cy="710565"/>
          </a:xfrm>
          <a:prstGeom prst="rect">
            <a:avLst/>
          </a:prstGeom>
        </p:spPr>
        <p:txBody>
          <a:bodyPr vert="horz" wrap="square" lIns="0" tIns="0" rIns="0" bIns="0" rtlCol="0">
            <a:noAutofit/>
          </a:bodyPr>
          <a:lstStyle/>
          <a:p>
            <a:pPr>
              <a:lnSpc>
                <a:spcPts val="750"/>
              </a:lnSpc>
              <a:spcBef>
                <a:spcPts val="33"/>
              </a:spcBef>
            </a:pPr>
            <a:endParaRPr lang="en-US" sz="800" dirty="0" smtClean="0"/>
          </a:p>
          <a:p>
            <a:pPr marL="12694"/>
            <a:endParaRPr lang="en-US" altLang="ja-JP" sz="800" dirty="0"/>
          </a:p>
          <a:p>
            <a:pPr marL="12694"/>
            <a:r>
              <a:rPr lang="ja-JP" altLang="en-US" sz="1400" spc="-30" dirty="0" smtClean="0">
                <a:latin typeface="Times New Roman"/>
                <a:cs typeface="Times New Roman"/>
              </a:rPr>
              <a:t>グラフを使った解法 </a:t>
            </a:r>
            <a:r>
              <a:rPr lang="en-US" altLang="ja-JP" sz="1400" dirty="0" smtClean="0">
                <a:latin typeface="Times New Roman"/>
                <a:cs typeface="Times New Roman"/>
              </a:rPr>
              <a:t>(assignation) VII</a:t>
            </a:r>
            <a:endParaRPr sz="1400" dirty="0">
              <a:latin typeface="Times New Roman"/>
              <a:cs typeface="Times New Roman"/>
            </a:endParaRPr>
          </a:p>
        </p:txBody>
      </p:sp>
      <p:sp>
        <p:nvSpPr>
          <p:cNvPr id="3" name="object 3"/>
          <p:cNvSpPr txBox="1"/>
          <p:nvPr/>
        </p:nvSpPr>
        <p:spPr>
          <a:xfrm>
            <a:off x="625855" y="908432"/>
            <a:ext cx="774700" cy="1611630"/>
          </a:xfrm>
          <a:prstGeom prst="rect">
            <a:avLst/>
          </a:prstGeom>
        </p:spPr>
        <p:txBody>
          <a:bodyPr vert="horz" wrap="square" lIns="0" tIns="0" rIns="0" bIns="0" rtlCol="0">
            <a:noAutofit/>
          </a:bodyPr>
          <a:lstStyle/>
          <a:p>
            <a:pPr marL="32369" marR="234836">
              <a:lnSpc>
                <a:spcPct val="130000"/>
              </a:lnSpc>
            </a:pPr>
            <a:r>
              <a:rPr sz="800" spc="30" dirty="0">
                <a:solidFill>
                  <a:srgbClr val="FF0000"/>
                </a:solidFill>
                <a:latin typeface="Times New Roman"/>
                <a:cs typeface="Times New Roman"/>
              </a:rPr>
              <a:t>u</a:t>
            </a:r>
            <a:r>
              <a:rPr sz="900" spc="22" baseline="-9259" dirty="0">
                <a:solidFill>
                  <a:srgbClr val="FF0000"/>
                </a:solidFill>
                <a:latin typeface="Times New Roman"/>
                <a:cs typeface="Times New Roman"/>
              </a:rPr>
              <a:t>0 </a:t>
            </a:r>
            <a:r>
              <a:rPr sz="900" spc="-15" baseline="-9259" dirty="0">
                <a:solidFill>
                  <a:srgbClr val="FF0000"/>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15" dirty="0">
                <a:solidFill>
                  <a:srgbClr val="0000FF"/>
                </a:solidFill>
                <a:latin typeface="Times New Roman"/>
                <a:cs typeface="Times New Roman"/>
              </a:rPr>
              <a:t>f</a:t>
            </a:r>
            <a:r>
              <a:rPr sz="800" spc="-30" dirty="0">
                <a:solidFill>
                  <a:srgbClr val="0000FF"/>
                </a:solidFill>
                <a:latin typeface="Times New Roman"/>
                <a:cs typeface="Times New Roman"/>
              </a:rPr>
              <a:t> </a:t>
            </a:r>
            <a:r>
              <a:rPr sz="800" spc="50" dirty="0">
                <a:solidFill>
                  <a:srgbClr val="0000FF"/>
                </a:solidFill>
                <a:latin typeface="Times New Roman"/>
                <a:cs typeface="Times New Roman"/>
              </a:rPr>
              <a:t>(</a:t>
            </a:r>
            <a:r>
              <a:rPr sz="800" spc="130" dirty="0">
                <a:solidFill>
                  <a:srgbClr val="0000FF"/>
                </a:solidFill>
                <a:latin typeface="Times New Roman"/>
                <a:cs typeface="Times New Roman"/>
              </a:rPr>
              <a:t>t</a:t>
            </a:r>
            <a:r>
              <a:rPr sz="800" spc="60" dirty="0">
                <a:solidFill>
                  <a:srgbClr val="0000FF"/>
                </a:solidFill>
                <a:latin typeface="Times New Roman"/>
                <a:cs typeface="Times New Roman"/>
              </a:rPr>
              <a:t>)</a:t>
            </a:r>
            <a:r>
              <a:rPr sz="800" spc="45" dirty="0">
                <a:solidFill>
                  <a:srgbClr val="0000FF"/>
                </a:solidFill>
                <a:latin typeface="Times New Roman"/>
                <a:cs typeface="Times New Roman"/>
              </a:rPr>
              <a:t> </a:t>
            </a:r>
            <a:r>
              <a:rPr sz="800" spc="30" dirty="0">
                <a:latin typeface="Times New Roman"/>
                <a:cs typeface="Times New Roman"/>
              </a:rPr>
              <a:t>u</a:t>
            </a:r>
            <a:r>
              <a:rPr sz="900" spc="22" baseline="-9259" dirty="0">
                <a:latin typeface="Times New Roman"/>
                <a:cs typeface="Times New Roman"/>
              </a:rPr>
              <a:t>1 </a:t>
            </a:r>
            <a:r>
              <a:rPr sz="900" spc="-15" baseline="-9259" dirty="0">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10" dirty="0">
                <a:latin typeface="Times New Roman"/>
                <a:cs typeface="Times New Roman"/>
              </a:rPr>
              <a:t>R</a:t>
            </a:r>
            <a:r>
              <a:rPr sz="900" spc="22" baseline="-9259" dirty="0">
                <a:latin typeface="Times New Roman"/>
                <a:cs typeface="Times New Roman"/>
              </a:rPr>
              <a:t>1 </a:t>
            </a:r>
            <a:r>
              <a:rPr sz="900" spc="-104" baseline="-9259" dirty="0">
                <a:latin typeface="Times New Roman"/>
                <a:cs typeface="Times New Roman"/>
              </a:rPr>
              <a:t> </a:t>
            </a:r>
            <a:r>
              <a:rPr sz="800" spc="-70" dirty="0">
                <a:latin typeface="Gulim"/>
                <a:cs typeface="Gulim"/>
              </a:rPr>
              <a:t>·</a:t>
            </a:r>
            <a:r>
              <a:rPr sz="800" spc="-85" dirty="0">
                <a:latin typeface="Gulim"/>
                <a:cs typeface="Gulim"/>
              </a:rPr>
              <a:t> </a:t>
            </a:r>
            <a:r>
              <a:rPr sz="800" spc="-25" dirty="0">
                <a:latin typeface="Times New Roman"/>
                <a:cs typeface="Times New Roman"/>
              </a:rPr>
              <a:t>i</a:t>
            </a:r>
            <a:r>
              <a:rPr sz="900" spc="22" baseline="-9259" dirty="0">
                <a:latin typeface="Times New Roman"/>
                <a:cs typeface="Times New Roman"/>
              </a:rPr>
              <a:t>1</a:t>
            </a:r>
            <a:r>
              <a:rPr sz="900" spc="7" baseline="-9259" dirty="0">
                <a:latin typeface="Times New Roman"/>
                <a:cs typeface="Times New Roman"/>
              </a:rPr>
              <a:t> </a:t>
            </a:r>
            <a:r>
              <a:rPr sz="800" spc="30" dirty="0">
                <a:solidFill>
                  <a:srgbClr val="0000FF"/>
                </a:solidFill>
                <a:latin typeface="Times New Roman"/>
                <a:cs typeface="Times New Roman"/>
              </a:rPr>
              <a:t>u</a:t>
            </a:r>
            <a:r>
              <a:rPr sz="900" spc="22" baseline="-9259" dirty="0">
                <a:solidFill>
                  <a:srgbClr val="0000FF"/>
                </a:solidFill>
                <a:latin typeface="Times New Roman"/>
                <a:cs typeface="Times New Roman"/>
              </a:rPr>
              <a:t>2 </a:t>
            </a:r>
            <a:r>
              <a:rPr sz="900" spc="-15" baseline="-9259"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10" dirty="0">
                <a:latin typeface="Times New Roman"/>
                <a:cs typeface="Times New Roman"/>
              </a:rPr>
              <a:t>R</a:t>
            </a:r>
            <a:r>
              <a:rPr sz="900" spc="22" baseline="-9259" dirty="0">
                <a:latin typeface="Times New Roman"/>
                <a:cs typeface="Times New Roman"/>
              </a:rPr>
              <a:t>2 </a:t>
            </a:r>
            <a:r>
              <a:rPr sz="900" spc="-104" baseline="-9259" dirty="0">
                <a:latin typeface="Times New Roman"/>
                <a:cs typeface="Times New Roman"/>
              </a:rPr>
              <a:t> </a:t>
            </a:r>
            <a:r>
              <a:rPr sz="800" spc="-70" dirty="0">
                <a:latin typeface="Gulim"/>
                <a:cs typeface="Gulim"/>
              </a:rPr>
              <a:t>·</a:t>
            </a:r>
            <a:r>
              <a:rPr sz="800" spc="-85" dirty="0">
                <a:latin typeface="Gulim"/>
                <a:cs typeface="Gulim"/>
              </a:rPr>
              <a:t> </a:t>
            </a:r>
            <a:r>
              <a:rPr sz="800" spc="-25" dirty="0">
                <a:latin typeface="Times New Roman"/>
                <a:cs typeface="Times New Roman"/>
              </a:rPr>
              <a:t>i</a:t>
            </a:r>
            <a:r>
              <a:rPr sz="900" spc="22" baseline="-9259" dirty="0">
                <a:latin typeface="Times New Roman"/>
                <a:cs typeface="Times New Roman"/>
              </a:rPr>
              <a:t>2</a:t>
            </a:r>
            <a:endParaRPr sz="900" baseline="-9259">
              <a:latin typeface="Times New Roman"/>
              <a:cs typeface="Times New Roman"/>
            </a:endParaRPr>
          </a:p>
          <a:p>
            <a:pPr marL="32369" marR="12694" indent="-3175">
              <a:lnSpc>
                <a:spcPts val="1250"/>
              </a:lnSpc>
              <a:spcBef>
                <a:spcPts val="75"/>
              </a:spcBef>
            </a:pPr>
            <a:r>
              <a:rPr sz="800" spc="30" dirty="0">
                <a:solidFill>
                  <a:srgbClr val="0000FF"/>
                </a:solidFill>
                <a:latin typeface="Times New Roman"/>
                <a:cs typeface="Times New Roman"/>
              </a:rPr>
              <a:t>u</a:t>
            </a:r>
            <a:r>
              <a:rPr sz="900" spc="-37" baseline="-13888" dirty="0">
                <a:solidFill>
                  <a:srgbClr val="0000FF"/>
                </a:solidFill>
                <a:latin typeface="Times New Roman"/>
                <a:cs typeface="Times New Roman"/>
              </a:rPr>
              <a:t>L </a:t>
            </a:r>
            <a:r>
              <a:rPr sz="900" spc="-15" baseline="-13888"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30" dirty="0">
                <a:latin typeface="Times New Roman"/>
                <a:cs typeface="Times New Roman"/>
              </a:rPr>
              <a:t>L</a:t>
            </a:r>
            <a:r>
              <a:rPr sz="800" spc="-15" dirty="0">
                <a:latin typeface="Times New Roman"/>
                <a:cs typeface="Times New Roman"/>
              </a:rPr>
              <a:t> </a:t>
            </a:r>
            <a:r>
              <a:rPr sz="800" spc="-70" dirty="0">
                <a:latin typeface="Gulim"/>
                <a:cs typeface="Gulim"/>
              </a:rPr>
              <a:t>·</a:t>
            </a:r>
            <a:r>
              <a:rPr sz="800" spc="-85" dirty="0">
                <a:latin typeface="Gulim"/>
                <a:cs typeface="Gulim"/>
              </a:rPr>
              <a:t> </a:t>
            </a:r>
            <a:r>
              <a:rPr sz="800" spc="30" dirty="0">
                <a:solidFill>
                  <a:srgbClr val="FF0000"/>
                </a:solidFill>
                <a:latin typeface="Times New Roman"/>
                <a:cs typeface="Times New Roman"/>
              </a:rPr>
              <a:t>d</a:t>
            </a:r>
            <a:r>
              <a:rPr sz="800" spc="-25" dirty="0">
                <a:solidFill>
                  <a:srgbClr val="FF0000"/>
                </a:solidFill>
                <a:latin typeface="Times New Roman"/>
                <a:cs typeface="Times New Roman"/>
              </a:rPr>
              <a:t>i</a:t>
            </a:r>
            <a:r>
              <a:rPr sz="900" spc="37" baseline="-13888" dirty="0">
                <a:solidFill>
                  <a:srgbClr val="FF0000"/>
                </a:solidFill>
                <a:latin typeface="Times New Roman"/>
                <a:cs typeface="Times New Roman"/>
              </a:rPr>
              <a:t>L</a:t>
            </a:r>
            <a:r>
              <a:rPr sz="800" spc="195" dirty="0">
                <a:solidFill>
                  <a:srgbClr val="FF0000"/>
                </a:solidFill>
                <a:latin typeface="Arial"/>
                <a:cs typeface="Arial"/>
              </a:rPr>
              <a:t>/</a:t>
            </a:r>
            <a:r>
              <a:rPr sz="800" spc="30" dirty="0">
                <a:solidFill>
                  <a:srgbClr val="FF0000"/>
                </a:solidFill>
                <a:latin typeface="Times New Roman"/>
                <a:cs typeface="Times New Roman"/>
              </a:rPr>
              <a:t>d</a:t>
            </a:r>
            <a:r>
              <a:rPr sz="800" spc="80" dirty="0">
                <a:solidFill>
                  <a:srgbClr val="FF0000"/>
                </a:solidFill>
                <a:latin typeface="Times New Roman"/>
                <a:cs typeface="Times New Roman"/>
              </a:rPr>
              <a:t>t</a:t>
            </a:r>
            <a:r>
              <a:rPr sz="800" spc="70" dirty="0">
                <a:solidFill>
                  <a:srgbClr val="FF0000"/>
                </a:solidFill>
                <a:latin typeface="Times New Roman"/>
                <a:cs typeface="Times New Roman"/>
              </a:rPr>
              <a:t> </a:t>
            </a:r>
            <a:r>
              <a:rPr sz="800" spc="-25" dirty="0">
                <a:solidFill>
                  <a:srgbClr val="0000FF"/>
                </a:solidFill>
                <a:latin typeface="Times New Roman"/>
                <a:cs typeface="Times New Roman"/>
              </a:rPr>
              <a:t>i</a:t>
            </a:r>
            <a:r>
              <a:rPr sz="900" baseline="-13888" dirty="0">
                <a:solidFill>
                  <a:srgbClr val="0000FF"/>
                </a:solidFill>
                <a:latin typeface="Times New Roman"/>
                <a:cs typeface="Times New Roman"/>
              </a:rPr>
              <a:t>C </a:t>
            </a:r>
            <a:r>
              <a:rPr sz="900" spc="75" baseline="-13888"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5" dirty="0">
                <a:latin typeface="Times New Roman"/>
                <a:cs typeface="Times New Roman"/>
              </a:rPr>
              <a:t>C</a:t>
            </a:r>
            <a:r>
              <a:rPr sz="800" spc="75" dirty="0">
                <a:latin typeface="Times New Roman"/>
                <a:cs typeface="Times New Roman"/>
              </a:rPr>
              <a:t> </a:t>
            </a:r>
            <a:r>
              <a:rPr sz="800" spc="-70" dirty="0">
                <a:latin typeface="Gulim"/>
                <a:cs typeface="Gulim"/>
              </a:rPr>
              <a:t>· </a:t>
            </a:r>
            <a:r>
              <a:rPr sz="800" spc="30" dirty="0">
                <a:solidFill>
                  <a:srgbClr val="FF0000"/>
                </a:solidFill>
                <a:latin typeface="Times New Roman"/>
                <a:cs typeface="Times New Roman"/>
              </a:rPr>
              <a:t>du</a:t>
            </a:r>
            <a:r>
              <a:rPr sz="900" baseline="-13888" dirty="0">
                <a:solidFill>
                  <a:srgbClr val="FF0000"/>
                </a:solidFill>
                <a:latin typeface="Times New Roman"/>
                <a:cs typeface="Times New Roman"/>
              </a:rPr>
              <a:t>C</a:t>
            </a:r>
            <a:r>
              <a:rPr sz="900" spc="-44" baseline="-13888" dirty="0">
                <a:solidFill>
                  <a:srgbClr val="FF0000"/>
                </a:solidFill>
                <a:latin typeface="Times New Roman"/>
                <a:cs typeface="Times New Roman"/>
              </a:rPr>
              <a:t> </a:t>
            </a:r>
            <a:r>
              <a:rPr sz="800" spc="195" dirty="0">
                <a:solidFill>
                  <a:srgbClr val="FF0000"/>
                </a:solidFill>
                <a:latin typeface="Arial"/>
                <a:cs typeface="Arial"/>
              </a:rPr>
              <a:t>/</a:t>
            </a:r>
            <a:r>
              <a:rPr sz="800" spc="30" dirty="0">
                <a:solidFill>
                  <a:srgbClr val="FF0000"/>
                </a:solidFill>
                <a:latin typeface="Times New Roman"/>
                <a:cs typeface="Times New Roman"/>
              </a:rPr>
              <a:t>d</a:t>
            </a:r>
            <a:r>
              <a:rPr sz="800" spc="80" dirty="0">
                <a:solidFill>
                  <a:srgbClr val="FF0000"/>
                </a:solidFill>
                <a:latin typeface="Times New Roman"/>
                <a:cs typeface="Times New Roman"/>
              </a:rPr>
              <a:t>t</a:t>
            </a:r>
            <a:r>
              <a:rPr sz="800" spc="70" dirty="0">
                <a:solidFill>
                  <a:srgbClr val="FF0000"/>
                </a:solidFill>
                <a:latin typeface="Times New Roman"/>
                <a:cs typeface="Times New Roman"/>
              </a:rPr>
              <a:t> </a:t>
            </a:r>
            <a:r>
              <a:rPr sz="800" spc="30" dirty="0">
                <a:solidFill>
                  <a:srgbClr val="0000FF"/>
                </a:solidFill>
                <a:latin typeface="Times New Roman"/>
                <a:cs typeface="Times New Roman"/>
              </a:rPr>
              <a:t>u</a:t>
            </a:r>
            <a:r>
              <a:rPr sz="900" spc="22" baseline="-9259" dirty="0">
                <a:solidFill>
                  <a:srgbClr val="0000FF"/>
                </a:solidFill>
                <a:latin typeface="Times New Roman"/>
                <a:cs typeface="Times New Roman"/>
              </a:rPr>
              <a:t>0 </a:t>
            </a:r>
            <a:r>
              <a:rPr sz="900" spc="-15" baseline="-9259"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30" dirty="0">
                <a:latin typeface="Times New Roman"/>
                <a:cs typeface="Times New Roman"/>
              </a:rPr>
              <a:t>u</a:t>
            </a:r>
            <a:r>
              <a:rPr sz="900" spc="22" baseline="-9259" dirty="0">
                <a:latin typeface="Times New Roman"/>
                <a:cs typeface="Times New Roman"/>
              </a:rPr>
              <a:t>1 </a:t>
            </a:r>
            <a:r>
              <a:rPr sz="900" spc="-104" baseline="-9259" dirty="0">
                <a:latin typeface="Times New Roman"/>
                <a:cs typeface="Times New Roman"/>
              </a:rPr>
              <a:t> </a:t>
            </a:r>
            <a:r>
              <a:rPr sz="800" spc="200" dirty="0">
                <a:latin typeface="Times New Roman"/>
                <a:cs typeface="Times New Roman"/>
              </a:rPr>
              <a:t>+</a:t>
            </a:r>
            <a:r>
              <a:rPr sz="800" spc="-10" dirty="0">
                <a:latin typeface="Times New Roman"/>
                <a:cs typeface="Times New Roman"/>
              </a:rPr>
              <a:t> </a:t>
            </a:r>
            <a:r>
              <a:rPr sz="800" spc="30" dirty="0">
                <a:solidFill>
                  <a:srgbClr val="0000FF"/>
                </a:solidFill>
                <a:latin typeface="Times New Roman"/>
                <a:cs typeface="Times New Roman"/>
              </a:rPr>
              <a:t>u</a:t>
            </a:r>
            <a:r>
              <a:rPr sz="900" baseline="-13888" dirty="0">
                <a:solidFill>
                  <a:srgbClr val="0000FF"/>
                </a:solidFill>
                <a:latin typeface="Times New Roman"/>
                <a:cs typeface="Times New Roman"/>
              </a:rPr>
              <a:t>C</a:t>
            </a:r>
            <a:endParaRPr sz="900" baseline="-13888">
              <a:latin typeface="Times New Roman"/>
              <a:cs typeface="Times New Roman"/>
            </a:endParaRPr>
          </a:p>
          <a:p>
            <a:pPr marL="12694" marR="166289" indent="16501">
              <a:lnSpc>
                <a:spcPts val="1240"/>
              </a:lnSpc>
              <a:spcBef>
                <a:spcPts val="5"/>
              </a:spcBef>
            </a:pPr>
            <a:r>
              <a:rPr sz="800" spc="30" dirty="0">
                <a:latin typeface="Times New Roman"/>
                <a:cs typeface="Times New Roman"/>
              </a:rPr>
              <a:t>u</a:t>
            </a:r>
            <a:r>
              <a:rPr sz="900" spc="-37" baseline="-13888" dirty="0">
                <a:latin typeface="Times New Roman"/>
                <a:cs typeface="Times New Roman"/>
              </a:rPr>
              <a:t>L </a:t>
            </a:r>
            <a:r>
              <a:rPr sz="900" spc="-15" baseline="-13888" dirty="0">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30" dirty="0">
                <a:latin typeface="Times New Roman"/>
                <a:cs typeface="Times New Roman"/>
              </a:rPr>
              <a:t>u</a:t>
            </a:r>
            <a:r>
              <a:rPr sz="900" spc="22" baseline="-9259" dirty="0">
                <a:latin typeface="Times New Roman"/>
                <a:cs typeface="Times New Roman"/>
              </a:rPr>
              <a:t>1 </a:t>
            </a:r>
            <a:r>
              <a:rPr sz="900" spc="-104" baseline="-9259" dirty="0">
                <a:latin typeface="Times New Roman"/>
                <a:cs typeface="Times New Roman"/>
              </a:rPr>
              <a:t> </a:t>
            </a:r>
            <a:r>
              <a:rPr sz="800" spc="200" dirty="0">
                <a:latin typeface="Times New Roman"/>
                <a:cs typeface="Times New Roman"/>
              </a:rPr>
              <a:t>+</a:t>
            </a:r>
            <a:r>
              <a:rPr sz="800" spc="-10" dirty="0">
                <a:latin typeface="Times New Roman"/>
                <a:cs typeface="Times New Roman"/>
              </a:rPr>
              <a:t> </a:t>
            </a:r>
            <a:r>
              <a:rPr sz="800" spc="30" dirty="0">
                <a:solidFill>
                  <a:srgbClr val="0000FF"/>
                </a:solidFill>
                <a:latin typeface="Times New Roman"/>
                <a:cs typeface="Times New Roman"/>
              </a:rPr>
              <a:t>u</a:t>
            </a:r>
            <a:r>
              <a:rPr sz="900" spc="22" baseline="-9259" dirty="0">
                <a:solidFill>
                  <a:srgbClr val="0000FF"/>
                </a:solidFill>
                <a:latin typeface="Times New Roman"/>
                <a:cs typeface="Times New Roman"/>
              </a:rPr>
              <a:t>2</a:t>
            </a:r>
            <a:r>
              <a:rPr sz="900" spc="7" baseline="-9259" dirty="0">
                <a:solidFill>
                  <a:srgbClr val="0000FF"/>
                </a:solidFill>
                <a:latin typeface="Times New Roman"/>
                <a:cs typeface="Times New Roman"/>
              </a:rPr>
              <a:t> </a:t>
            </a:r>
            <a:r>
              <a:rPr sz="800" spc="30" dirty="0">
                <a:solidFill>
                  <a:srgbClr val="0000FF"/>
                </a:solidFill>
                <a:latin typeface="Times New Roman"/>
                <a:cs typeface="Times New Roman"/>
              </a:rPr>
              <a:t>u</a:t>
            </a:r>
            <a:r>
              <a:rPr sz="900" baseline="-13888" dirty="0">
                <a:solidFill>
                  <a:srgbClr val="0000FF"/>
                </a:solidFill>
                <a:latin typeface="Times New Roman"/>
                <a:cs typeface="Times New Roman"/>
              </a:rPr>
              <a:t>C </a:t>
            </a:r>
            <a:r>
              <a:rPr sz="900" spc="89" baseline="-13888"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30" dirty="0">
                <a:solidFill>
                  <a:srgbClr val="FF0000"/>
                </a:solidFill>
                <a:latin typeface="Times New Roman"/>
                <a:cs typeface="Times New Roman"/>
              </a:rPr>
              <a:t>u</a:t>
            </a:r>
            <a:r>
              <a:rPr sz="900" spc="22" baseline="-9259" dirty="0">
                <a:solidFill>
                  <a:srgbClr val="FF0000"/>
                </a:solidFill>
                <a:latin typeface="Times New Roman"/>
                <a:cs typeface="Times New Roman"/>
              </a:rPr>
              <a:t>2</a:t>
            </a:r>
            <a:endParaRPr sz="900" baseline="-9259">
              <a:latin typeface="Times New Roman"/>
              <a:cs typeface="Times New Roman"/>
            </a:endParaRPr>
          </a:p>
          <a:p>
            <a:pPr marL="62835">
              <a:spcBef>
                <a:spcPts val="200"/>
              </a:spcBef>
            </a:pPr>
            <a:r>
              <a:rPr sz="800" spc="-25" dirty="0">
                <a:solidFill>
                  <a:srgbClr val="FF0000"/>
                </a:solidFill>
                <a:latin typeface="Times New Roman"/>
                <a:cs typeface="Times New Roman"/>
              </a:rPr>
              <a:t>i</a:t>
            </a:r>
            <a:r>
              <a:rPr sz="900" spc="22" baseline="-9259" dirty="0">
                <a:solidFill>
                  <a:srgbClr val="FF0000"/>
                </a:solidFill>
                <a:latin typeface="Times New Roman"/>
                <a:cs typeface="Times New Roman"/>
              </a:rPr>
              <a:t>0 </a:t>
            </a:r>
            <a:r>
              <a:rPr sz="900" spc="-30" baseline="-9259" dirty="0">
                <a:solidFill>
                  <a:srgbClr val="FF0000"/>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25" dirty="0">
                <a:solidFill>
                  <a:srgbClr val="0000FF"/>
                </a:solidFill>
                <a:latin typeface="Times New Roman"/>
                <a:cs typeface="Times New Roman"/>
              </a:rPr>
              <a:t>i</a:t>
            </a:r>
            <a:r>
              <a:rPr sz="900" spc="22" baseline="-9259" dirty="0">
                <a:solidFill>
                  <a:srgbClr val="0000FF"/>
                </a:solidFill>
                <a:latin typeface="Times New Roman"/>
                <a:cs typeface="Times New Roman"/>
              </a:rPr>
              <a:t>1 </a:t>
            </a:r>
            <a:r>
              <a:rPr sz="900" spc="-104" baseline="-9259" dirty="0">
                <a:solidFill>
                  <a:srgbClr val="0000FF"/>
                </a:solidFill>
                <a:latin typeface="Times New Roman"/>
                <a:cs typeface="Times New Roman"/>
              </a:rPr>
              <a:t> </a:t>
            </a:r>
            <a:r>
              <a:rPr sz="800" spc="200" dirty="0">
                <a:latin typeface="Times New Roman"/>
                <a:cs typeface="Times New Roman"/>
              </a:rPr>
              <a:t>+</a:t>
            </a:r>
            <a:r>
              <a:rPr sz="800" spc="-20" dirty="0">
                <a:latin typeface="Times New Roman"/>
                <a:cs typeface="Times New Roman"/>
              </a:rPr>
              <a:t> </a:t>
            </a:r>
            <a:r>
              <a:rPr sz="800" spc="-25" dirty="0">
                <a:solidFill>
                  <a:srgbClr val="0000FF"/>
                </a:solidFill>
                <a:latin typeface="Times New Roman"/>
                <a:cs typeface="Times New Roman"/>
              </a:rPr>
              <a:t>i</a:t>
            </a:r>
            <a:r>
              <a:rPr sz="900" spc="-37" baseline="-13888" dirty="0">
                <a:solidFill>
                  <a:srgbClr val="0000FF"/>
                </a:solidFill>
                <a:latin typeface="Times New Roman"/>
                <a:cs typeface="Times New Roman"/>
              </a:rPr>
              <a:t>L</a:t>
            </a:r>
            <a:endParaRPr sz="900" baseline="-13888">
              <a:latin typeface="Times New Roman"/>
              <a:cs typeface="Times New Roman"/>
            </a:endParaRPr>
          </a:p>
          <a:p>
            <a:pPr marL="62835">
              <a:spcBef>
                <a:spcPts val="285"/>
              </a:spcBef>
            </a:pPr>
            <a:r>
              <a:rPr sz="800" spc="-25" dirty="0">
                <a:latin typeface="Times New Roman"/>
                <a:cs typeface="Times New Roman"/>
              </a:rPr>
              <a:t>i</a:t>
            </a:r>
            <a:r>
              <a:rPr sz="900" spc="22" baseline="-9259" dirty="0">
                <a:latin typeface="Times New Roman"/>
                <a:cs typeface="Times New Roman"/>
              </a:rPr>
              <a:t>1 </a:t>
            </a:r>
            <a:r>
              <a:rPr sz="900" spc="-30" baseline="-9259" dirty="0">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25" dirty="0">
                <a:latin typeface="Times New Roman"/>
                <a:cs typeface="Times New Roman"/>
              </a:rPr>
              <a:t>i</a:t>
            </a:r>
            <a:r>
              <a:rPr sz="900" spc="22" baseline="-9259" dirty="0">
                <a:latin typeface="Times New Roman"/>
                <a:cs typeface="Times New Roman"/>
              </a:rPr>
              <a:t>2 </a:t>
            </a:r>
            <a:r>
              <a:rPr sz="900" spc="-104" baseline="-9259" dirty="0">
                <a:latin typeface="Times New Roman"/>
                <a:cs typeface="Times New Roman"/>
              </a:rPr>
              <a:t> </a:t>
            </a:r>
            <a:r>
              <a:rPr sz="800" spc="200" dirty="0">
                <a:latin typeface="Times New Roman"/>
                <a:cs typeface="Times New Roman"/>
              </a:rPr>
              <a:t>+</a:t>
            </a:r>
            <a:r>
              <a:rPr sz="800" spc="-20" dirty="0">
                <a:latin typeface="Times New Roman"/>
                <a:cs typeface="Times New Roman"/>
              </a:rPr>
              <a:t> </a:t>
            </a:r>
            <a:r>
              <a:rPr sz="800" spc="-25" dirty="0">
                <a:latin typeface="Times New Roman"/>
                <a:cs typeface="Times New Roman"/>
              </a:rPr>
              <a:t>i</a:t>
            </a:r>
            <a:r>
              <a:rPr sz="900" baseline="-13888" dirty="0">
                <a:latin typeface="Times New Roman"/>
                <a:cs typeface="Times New Roman"/>
              </a:rPr>
              <a:t>C</a:t>
            </a:r>
            <a:endParaRPr sz="900" baseline="-13888">
              <a:latin typeface="Times New Roman"/>
              <a:cs typeface="Times New Roman"/>
            </a:endParaRPr>
          </a:p>
        </p:txBody>
      </p:sp>
      <p:sp>
        <p:nvSpPr>
          <p:cNvPr id="4" name="object 4"/>
          <p:cNvSpPr txBox="1"/>
          <p:nvPr/>
        </p:nvSpPr>
        <p:spPr>
          <a:xfrm>
            <a:off x="2818294" y="924891"/>
            <a:ext cx="274320" cy="119380"/>
          </a:xfrm>
          <a:prstGeom prst="rect">
            <a:avLst/>
          </a:prstGeom>
        </p:spPr>
        <p:txBody>
          <a:bodyPr vert="horz" wrap="square" lIns="0" tIns="0" rIns="0" bIns="0" rtlCol="0">
            <a:noAutofit/>
          </a:bodyPr>
          <a:lstStyle/>
          <a:p>
            <a:pPr marL="12694"/>
            <a:r>
              <a:rPr sz="700" spc="5" dirty="0">
                <a:solidFill>
                  <a:srgbClr val="E56130"/>
                </a:solidFill>
                <a:latin typeface="Arial"/>
                <a:cs typeface="Arial"/>
              </a:rPr>
              <a:t>Eq.(1)</a:t>
            </a:r>
            <a:endParaRPr sz="700">
              <a:latin typeface="Arial"/>
              <a:cs typeface="Arial"/>
            </a:endParaRPr>
          </a:p>
        </p:txBody>
      </p:sp>
      <p:sp>
        <p:nvSpPr>
          <p:cNvPr id="5" name="object 5"/>
          <p:cNvSpPr/>
          <p:nvPr/>
        </p:nvSpPr>
        <p:spPr>
          <a:xfrm>
            <a:off x="2783906" y="913503"/>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6" name="object 6"/>
          <p:cNvSpPr txBox="1"/>
          <p:nvPr/>
        </p:nvSpPr>
        <p:spPr>
          <a:xfrm>
            <a:off x="2819309" y="1088556"/>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 </a:t>
            </a:r>
            <a:r>
              <a:rPr sz="700" dirty="0">
                <a:solidFill>
                  <a:srgbClr val="363639"/>
                </a:solidFill>
                <a:latin typeface="Arial"/>
                <a:cs typeface="Arial"/>
              </a:rPr>
              <a:t>)</a:t>
            </a:r>
            <a:endParaRPr sz="700">
              <a:latin typeface="Arial"/>
              <a:cs typeface="Arial"/>
            </a:endParaRPr>
          </a:p>
        </p:txBody>
      </p:sp>
      <p:sp>
        <p:nvSpPr>
          <p:cNvPr id="7" name="object 7"/>
          <p:cNvSpPr/>
          <p:nvPr/>
        </p:nvSpPr>
        <p:spPr>
          <a:xfrm>
            <a:off x="2784942" y="1077165"/>
            <a:ext cx="441114" cy="129385"/>
          </a:xfrm>
          <a:custGeom>
            <a:avLst/>
            <a:gdLst/>
            <a:ahLst/>
            <a:cxnLst/>
            <a:rect l="l" t="t" r="r" b="b"/>
            <a:pathLst>
              <a:path w="441114" h="129385">
                <a:moveTo>
                  <a:pt x="0" y="129385"/>
                </a:moveTo>
                <a:lnTo>
                  <a:pt x="441114" y="129385"/>
                </a:lnTo>
                <a:lnTo>
                  <a:pt x="441114"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8" name="object 8"/>
          <p:cNvSpPr txBox="1"/>
          <p:nvPr/>
        </p:nvSpPr>
        <p:spPr>
          <a:xfrm>
            <a:off x="2820325" y="1246340"/>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 </a:t>
            </a:r>
            <a:r>
              <a:rPr sz="700" dirty="0">
                <a:solidFill>
                  <a:srgbClr val="363639"/>
                </a:solidFill>
                <a:latin typeface="Arial"/>
                <a:cs typeface="Arial"/>
              </a:rPr>
              <a:t>)</a:t>
            </a:r>
            <a:endParaRPr sz="700">
              <a:latin typeface="Arial"/>
              <a:cs typeface="Arial"/>
            </a:endParaRPr>
          </a:p>
        </p:txBody>
      </p:sp>
      <p:sp>
        <p:nvSpPr>
          <p:cNvPr id="9" name="object 9"/>
          <p:cNvSpPr/>
          <p:nvPr/>
        </p:nvSpPr>
        <p:spPr>
          <a:xfrm>
            <a:off x="2785978" y="1234942"/>
            <a:ext cx="441120" cy="129391"/>
          </a:xfrm>
          <a:custGeom>
            <a:avLst/>
            <a:gdLst/>
            <a:ahLst/>
            <a:cxnLst/>
            <a:rect l="l" t="t" r="r" b="b"/>
            <a:pathLst>
              <a:path w="441120" h="129391">
                <a:moveTo>
                  <a:pt x="0" y="129391"/>
                </a:moveTo>
                <a:lnTo>
                  <a:pt x="441120" y="129391"/>
                </a:lnTo>
                <a:lnTo>
                  <a:pt x="441120" y="0"/>
                </a:lnTo>
                <a:lnTo>
                  <a:pt x="0" y="0"/>
                </a:lnTo>
                <a:lnTo>
                  <a:pt x="0" y="129391"/>
                </a:lnTo>
                <a:close/>
              </a:path>
            </a:pathLst>
          </a:custGeom>
          <a:ln w="10146">
            <a:solidFill>
              <a:srgbClr val="231F20"/>
            </a:solidFill>
          </a:ln>
        </p:spPr>
        <p:txBody>
          <a:bodyPr wrap="square" lIns="0" tIns="0" rIns="0" bIns="0" rtlCol="0">
            <a:noAutofit/>
          </a:bodyPr>
          <a:lstStyle/>
          <a:p>
            <a:endParaRPr/>
          </a:p>
        </p:txBody>
      </p:sp>
      <p:sp>
        <p:nvSpPr>
          <p:cNvPr id="10" name="object 10"/>
          <p:cNvSpPr txBox="1"/>
          <p:nvPr/>
        </p:nvSpPr>
        <p:spPr>
          <a:xfrm>
            <a:off x="2819309" y="1406144"/>
            <a:ext cx="274320" cy="119380"/>
          </a:xfrm>
          <a:prstGeom prst="rect">
            <a:avLst/>
          </a:prstGeom>
        </p:spPr>
        <p:txBody>
          <a:bodyPr vert="horz" wrap="square" lIns="0" tIns="0" rIns="0" bIns="0" rtlCol="0">
            <a:noAutofit/>
          </a:bodyPr>
          <a:lstStyle/>
          <a:p>
            <a:pPr marL="12694"/>
            <a:r>
              <a:rPr sz="700" spc="5" dirty="0">
                <a:solidFill>
                  <a:srgbClr val="EC6F38"/>
                </a:solidFill>
                <a:latin typeface="Arial"/>
                <a:cs typeface="Arial"/>
              </a:rPr>
              <a:t>Eq.(9)</a:t>
            </a:r>
            <a:endParaRPr sz="700">
              <a:latin typeface="Arial"/>
              <a:cs typeface="Arial"/>
            </a:endParaRPr>
          </a:p>
        </p:txBody>
      </p:sp>
      <p:sp>
        <p:nvSpPr>
          <p:cNvPr id="11" name="object 11"/>
          <p:cNvSpPr/>
          <p:nvPr/>
        </p:nvSpPr>
        <p:spPr>
          <a:xfrm>
            <a:off x="2784942" y="1394752"/>
            <a:ext cx="441114" cy="129385"/>
          </a:xfrm>
          <a:custGeom>
            <a:avLst/>
            <a:gdLst/>
            <a:ahLst/>
            <a:cxnLst/>
            <a:rect l="l" t="t" r="r" b="b"/>
            <a:pathLst>
              <a:path w="441114" h="129385">
                <a:moveTo>
                  <a:pt x="0" y="129385"/>
                </a:moveTo>
                <a:lnTo>
                  <a:pt x="441114" y="129385"/>
                </a:lnTo>
                <a:lnTo>
                  <a:pt x="441114"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12" name="object 12"/>
          <p:cNvSpPr txBox="1"/>
          <p:nvPr/>
        </p:nvSpPr>
        <p:spPr>
          <a:xfrm>
            <a:off x="2820325" y="1569809"/>
            <a:ext cx="274320" cy="119380"/>
          </a:xfrm>
          <a:prstGeom prst="rect">
            <a:avLst/>
          </a:prstGeom>
        </p:spPr>
        <p:txBody>
          <a:bodyPr vert="horz" wrap="square" lIns="0" tIns="0" rIns="0" bIns="0" rtlCol="0">
            <a:noAutofit/>
          </a:bodyPr>
          <a:lstStyle/>
          <a:p>
            <a:pPr marL="12694"/>
            <a:r>
              <a:rPr sz="700" spc="5" dirty="0">
                <a:solidFill>
                  <a:srgbClr val="EB6B31"/>
                </a:solidFill>
                <a:latin typeface="Arial"/>
                <a:cs typeface="Arial"/>
              </a:rPr>
              <a:t>Eq.(8)</a:t>
            </a:r>
            <a:endParaRPr sz="700">
              <a:latin typeface="Arial"/>
              <a:cs typeface="Arial"/>
            </a:endParaRPr>
          </a:p>
        </p:txBody>
      </p:sp>
      <p:sp>
        <p:nvSpPr>
          <p:cNvPr id="13" name="object 13"/>
          <p:cNvSpPr/>
          <p:nvPr/>
        </p:nvSpPr>
        <p:spPr>
          <a:xfrm>
            <a:off x="2785978" y="1558408"/>
            <a:ext cx="441120" cy="129391"/>
          </a:xfrm>
          <a:custGeom>
            <a:avLst/>
            <a:gdLst/>
            <a:ahLst/>
            <a:cxnLst/>
            <a:rect l="l" t="t" r="r" b="b"/>
            <a:pathLst>
              <a:path w="441120" h="129391">
                <a:moveTo>
                  <a:pt x="0" y="129391"/>
                </a:moveTo>
                <a:lnTo>
                  <a:pt x="441120" y="129391"/>
                </a:lnTo>
                <a:lnTo>
                  <a:pt x="441120" y="0"/>
                </a:lnTo>
                <a:lnTo>
                  <a:pt x="0" y="0"/>
                </a:lnTo>
                <a:lnTo>
                  <a:pt x="0" y="129391"/>
                </a:lnTo>
                <a:close/>
              </a:path>
            </a:pathLst>
          </a:custGeom>
          <a:ln w="10146">
            <a:solidFill>
              <a:srgbClr val="231F20"/>
            </a:solidFill>
          </a:ln>
        </p:spPr>
        <p:txBody>
          <a:bodyPr wrap="square" lIns="0" tIns="0" rIns="0" bIns="0" rtlCol="0">
            <a:noAutofit/>
          </a:bodyPr>
          <a:lstStyle/>
          <a:p>
            <a:endParaRPr/>
          </a:p>
        </p:txBody>
      </p:sp>
      <p:sp>
        <p:nvSpPr>
          <p:cNvPr id="14" name="object 14"/>
          <p:cNvSpPr txBox="1"/>
          <p:nvPr/>
        </p:nvSpPr>
        <p:spPr>
          <a:xfrm>
            <a:off x="2821443" y="1727581"/>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 </a:t>
            </a:r>
            <a:r>
              <a:rPr sz="700" dirty="0">
                <a:solidFill>
                  <a:srgbClr val="363639"/>
                </a:solidFill>
                <a:latin typeface="Arial"/>
                <a:cs typeface="Arial"/>
              </a:rPr>
              <a:t>)</a:t>
            </a:r>
            <a:endParaRPr sz="700">
              <a:latin typeface="Arial"/>
              <a:cs typeface="Arial"/>
            </a:endParaRPr>
          </a:p>
        </p:txBody>
      </p:sp>
      <p:sp>
        <p:nvSpPr>
          <p:cNvPr id="15" name="object 15"/>
          <p:cNvSpPr/>
          <p:nvPr/>
        </p:nvSpPr>
        <p:spPr>
          <a:xfrm>
            <a:off x="2786999" y="1716197"/>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16" name="object 16"/>
          <p:cNvSpPr txBox="1"/>
          <p:nvPr/>
        </p:nvSpPr>
        <p:spPr>
          <a:xfrm>
            <a:off x="2820325" y="1887385"/>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 </a:t>
            </a:r>
            <a:r>
              <a:rPr sz="700" dirty="0">
                <a:solidFill>
                  <a:srgbClr val="363639"/>
                </a:solidFill>
                <a:latin typeface="Arial"/>
                <a:cs typeface="Arial"/>
              </a:rPr>
              <a:t>)</a:t>
            </a:r>
            <a:endParaRPr sz="700">
              <a:latin typeface="Arial"/>
              <a:cs typeface="Arial"/>
            </a:endParaRPr>
          </a:p>
        </p:txBody>
      </p:sp>
      <p:sp>
        <p:nvSpPr>
          <p:cNvPr id="17" name="object 17"/>
          <p:cNvSpPr/>
          <p:nvPr/>
        </p:nvSpPr>
        <p:spPr>
          <a:xfrm>
            <a:off x="2785978" y="1876002"/>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18" name="object 18"/>
          <p:cNvSpPr txBox="1"/>
          <p:nvPr/>
        </p:nvSpPr>
        <p:spPr>
          <a:xfrm>
            <a:off x="2821443" y="2050745"/>
            <a:ext cx="274320" cy="119380"/>
          </a:xfrm>
          <a:prstGeom prst="rect">
            <a:avLst/>
          </a:prstGeom>
        </p:spPr>
        <p:txBody>
          <a:bodyPr vert="horz" wrap="square" lIns="0" tIns="0" rIns="0" bIns="0" rtlCol="0">
            <a:noAutofit/>
          </a:bodyPr>
          <a:lstStyle/>
          <a:p>
            <a:pPr marL="12694"/>
            <a:r>
              <a:rPr sz="700" spc="5" dirty="0">
                <a:solidFill>
                  <a:srgbClr val="EF5C2A"/>
                </a:solidFill>
                <a:latin typeface="Arial"/>
                <a:cs typeface="Arial"/>
              </a:rPr>
              <a:t>Eq.(2)</a:t>
            </a:r>
            <a:endParaRPr sz="700">
              <a:latin typeface="Arial"/>
              <a:cs typeface="Arial"/>
            </a:endParaRPr>
          </a:p>
        </p:txBody>
      </p:sp>
      <p:sp>
        <p:nvSpPr>
          <p:cNvPr id="19" name="object 19"/>
          <p:cNvSpPr/>
          <p:nvPr/>
        </p:nvSpPr>
        <p:spPr>
          <a:xfrm>
            <a:off x="2786999" y="2039766"/>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20" name="object 20"/>
          <p:cNvSpPr txBox="1"/>
          <p:nvPr/>
        </p:nvSpPr>
        <p:spPr>
          <a:xfrm>
            <a:off x="2822459" y="2209036"/>
            <a:ext cx="325120" cy="119380"/>
          </a:xfrm>
          <a:prstGeom prst="rect">
            <a:avLst/>
          </a:prstGeom>
        </p:spPr>
        <p:txBody>
          <a:bodyPr vert="horz" wrap="square" lIns="0" tIns="0" rIns="0" bIns="0" rtlCol="0">
            <a:noAutofit/>
          </a:bodyPr>
          <a:lstStyle/>
          <a:p>
            <a:pPr marL="12694"/>
            <a:r>
              <a:rPr sz="700" spc="5" dirty="0">
                <a:solidFill>
                  <a:srgbClr val="EC6B31"/>
                </a:solidFill>
                <a:latin typeface="Arial"/>
                <a:cs typeface="Arial"/>
              </a:rPr>
              <a:t>Eq.(10)</a:t>
            </a:r>
            <a:endParaRPr sz="700">
              <a:latin typeface="Arial"/>
              <a:cs typeface="Arial"/>
            </a:endParaRPr>
          </a:p>
        </p:txBody>
      </p:sp>
      <p:sp>
        <p:nvSpPr>
          <p:cNvPr id="21" name="object 21"/>
          <p:cNvSpPr/>
          <p:nvPr/>
        </p:nvSpPr>
        <p:spPr>
          <a:xfrm>
            <a:off x="2788036" y="2197039"/>
            <a:ext cx="441114" cy="129391"/>
          </a:xfrm>
          <a:custGeom>
            <a:avLst/>
            <a:gdLst/>
            <a:ahLst/>
            <a:cxnLst/>
            <a:rect l="l" t="t" r="r" b="b"/>
            <a:pathLst>
              <a:path w="441114" h="129391">
                <a:moveTo>
                  <a:pt x="0" y="129391"/>
                </a:moveTo>
                <a:lnTo>
                  <a:pt x="441114" y="129391"/>
                </a:lnTo>
                <a:lnTo>
                  <a:pt x="441114" y="0"/>
                </a:lnTo>
                <a:lnTo>
                  <a:pt x="0" y="0"/>
                </a:lnTo>
                <a:lnTo>
                  <a:pt x="0" y="129391"/>
                </a:lnTo>
                <a:close/>
              </a:path>
            </a:pathLst>
          </a:custGeom>
          <a:ln w="10146">
            <a:solidFill>
              <a:srgbClr val="231F20"/>
            </a:solidFill>
          </a:ln>
        </p:spPr>
        <p:txBody>
          <a:bodyPr wrap="square" lIns="0" tIns="0" rIns="0" bIns="0" rtlCol="0">
            <a:noAutofit/>
          </a:bodyPr>
          <a:lstStyle/>
          <a:p>
            <a:endParaRPr/>
          </a:p>
        </p:txBody>
      </p:sp>
      <p:sp>
        <p:nvSpPr>
          <p:cNvPr id="22" name="object 22"/>
          <p:cNvSpPr txBox="1"/>
          <p:nvPr/>
        </p:nvSpPr>
        <p:spPr>
          <a:xfrm>
            <a:off x="2821443" y="2368335"/>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 </a:t>
            </a:r>
            <a:r>
              <a:rPr sz="700" dirty="0">
                <a:solidFill>
                  <a:srgbClr val="363639"/>
                </a:solidFill>
                <a:latin typeface="Arial"/>
                <a:cs typeface="Arial"/>
              </a:rPr>
              <a:t>)</a:t>
            </a:r>
            <a:endParaRPr sz="700">
              <a:latin typeface="Arial"/>
              <a:cs typeface="Arial"/>
            </a:endParaRPr>
          </a:p>
        </p:txBody>
      </p:sp>
      <p:sp>
        <p:nvSpPr>
          <p:cNvPr id="23" name="object 23"/>
          <p:cNvSpPr/>
          <p:nvPr/>
        </p:nvSpPr>
        <p:spPr>
          <a:xfrm>
            <a:off x="2786999" y="2357354"/>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24" name="object 24"/>
          <p:cNvSpPr/>
          <p:nvPr/>
        </p:nvSpPr>
        <p:spPr>
          <a:xfrm>
            <a:off x="3907261" y="913500"/>
            <a:ext cx="176448" cy="129387"/>
          </a:xfrm>
          <a:custGeom>
            <a:avLst/>
            <a:gdLst/>
            <a:ahLst/>
            <a:cxnLst/>
            <a:rect l="l" t="t" r="r" b="b"/>
            <a:pathLst>
              <a:path w="176448" h="129387">
                <a:moveTo>
                  <a:pt x="60777" y="0"/>
                </a:moveTo>
                <a:lnTo>
                  <a:pt x="46158" y="1713"/>
                </a:lnTo>
                <a:lnTo>
                  <a:pt x="32822" y="6579"/>
                </a:lnTo>
                <a:lnTo>
                  <a:pt x="4746" y="35990"/>
                </a:lnTo>
                <a:lnTo>
                  <a:pt x="0" y="70576"/>
                </a:lnTo>
                <a:lnTo>
                  <a:pt x="1770" y="84728"/>
                </a:lnTo>
                <a:lnTo>
                  <a:pt x="24936" y="118079"/>
                </a:lnTo>
                <a:lnTo>
                  <a:pt x="115671" y="129387"/>
                </a:lnTo>
                <a:lnTo>
                  <a:pt x="130294" y="127675"/>
                </a:lnTo>
                <a:lnTo>
                  <a:pt x="164761" y="105265"/>
                </a:lnTo>
                <a:lnTo>
                  <a:pt x="176448" y="58811"/>
                </a:lnTo>
                <a:lnTo>
                  <a:pt x="174678" y="44664"/>
                </a:lnTo>
                <a:lnTo>
                  <a:pt x="151518" y="11312"/>
                </a:lnTo>
                <a:lnTo>
                  <a:pt x="125435" y="754"/>
                </a:lnTo>
                <a:lnTo>
                  <a:pt x="60777" y="0"/>
                </a:lnTo>
                <a:close/>
              </a:path>
            </a:pathLst>
          </a:custGeom>
          <a:ln w="10146">
            <a:solidFill>
              <a:srgbClr val="231F20"/>
            </a:solidFill>
          </a:ln>
        </p:spPr>
        <p:txBody>
          <a:bodyPr wrap="square" lIns="0" tIns="0" rIns="0" bIns="0" rtlCol="0">
            <a:noAutofit/>
          </a:bodyPr>
          <a:lstStyle/>
          <a:p>
            <a:endParaRPr/>
          </a:p>
        </p:txBody>
      </p:sp>
      <p:sp>
        <p:nvSpPr>
          <p:cNvPr id="25" name="object 25"/>
          <p:cNvSpPr/>
          <p:nvPr/>
        </p:nvSpPr>
        <p:spPr>
          <a:xfrm>
            <a:off x="3913144" y="1084085"/>
            <a:ext cx="158800" cy="117637"/>
          </a:xfrm>
          <a:custGeom>
            <a:avLst/>
            <a:gdLst/>
            <a:ahLst/>
            <a:cxnLst/>
            <a:rect l="l" t="t" r="r" b="b"/>
            <a:pathLst>
              <a:path w="158800" h="117637">
                <a:moveTo>
                  <a:pt x="60777" y="0"/>
                </a:moveTo>
                <a:lnTo>
                  <a:pt x="45817" y="1706"/>
                </a:lnTo>
                <a:lnTo>
                  <a:pt x="32213" y="6546"/>
                </a:lnTo>
                <a:lnTo>
                  <a:pt x="4096" y="35676"/>
                </a:lnTo>
                <a:lnTo>
                  <a:pt x="0" y="61767"/>
                </a:lnTo>
                <a:lnTo>
                  <a:pt x="1856" y="75520"/>
                </a:lnTo>
                <a:lnTo>
                  <a:pt x="26054" y="107622"/>
                </a:lnTo>
                <a:lnTo>
                  <a:pt x="98023" y="117637"/>
                </a:lnTo>
                <a:lnTo>
                  <a:pt x="112985" y="115930"/>
                </a:lnTo>
                <a:lnTo>
                  <a:pt x="147907" y="93685"/>
                </a:lnTo>
                <a:lnTo>
                  <a:pt x="158800" y="55885"/>
                </a:lnTo>
                <a:lnTo>
                  <a:pt x="156944" y="42128"/>
                </a:lnTo>
                <a:lnTo>
                  <a:pt x="132752" y="10019"/>
                </a:lnTo>
                <a:lnTo>
                  <a:pt x="105662" y="437"/>
                </a:lnTo>
                <a:lnTo>
                  <a:pt x="60777" y="0"/>
                </a:lnTo>
                <a:close/>
              </a:path>
            </a:pathLst>
          </a:custGeom>
          <a:ln w="10146">
            <a:solidFill>
              <a:srgbClr val="231F20"/>
            </a:solidFill>
          </a:ln>
        </p:spPr>
        <p:txBody>
          <a:bodyPr wrap="square" lIns="0" tIns="0" rIns="0" bIns="0" rtlCol="0">
            <a:noAutofit/>
          </a:bodyPr>
          <a:lstStyle/>
          <a:p>
            <a:endParaRPr/>
          </a:p>
        </p:txBody>
      </p:sp>
      <p:sp>
        <p:nvSpPr>
          <p:cNvPr id="26" name="object 26"/>
          <p:cNvSpPr/>
          <p:nvPr/>
        </p:nvSpPr>
        <p:spPr>
          <a:xfrm>
            <a:off x="3913144" y="1236985"/>
            <a:ext cx="170566" cy="129402"/>
          </a:xfrm>
          <a:custGeom>
            <a:avLst/>
            <a:gdLst/>
            <a:ahLst/>
            <a:cxnLst/>
            <a:rect l="l" t="t" r="r" b="b"/>
            <a:pathLst>
              <a:path w="170566" h="129402">
                <a:moveTo>
                  <a:pt x="60777" y="0"/>
                </a:moveTo>
                <a:lnTo>
                  <a:pt x="45817" y="1706"/>
                </a:lnTo>
                <a:lnTo>
                  <a:pt x="32213" y="6546"/>
                </a:lnTo>
                <a:lnTo>
                  <a:pt x="4096" y="35676"/>
                </a:lnTo>
                <a:lnTo>
                  <a:pt x="0" y="73517"/>
                </a:lnTo>
                <a:lnTo>
                  <a:pt x="1855" y="87274"/>
                </a:lnTo>
                <a:lnTo>
                  <a:pt x="26048" y="119383"/>
                </a:lnTo>
                <a:lnTo>
                  <a:pt x="109788" y="129402"/>
                </a:lnTo>
                <a:lnTo>
                  <a:pt x="124753" y="127696"/>
                </a:lnTo>
                <a:lnTo>
                  <a:pt x="159672" y="105452"/>
                </a:lnTo>
                <a:lnTo>
                  <a:pt x="170566" y="55885"/>
                </a:lnTo>
                <a:lnTo>
                  <a:pt x="168710" y="42128"/>
                </a:lnTo>
                <a:lnTo>
                  <a:pt x="144524" y="10019"/>
                </a:lnTo>
                <a:lnTo>
                  <a:pt x="117430" y="437"/>
                </a:lnTo>
                <a:lnTo>
                  <a:pt x="60777" y="0"/>
                </a:lnTo>
                <a:close/>
              </a:path>
            </a:pathLst>
          </a:custGeom>
          <a:ln w="10146">
            <a:solidFill>
              <a:srgbClr val="231F20"/>
            </a:solidFill>
          </a:ln>
        </p:spPr>
        <p:txBody>
          <a:bodyPr wrap="square" lIns="0" tIns="0" rIns="0" bIns="0" rtlCol="0">
            <a:noAutofit/>
          </a:bodyPr>
          <a:lstStyle/>
          <a:p>
            <a:endParaRPr/>
          </a:p>
        </p:txBody>
      </p:sp>
      <p:sp>
        <p:nvSpPr>
          <p:cNvPr id="27" name="object 27"/>
          <p:cNvSpPr/>
          <p:nvPr/>
        </p:nvSpPr>
        <p:spPr>
          <a:xfrm>
            <a:off x="3907277" y="1401699"/>
            <a:ext cx="176448" cy="123504"/>
          </a:xfrm>
          <a:custGeom>
            <a:avLst/>
            <a:gdLst/>
            <a:ahLst/>
            <a:cxnLst/>
            <a:rect l="l" t="t" r="r" b="b"/>
            <a:pathLst>
              <a:path w="176448" h="123504">
                <a:moveTo>
                  <a:pt x="60777" y="0"/>
                </a:moveTo>
                <a:lnTo>
                  <a:pt x="45815" y="1705"/>
                </a:lnTo>
                <a:lnTo>
                  <a:pt x="32210" y="6544"/>
                </a:lnTo>
                <a:lnTo>
                  <a:pt x="4093" y="35671"/>
                </a:lnTo>
                <a:lnTo>
                  <a:pt x="0" y="67635"/>
                </a:lnTo>
                <a:lnTo>
                  <a:pt x="1856" y="81387"/>
                </a:lnTo>
                <a:lnTo>
                  <a:pt x="26054" y="113490"/>
                </a:lnTo>
                <a:lnTo>
                  <a:pt x="115671" y="123504"/>
                </a:lnTo>
                <a:lnTo>
                  <a:pt x="130633" y="121798"/>
                </a:lnTo>
                <a:lnTo>
                  <a:pt x="165555" y="99552"/>
                </a:lnTo>
                <a:lnTo>
                  <a:pt x="176448" y="55869"/>
                </a:lnTo>
                <a:lnTo>
                  <a:pt x="174592" y="42112"/>
                </a:lnTo>
                <a:lnTo>
                  <a:pt x="150394" y="10010"/>
                </a:lnTo>
                <a:lnTo>
                  <a:pt x="123299" y="435"/>
                </a:lnTo>
                <a:lnTo>
                  <a:pt x="60777" y="0"/>
                </a:lnTo>
                <a:close/>
              </a:path>
            </a:pathLst>
          </a:custGeom>
          <a:ln w="10146">
            <a:solidFill>
              <a:srgbClr val="231F20"/>
            </a:solidFill>
          </a:ln>
        </p:spPr>
        <p:txBody>
          <a:bodyPr wrap="square" lIns="0" tIns="0" rIns="0" bIns="0" rtlCol="0">
            <a:noAutofit/>
          </a:bodyPr>
          <a:lstStyle/>
          <a:p>
            <a:endParaRPr/>
          </a:p>
        </p:txBody>
      </p:sp>
      <p:sp>
        <p:nvSpPr>
          <p:cNvPr id="28" name="object 28"/>
          <p:cNvSpPr/>
          <p:nvPr/>
        </p:nvSpPr>
        <p:spPr>
          <a:xfrm>
            <a:off x="3913144" y="1560438"/>
            <a:ext cx="176448" cy="123504"/>
          </a:xfrm>
          <a:custGeom>
            <a:avLst/>
            <a:gdLst/>
            <a:ahLst/>
            <a:cxnLst/>
            <a:rect l="l" t="t" r="r" b="b"/>
            <a:pathLst>
              <a:path w="176448" h="123504">
                <a:moveTo>
                  <a:pt x="60777" y="0"/>
                </a:moveTo>
                <a:lnTo>
                  <a:pt x="46384" y="1715"/>
                </a:lnTo>
                <a:lnTo>
                  <a:pt x="33225" y="6592"/>
                </a:lnTo>
                <a:lnTo>
                  <a:pt x="5199" y="36149"/>
                </a:lnTo>
                <a:lnTo>
                  <a:pt x="0" y="62727"/>
                </a:lnTo>
                <a:lnTo>
                  <a:pt x="1715" y="77125"/>
                </a:lnTo>
                <a:lnTo>
                  <a:pt x="24213" y="111280"/>
                </a:lnTo>
                <a:lnTo>
                  <a:pt x="115671" y="123504"/>
                </a:lnTo>
                <a:lnTo>
                  <a:pt x="130064" y="121790"/>
                </a:lnTo>
                <a:lnTo>
                  <a:pt x="164219" y="99298"/>
                </a:lnTo>
                <a:lnTo>
                  <a:pt x="176448" y="60777"/>
                </a:lnTo>
                <a:lnTo>
                  <a:pt x="174733" y="46384"/>
                </a:lnTo>
                <a:lnTo>
                  <a:pt x="152235" y="12229"/>
                </a:lnTo>
                <a:lnTo>
                  <a:pt x="126818" y="1020"/>
                </a:lnTo>
                <a:lnTo>
                  <a:pt x="60777" y="0"/>
                </a:lnTo>
                <a:close/>
              </a:path>
            </a:pathLst>
          </a:custGeom>
          <a:ln w="10146">
            <a:solidFill>
              <a:srgbClr val="231F20"/>
            </a:solidFill>
          </a:ln>
        </p:spPr>
        <p:txBody>
          <a:bodyPr wrap="square" lIns="0" tIns="0" rIns="0" bIns="0" rtlCol="0">
            <a:noAutofit/>
          </a:bodyPr>
          <a:lstStyle/>
          <a:p>
            <a:endParaRPr/>
          </a:p>
        </p:txBody>
      </p:sp>
      <p:sp>
        <p:nvSpPr>
          <p:cNvPr id="29" name="object 29"/>
          <p:cNvSpPr/>
          <p:nvPr/>
        </p:nvSpPr>
        <p:spPr>
          <a:xfrm>
            <a:off x="3919011" y="1725171"/>
            <a:ext cx="152918" cy="117637"/>
          </a:xfrm>
          <a:custGeom>
            <a:avLst/>
            <a:gdLst/>
            <a:ahLst/>
            <a:cxnLst/>
            <a:rect l="l" t="t" r="r" b="b"/>
            <a:pathLst>
              <a:path w="152918" h="117637">
                <a:moveTo>
                  <a:pt x="60777" y="0"/>
                </a:moveTo>
                <a:lnTo>
                  <a:pt x="45466" y="1694"/>
                </a:lnTo>
                <a:lnTo>
                  <a:pt x="31590" y="6492"/>
                </a:lnTo>
                <a:lnTo>
                  <a:pt x="3473" y="35249"/>
                </a:lnTo>
                <a:lnTo>
                  <a:pt x="0" y="64693"/>
                </a:lnTo>
                <a:lnTo>
                  <a:pt x="1945" y="78028"/>
                </a:lnTo>
                <a:lnTo>
                  <a:pt x="27207" y="108831"/>
                </a:lnTo>
                <a:lnTo>
                  <a:pt x="92141" y="117637"/>
                </a:lnTo>
                <a:lnTo>
                  <a:pt x="107454" y="115942"/>
                </a:lnTo>
                <a:lnTo>
                  <a:pt x="142813" y="93935"/>
                </a:lnTo>
                <a:lnTo>
                  <a:pt x="152918" y="52928"/>
                </a:lnTo>
                <a:lnTo>
                  <a:pt x="150973" y="39593"/>
                </a:lnTo>
                <a:lnTo>
                  <a:pt x="125710" y="8798"/>
                </a:lnTo>
                <a:lnTo>
                  <a:pt x="97571" y="208"/>
                </a:lnTo>
                <a:lnTo>
                  <a:pt x="60777" y="0"/>
                </a:lnTo>
                <a:close/>
              </a:path>
            </a:pathLst>
          </a:custGeom>
          <a:ln w="10146">
            <a:solidFill>
              <a:srgbClr val="231F20"/>
            </a:solidFill>
          </a:ln>
        </p:spPr>
        <p:txBody>
          <a:bodyPr wrap="square" lIns="0" tIns="0" rIns="0" bIns="0" rtlCol="0">
            <a:noAutofit/>
          </a:bodyPr>
          <a:lstStyle/>
          <a:p>
            <a:endParaRPr/>
          </a:p>
        </p:txBody>
      </p:sp>
      <p:sp>
        <p:nvSpPr>
          <p:cNvPr id="30" name="object 30"/>
          <p:cNvSpPr txBox="1"/>
          <p:nvPr/>
        </p:nvSpPr>
        <p:spPr>
          <a:xfrm>
            <a:off x="3932985" y="868615"/>
            <a:ext cx="132080" cy="1129665"/>
          </a:xfrm>
          <a:prstGeom prst="rect">
            <a:avLst/>
          </a:prstGeom>
        </p:spPr>
        <p:txBody>
          <a:bodyPr vert="horz" wrap="square" lIns="0" tIns="0" rIns="0" bIns="0" rtlCol="0">
            <a:noAutofit/>
          </a:bodyPr>
          <a:lstStyle/>
          <a:p>
            <a:pPr marL="15231" marR="12694" indent="-2540" algn="ctr">
              <a:lnSpc>
                <a:spcPct val="151600"/>
              </a:lnSpc>
            </a:pPr>
            <a:r>
              <a:rPr sz="700" spc="5" dirty="0">
                <a:solidFill>
                  <a:srgbClr val="363639"/>
                </a:solidFill>
                <a:latin typeface="Arial"/>
                <a:cs typeface="Arial"/>
              </a:rPr>
              <a:t>u0</a:t>
            </a:r>
            <a:r>
              <a:rPr sz="700" dirty="0">
                <a:solidFill>
                  <a:srgbClr val="363639"/>
                </a:solidFill>
                <a:latin typeface="Arial"/>
                <a:cs typeface="Arial"/>
              </a:rPr>
              <a:t> i0</a:t>
            </a:r>
            <a:r>
              <a:rPr sz="700" spc="5" dirty="0">
                <a:solidFill>
                  <a:srgbClr val="363639"/>
                </a:solidFill>
                <a:latin typeface="Arial"/>
                <a:cs typeface="Arial"/>
              </a:rPr>
              <a:t> u1</a:t>
            </a:r>
            <a:r>
              <a:rPr sz="700" dirty="0">
                <a:solidFill>
                  <a:srgbClr val="363639"/>
                </a:solidFill>
                <a:latin typeface="Arial"/>
                <a:cs typeface="Arial"/>
              </a:rPr>
              <a:t> i1</a:t>
            </a:r>
            <a:r>
              <a:rPr sz="700" spc="5" dirty="0">
                <a:solidFill>
                  <a:srgbClr val="363639"/>
                </a:solidFill>
                <a:latin typeface="Arial"/>
                <a:cs typeface="Arial"/>
              </a:rPr>
              <a:t> u2</a:t>
            </a:r>
            <a:r>
              <a:rPr sz="700" dirty="0">
                <a:solidFill>
                  <a:srgbClr val="363639"/>
                </a:solidFill>
                <a:latin typeface="Arial"/>
                <a:cs typeface="Arial"/>
              </a:rPr>
              <a:t> i2</a:t>
            </a:r>
            <a:endParaRPr sz="700">
              <a:latin typeface="Arial"/>
              <a:cs typeface="Arial"/>
            </a:endParaRPr>
          </a:p>
          <a:p>
            <a:pPr marR="4442" algn="ctr">
              <a:spcBef>
                <a:spcPts val="310"/>
              </a:spcBef>
            </a:pPr>
            <a:r>
              <a:rPr sz="700" spc="5" dirty="0">
                <a:solidFill>
                  <a:srgbClr val="363639"/>
                </a:solidFill>
                <a:latin typeface="Arial"/>
                <a:cs typeface="Arial"/>
              </a:rPr>
              <a:t>uL</a:t>
            </a:r>
            <a:endParaRPr sz="700">
              <a:latin typeface="Arial"/>
              <a:cs typeface="Arial"/>
            </a:endParaRPr>
          </a:p>
        </p:txBody>
      </p:sp>
      <p:sp>
        <p:nvSpPr>
          <p:cNvPr id="31" name="object 31"/>
          <p:cNvSpPr/>
          <p:nvPr/>
        </p:nvSpPr>
        <p:spPr>
          <a:xfrm>
            <a:off x="3907261" y="1883907"/>
            <a:ext cx="170566" cy="105864"/>
          </a:xfrm>
          <a:custGeom>
            <a:avLst/>
            <a:gdLst/>
            <a:ahLst/>
            <a:cxnLst/>
            <a:rect l="l" t="t" r="r" b="b"/>
            <a:pathLst>
              <a:path w="170566" h="105864">
                <a:moveTo>
                  <a:pt x="60777" y="0"/>
                </a:moveTo>
                <a:lnTo>
                  <a:pt x="45467" y="1694"/>
                </a:lnTo>
                <a:lnTo>
                  <a:pt x="31592" y="6492"/>
                </a:lnTo>
                <a:lnTo>
                  <a:pt x="3475" y="35249"/>
                </a:lnTo>
                <a:lnTo>
                  <a:pt x="0" y="52936"/>
                </a:lnTo>
                <a:lnTo>
                  <a:pt x="1945" y="66270"/>
                </a:lnTo>
                <a:lnTo>
                  <a:pt x="27213" y="97066"/>
                </a:lnTo>
                <a:lnTo>
                  <a:pt x="109788" y="105864"/>
                </a:lnTo>
                <a:lnTo>
                  <a:pt x="125104" y="104170"/>
                </a:lnTo>
                <a:lnTo>
                  <a:pt x="160465" y="82166"/>
                </a:lnTo>
                <a:lnTo>
                  <a:pt x="170566" y="52936"/>
                </a:lnTo>
                <a:lnTo>
                  <a:pt x="168621" y="39598"/>
                </a:lnTo>
                <a:lnTo>
                  <a:pt x="143361" y="8800"/>
                </a:lnTo>
                <a:lnTo>
                  <a:pt x="115225" y="208"/>
                </a:lnTo>
                <a:lnTo>
                  <a:pt x="60777" y="0"/>
                </a:lnTo>
                <a:close/>
              </a:path>
            </a:pathLst>
          </a:custGeom>
          <a:ln w="10146">
            <a:solidFill>
              <a:srgbClr val="231F20"/>
            </a:solidFill>
          </a:ln>
        </p:spPr>
        <p:txBody>
          <a:bodyPr wrap="square" lIns="0" tIns="0" rIns="0" bIns="0" rtlCol="0">
            <a:noAutofit/>
          </a:bodyPr>
          <a:lstStyle/>
          <a:p>
            <a:endParaRPr/>
          </a:p>
        </p:txBody>
      </p:sp>
      <p:sp>
        <p:nvSpPr>
          <p:cNvPr id="32" name="object 32"/>
          <p:cNvSpPr txBox="1"/>
          <p:nvPr/>
        </p:nvSpPr>
        <p:spPr>
          <a:xfrm>
            <a:off x="3886922" y="2042605"/>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diL/dt</a:t>
            </a:r>
            <a:endParaRPr sz="700">
              <a:latin typeface="Arial"/>
              <a:cs typeface="Arial"/>
            </a:endParaRPr>
          </a:p>
        </p:txBody>
      </p:sp>
      <p:sp>
        <p:nvSpPr>
          <p:cNvPr id="33" name="object 33"/>
          <p:cNvSpPr/>
          <p:nvPr/>
        </p:nvSpPr>
        <p:spPr>
          <a:xfrm>
            <a:off x="3842582" y="2036867"/>
            <a:ext cx="311703" cy="123509"/>
          </a:xfrm>
          <a:custGeom>
            <a:avLst/>
            <a:gdLst/>
            <a:ahLst/>
            <a:cxnLst/>
            <a:rect l="l" t="t" r="r" b="b"/>
            <a:pathLst>
              <a:path w="311703" h="123509">
                <a:moveTo>
                  <a:pt x="60761" y="0"/>
                </a:moveTo>
                <a:lnTo>
                  <a:pt x="46367" y="1715"/>
                </a:lnTo>
                <a:lnTo>
                  <a:pt x="33210" y="6592"/>
                </a:lnTo>
                <a:lnTo>
                  <a:pt x="5192" y="36154"/>
                </a:lnTo>
                <a:lnTo>
                  <a:pt x="0" y="62733"/>
                </a:lnTo>
                <a:lnTo>
                  <a:pt x="1714" y="77130"/>
                </a:lnTo>
                <a:lnTo>
                  <a:pt x="24209" y="111287"/>
                </a:lnTo>
                <a:lnTo>
                  <a:pt x="250941" y="123509"/>
                </a:lnTo>
                <a:lnTo>
                  <a:pt x="265335" y="121794"/>
                </a:lnTo>
                <a:lnTo>
                  <a:pt x="299484" y="99293"/>
                </a:lnTo>
                <a:lnTo>
                  <a:pt x="311703" y="60775"/>
                </a:lnTo>
                <a:lnTo>
                  <a:pt x="309988" y="46379"/>
                </a:lnTo>
                <a:lnTo>
                  <a:pt x="287494" y="12222"/>
                </a:lnTo>
                <a:lnTo>
                  <a:pt x="262076" y="1018"/>
                </a:lnTo>
                <a:lnTo>
                  <a:pt x="60761" y="0"/>
                </a:lnTo>
                <a:close/>
              </a:path>
            </a:pathLst>
          </a:custGeom>
          <a:ln w="10146">
            <a:solidFill>
              <a:srgbClr val="231F20"/>
            </a:solidFill>
          </a:ln>
        </p:spPr>
        <p:txBody>
          <a:bodyPr wrap="square" lIns="0" tIns="0" rIns="0" bIns="0" rtlCol="0">
            <a:noAutofit/>
          </a:bodyPr>
          <a:lstStyle/>
          <a:p>
            <a:endParaRPr/>
          </a:p>
        </p:txBody>
      </p:sp>
      <p:sp>
        <p:nvSpPr>
          <p:cNvPr id="34" name="object 34"/>
          <p:cNvSpPr txBox="1"/>
          <p:nvPr/>
        </p:nvSpPr>
        <p:spPr>
          <a:xfrm>
            <a:off x="3852721" y="2217942"/>
            <a:ext cx="29464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duC/dt</a:t>
            </a:r>
            <a:endParaRPr sz="700">
              <a:latin typeface="Arial"/>
              <a:cs typeface="Arial"/>
            </a:endParaRPr>
          </a:p>
        </p:txBody>
      </p:sp>
      <p:sp>
        <p:nvSpPr>
          <p:cNvPr id="35" name="object 35"/>
          <p:cNvSpPr/>
          <p:nvPr/>
        </p:nvSpPr>
        <p:spPr>
          <a:xfrm>
            <a:off x="3842582" y="2207392"/>
            <a:ext cx="311703" cy="123509"/>
          </a:xfrm>
          <a:custGeom>
            <a:avLst/>
            <a:gdLst/>
            <a:ahLst/>
            <a:cxnLst/>
            <a:rect l="l" t="t" r="r" b="b"/>
            <a:pathLst>
              <a:path w="311703" h="123509">
                <a:moveTo>
                  <a:pt x="60761" y="0"/>
                </a:moveTo>
                <a:lnTo>
                  <a:pt x="46367" y="1715"/>
                </a:lnTo>
                <a:lnTo>
                  <a:pt x="33210" y="6592"/>
                </a:lnTo>
                <a:lnTo>
                  <a:pt x="5192" y="36154"/>
                </a:lnTo>
                <a:lnTo>
                  <a:pt x="0" y="62733"/>
                </a:lnTo>
                <a:lnTo>
                  <a:pt x="1714" y="77130"/>
                </a:lnTo>
                <a:lnTo>
                  <a:pt x="24209" y="111286"/>
                </a:lnTo>
                <a:lnTo>
                  <a:pt x="250941" y="123509"/>
                </a:lnTo>
                <a:lnTo>
                  <a:pt x="265335" y="121794"/>
                </a:lnTo>
                <a:lnTo>
                  <a:pt x="299484" y="99293"/>
                </a:lnTo>
                <a:lnTo>
                  <a:pt x="311703" y="60775"/>
                </a:lnTo>
                <a:lnTo>
                  <a:pt x="309988" y="46378"/>
                </a:lnTo>
                <a:lnTo>
                  <a:pt x="287494" y="12222"/>
                </a:lnTo>
                <a:lnTo>
                  <a:pt x="262076" y="1018"/>
                </a:lnTo>
                <a:lnTo>
                  <a:pt x="60761" y="0"/>
                </a:lnTo>
                <a:close/>
              </a:path>
            </a:pathLst>
          </a:custGeom>
          <a:ln w="10146">
            <a:solidFill>
              <a:srgbClr val="231F20"/>
            </a:solidFill>
          </a:ln>
        </p:spPr>
        <p:txBody>
          <a:bodyPr wrap="square" lIns="0" tIns="0" rIns="0" bIns="0" rtlCol="0">
            <a:noAutofit/>
          </a:bodyPr>
          <a:lstStyle/>
          <a:p>
            <a:endParaRPr/>
          </a:p>
        </p:txBody>
      </p:sp>
      <p:sp>
        <p:nvSpPr>
          <p:cNvPr id="36" name="object 36"/>
          <p:cNvSpPr txBox="1"/>
          <p:nvPr/>
        </p:nvSpPr>
        <p:spPr>
          <a:xfrm>
            <a:off x="3928108" y="2378259"/>
            <a:ext cx="11176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iC</a:t>
            </a:r>
            <a:endParaRPr sz="700">
              <a:latin typeface="Arial"/>
              <a:cs typeface="Arial"/>
            </a:endParaRPr>
          </a:p>
        </p:txBody>
      </p:sp>
      <p:sp>
        <p:nvSpPr>
          <p:cNvPr id="37" name="object 37"/>
          <p:cNvSpPr/>
          <p:nvPr/>
        </p:nvSpPr>
        <p:spPr>
          <a:xfrm>
            <a:off x="3901378" y="2371808"/>
            <a:ext cx="158800" cy="111757"/>
          </a:xfrm>
          <a:custGeom>
            <a:avLst/>
            <a:gdLst/>
            <a:ahLst/>
            <a:cxnLst/>
            <a:rect l="l" t="t" r="r" b="b"/>
            <a:pathLst>
              <a:path w="158800" h="111757">
                <a:moveTo>
                  <a:pt x="52928" y="0"/>
                </a:moveTo>
                <a:lnTo>
                  <a:pt x="38992" y="1957"/>
                </a:lnTo>
                <a:lnTo>
                  <a:pt x="26449" y="7485"/>
                </a:lnTo>
                <a:lnTo>
                  <a:pt x="2078" y="40320"/>
                </a:lnTo>
                <a:lnTo>
                  <a:pt x="0" y="55882"/>
                </a:lnTo>
                <a:lnTo>
                  <a:pt x="1854" y="70593"/>
                </a:lnTo>
                <a:lnTo>
                  <a:pt x="25749" y="103836"/>
                </a:lnTo>
                <a:lnTo>
                  <a:pt x="105857" y="111757"/>
                </a:lnTo>
                <a:lnTo>
                  <a:pt x="119792" y="109800"/>
                </a:lnTo>
                <a:lnTo>
                  <a:pt x="151290" y="84580"/>
                </a:lnTo>
                <a:lnTo>
                  <a:pt x="158800" y="55875"/>
                </a:lnTo>
                <a:lnTo>
                  <a:pt x="156945" y="41166"/>
                </a:lnTo>
                <a:lnTo>
                  <a:pt x="133046" y="7925"/>
                </a:lnTo>
                <a:lnTo>
                  <a:pt x="106738" y="7"/>
                </a:lnTo>
                <a:lnTo>
                  <a:pt x="52928" y="0"/>
                </a:lnTo>
                <a:close/>
              </a:path>
            </a:pathLst>
          </a:custGeom>
          <a:ln w="10146">
            <a:solidFill>
              <a:srgbClr val="231F20"/>
            </a:solidFill>
          </a:ln>
        </p:spPr>
        <p:txBody>
          <a:bodyPr wrap="square" lIns="0" tIns="0" rIns="0" bIns="0" rtlCol="0">
            <a:noAutofit/>
          </a:bodyPr>
          <a:lstStyle/>
          <a:p>
            <a:endParaRPr/>
          </a:p>
        </p:txBody>
      </p:sp>
      <p:sp>
        <p:nvSpPr>
          <p:cNvPr id="38" name="object 38"/>
          <p:cNvSpPr/>
          <p:nvPr/>
        </p:nvSpPr>
        <p:spPr>
          <a:xfrm>
            <a:off x="3225027" y="978194"/>
            <a:ext cx="676381" cy="0"/>
          </a:xfrm>
          <a:custGeom>
            <a:avLst/>
            <a:gdLst/>
            <a:ahLst/>
            <a:cxnLst/>
            <a:rect l="l" t="t" r="r" b="b"/>
            <a:pathLst>
              <a:path w="676381">
                <a:moveTo>
                  <a:pt x="0" y="0"/>
                </a:moveTo>
                <a:lnTo>
                  <a:pt x="676381" y="0"/>
                </a:lnTo>
              </a:path>
            </a:pathLst>
          </a:custGeom>
          <a:ln w="10146">
            <a:solidFill>
              <a:srgbClr val="E96634"/>
            </a:solidFill>
          </a:ln>
        </p:spPr>
        <p:txBody>
          <a:bodyPr wrap="square" lIns="0" tIns="0" rIns="0" bIns="0" rtlCol="0">
            <a:noAutofit/>
          </a:bodyPr>
          <a:lstStyle/>
          <a:p>
            <a:endParaRPr/>
          </a:p>
        </p:txBody>
      </p:sp>
      <p:sp>
        <p:nvSpPr>
          <p:cNvPr id="39" name="object 39"/>
          <p:cNvSpPr/>
          <p:nvPr/>
        </p:nvSpPr>
        <p:spPr>
          <a:xfrm>
            <a:off x="3225030" y="1142881"/>
            <a:ext cx="682249" cy="152933"/>
          </a:xfrm>
          <a:custGeom>
            <a:avLst/>
            <a:gdLst/>
            <a:ahLst/>
            <a:cxnLst/>
            <a:rect l="l" t="t" r="r" b="b"/>
            <a:pathLst>
              <a:path w="682249" h="152933">
                <a:moveTo>
                  <a:pt x="0" y="0"/>
                </a:moveTo>
                <a:lnTo>
                  <a:pt x="682249" y="152933"/>
                </a:lnTo>
              </a:path>
            </a:pathLst>
          </a:custGeom>
          <a:ln w="5073">
            <a:solidFill>
              <a:srgbClr val="363639"/>
            </a:solidFill>
          </a:ln>
        </p:spPr>
        <p:txBody>
          <a:bodyPr wrap="square" lIns="0" tIns="0" rIns="0" bIns="0" rtlCol="0">
            <a:noAutofit/>
          </a:bodyPr>
          <a:lstStyle/>
          <a:p>
            <a:endParaRPr/>
          </a:p>
        </p:txBody>
      </p:sp>
      <p:sp>
        <p:nvSpPr>
          <p:cNvPr id="40" name="object 40"/>
          <p:cNvSpPr/>
          <p:nvPr/>
        </p:nvSpPr>
        <p:spPr>
          <a:xfrm>
            <a:off x="3225030" y="1148760"/>
            <a:ext cx="670483" cy="305836"/>
          </a:xfrm>
          <a:custGeom>
            <a:avLst/>
            <a:gdLst/>
            <a:ahLst/>
            <a:cxnLst/>
            <a:rect l="l" t="t" r="r" b="b"/>
            <a:pathLst>
              <a:path w="670483" h="305836">
                <a:moveTo>
                  <a:pt x="0" y="0"/>
                </a:moveTo>
                <a:lnTo>
                  <a:pt x="670483" y="305836"/>
                </a:lnTo>
              </a:path>
            </a:pathLst>
          </a:custGeom>
          <a:ln w="5073">
            <a:solidFill>
              <a:srgbClr val="363639"/>
            </a:solidFill>
          </a:ln>
        </p:spPr>
        <p:txBody>
          <a:bodyPr wrap="square" lIns="0" tIns="0" rIns="0" bIns="0" rtlCol="0">
            <a:noAutofit/>
          </a:bodyPr>
          <a:lstStyle/>
          <a:p>
            <a:endParaRPr/>
          </a:p>
        </p:txBody>
      </p:sp>
      <p:sp>
        <p:nvSpPr>
          <p:cNvPr id="41" name="object 41"/>
          <p:cNvSpPr/>
          <p:nvPr/>
        </p:nvSpPr>
        <p:spPr>
          <a:xfrm>
            <a:off x="3230910" y="1301681"/>
            <a:ext cx="676366" cy="317601"/>
          </a:xfrm>
          <a:custGeom>
            <a:avLst/>
            <a:gdLst/>
            <a:ahLst/>
            <a:cxnLst/>
            <a:rect l="l" t="t" r="r" b="b"/>
            <a:pathLst>
              <a:path w="676366" h="317601">
                <a:moveTo>
                  <a:pt x="0" y="0"/>
                </a:moveTo>
                <a:lnTo>
                  <a:pt x="676366" y="317601"/>
                </a:lnTo>
              </a:path>
            </a:pathLst>
          </a:custGeom>
          <a:ln w="10146">
            <a:solidFill>
              <a:srgbClr val="534195"/>
            </a:solidFill>
          </a:ln>
        </p:spPr>
        <p:txBody>
          <a:bodyPr wrap="square" lIns="0" tIns="0" rIns="0" bIns="0" rtlCol="0">
            <a:noAutofit/>
          </a:bodyPr>
          <a:lstStyle/>
          <a:p>
            <a:endParaRPr/>
          </a:p>
        </p:txBody>
      </p:sp>
      <p:sp>
        <p:nvSpPr>
          <p:cNvPr id="42" name="object 42"/>
          <p:cNvSpPr/>
          <p:nvPr/>
        </p:nvSpPr>
        <p:spPr>
          <a:xfrm>
            <a:off x="3230913" y="1301681"/>
            <a:ext cx="682249" cy="470519"/>
          </a:xfrm>
          <a:custGeom>
            <a:avLst/>
            <a:gdLst/>
            <a:ahLst/>
            <a:cxnLst/>
            <a:rect l="l" t="t" r="r" b="b"/>
            <a:pathLst>
              <a:path w="682249" h="470519">
                <a:moveTo>
                  <a:pt x="0" y="0"/>
                </a:moveTo>
                <a:lnTo>
                  <a:pt x="682249" y="470519"/>
                </a:lnTo>
              </a:path>
            </a:pathLst>
          </a:custGeom>
          <a:ln w="5073">
            <a:solidFill>
              <a:srgbClr val="363639"/>
            </a:solidFill>
          </a:ln>
        </p:spPr>
        <p:txBody>
          <a:bodyPr wrap="square" lIns="0" tIns="0" rIns="0" bIns="0" rtlCol="0">
            <a:noAutofit/>
          </a:bodyPr>
          <a:lstStyle/>
          <a:p>
            <a:endParaRPr/>
          </a:p>
        </p:txBody>
      </p:sp>
      <p:sp>
        <p:nvSpPr>
          <p:cNvPr id="43" name="object 43"/>
          <p:cNvSpPr/>
          <p:nvPr/>
        </p:nvSpPr>
        <p:spPr>
          <a:xfrm>
            <a:off x="3230910" y="1460479"/>
            <a:ext cx="676366" cy="470534"/>
          </a:xfrm>
          <a:custGeom>
            <a:avLst/>
            <a:gdLst/>
            <a:ahLst/>
            <a:cxnLst/>
            <a:rect l="l" t="t" r="r" b="b"/>
            <a:pathLst>
              <a:path w="676366" h="470534">
                <a:moveTo>
                  <a:pt x="0" y="0"/>
                </a:moveTo>
                <a:lnTo>
                  <a:pt x="676366" y="470534"/>
                </a:lnTo>
              </a:path>
            </a:pathLst>
          </a:custGeom>
          <a:ln w="10146">
            <a:solidFill>
              <a:srgbClr val="4E3A90"/>
            </a:solidFill>
          </a:ln>
        </p:spPr>
        <p:txBody>
          <a:bodyPr wrap="square" lIns="0" tIns="0" rIns="0" bIns="0" rtlCol="0">
            <a:noAutofit/>
          </a:bodyPr>
          <a:lstStyle/>
          <a:p>
            <a:endParaRPr/>
          </a:p>
        </p:txBody>
      </p:sp>
      <p:sp>
        <p:nvSpPr>
          <p:cNvPr id="44" name="object 44"/>
          <p:cNvSpPr/>
          <p:nvPr/>
        </p:nvSpPr>
        <p:spPr>
          <a:xfrm>
            <a:off x="3230910" y="1460479"/>
            <a:ext cx="611672" cy="623447"/>
          </a:xfrm>
          <a:custGeom>
            <a:avLst/>
            <a:gdLst/>
            <a:ahLst/>
            <a:cxnLst/>
            <a:rect l="l" t="t" r="r" b="b"/>
            <a:pathLst>
              <a:path w="611672" h="623447">
                <a:moveTo>
                  <a:pt x="0" y="0"/>
                </a:moveTo>
                <a:lnTo>
                  <a:pt x="611672" y="623447"/>
                </a:lnTo>
              </a:path>
            </a:pathLst>
          </a:custGeom>
          <a:ln w="10146">
            <a:solidFill>
              <a:srgbClr val="E86730"/>
            </a:solidFill>
          </a:ln>
        </p:spPr>
        <p:txBody>
          <a:bodyPr wrap="square" lIns="0" tIns="0" rIns="0" bIns="0" rtlCol="0">
            <a:noAutofit/>
          </a:bodyPr>
          <a:lstStyle/>
          <a:p>
            <a:endParaRPr/>
          </a:p>
        </p:txBody>
      </p:sp>
      <p:sp>
        <p:nvSpPr>
          <p:cNvPr id="45" name="object 45"/>
          <p:cNvSpPr/>
          <p:nvPr/>
        </p:nvSpPr>
        <p:spPr>
          <a:xfrm>
            <a:off x="3225027" y="1625178"/>
            <a:ext cx="617555" cy="635194"/>
          </a:xfrm>
          <a:custGeom>
            <a:avLst/>
            <a:gdLst/>
            <a:ahLst/>
            <a:cxnLst/>
            <a:rect l="l" t="t" r="r" b="b"/>
            <a:pathLst>
              <a:path w="617555" h="635194">
                <a:moveTo>
                  <a:pt x="0" y="0"/>
                </a:moveTo>
                <a:lnTo>
                  <a:pt x="617555" y="635194"/>
                </a:lnTo>
              </a:path>
            </a:pathLst>
          </a:custGeom>
          <a:ln w="10146">
            <a:solidFill>
              <a:srgbClr val="EC6833"/>
            </a:solidFill>
          </a:ln>
        </p:spPr>
        <p:txBody>
          <a:bodyPr wrap="square" lIns="0" tIns="0" rIns="0" bIns="0" rtlCol="0">
            <a:noAutofit/>
          </a:bodyPr>
          <a:lstStyle/>
          <a:p>
            <a:endParaRPr/>
          </a:p>
        </p:txBody>
      </p:sp>
      <p:sp>
        <p:nvSpPr>
          <p:cNvPr id="46" name="object 46"/>
          <p:cNvSpPr/>
          <p:nvPr/>
        </p:nvSpPr>
        <p:spPr>
          <a:xfrm>
            <a:off x="3225027" y="1631048"/>
            <a:ext cx="676381" cy="799889"/>
          </a:xfrm>
          <a:custGeom>
            <a:avLst/>
            <a:gdLst/>
            <a:ahLst/>
            <a:cxnLst/>
            <a:rect l="l" t="t" r="r" b="b"/>
            <a:pathLst>
              <a:path w="676381" h="799889">
                <a:moveTo>
                  <a:pt x="0" y="0"/>
                </a:moveTo>
                <a:lnTo>
                  <a:pt x="676381" y="799889"/>
                </a:lnTo>
              </a:path>
            </a:pathLst>
          </a:custGeom>
          <a:ln w="10146">
            <a:solidFill>
              <a:srgbClr val="523F92"/>
            </a:solidFill>
          </a:ln>
        </p:spPr>
        <p:txBody>
          <a:bodyPr wrap="square" lIns="0" tIns="0" rIns="0" bIns="0" rtlCol="0">
            <a:noAutofit/>
          </a:bodyPr>
          <a:lstStyle/>
          <a:p>
            <a:endParaRPr/>
          </a:p>
        </p:txBody>
      </p:sp>
      <p:sp>
        <p:nvSpPr>
          <p:cNvPr id="47" name="object 47"/>
          <p:cNvSpPr/>
          <p:nvPr/>
        </p:nvSpPr>
        <p:spPr>
          <a:xfrm>
            <a:off x="3225030" y="984077"/>
            <a:ext cx="682249" cy="799886"/>
          </a:xfrm>
          <a:custGeom>
            <a:avLst/>
            <a:gdLst/>
            <a:ahLst/>
            <a:cxnLst/>
            <a:rect l="l" t="t" r="r" b="b"/>
            <a:pathLst>
              <a:path w="682249" h="799886">
                <a:moveTo>
                  <a:pt x="0" y="799886"/>
                </a:moveTo>
                <a:lnTo>
                  <a:pt x="682249" y="0"/>
                </a:lnTo>
              </a:path>
            </a:pathLst>
          </a:custGeom>
          <a:ln w="10146">
            <a:solidFill>
              <a:srgbClr val="513C90"/>
            </a:solidFill>
          </a:ln>
        </p:spPr>
        <p:txBody>
          <a:bodyPr wrap="square" lIns="0" tIns="0" rIns="0" bIns="0" rtlCol="0">
            <a:noAutofit/>
          </a:bodyPr>
          <a:lstStyle/>
          <a:p>
            <a:endParaRPr/>
          </a:p>
        </p:txBody>
      </p:sp>
      <p:sp>
        <p:nvSpPr>
          <p:cNvPr id="48" name="object 48"/>
          <p:cNvSpPr/>
          <p:nvPr/>
        </p:nvSpPr>
        <p:spPr>
          <a:xfrm>
            <a:off x="3225028" y="1301681"/>
            <a:ext cx="688131" cy="482285"/>
          </a:xfrm>
          <a:custGeom>
            <a:avLst/>
            <a:gdLst/>
            <a:ahLst/>
            <a:cxnLst/>
            <a:rect l="l" t="t" r="r" b="b"/>
            <a:pathLst>
              <a:path w="688131" h="482285">
                <a:moveTo>
                  <a:pt x="0" y="482285"/>
                </a:moveTo>
                <a:lnTo>
                  <a:pt x="688131" y="0"/>
                </a:lnTo>
              </a:path>
            </a:pathLst>
          </a:custGeom>
          <a:ln w="5073">
            <a:solidFill>
              <a:srgbClr val="363639"/>
            </a:solidFill>
          </a:ln>
        </p:spPr>
        <p:txBody>
          <a:bodyPr wrap="square" lIns="0" tIns="0" rIns="0" bIns="0" rtlCol="0">
            <a:noAutofit/>
          </a:bodyPr>
          <a:lstStyle/>
          <a:p>
            <a:endParaRPr/>
          </a:p>
        </p:txBody>
      </p:sp>
      <p:sp>
        <p:nvSpPr>
          <p:cNvPr id="49" name="object 49"/>
          <p:cNvSpPr/>
          <p:nvPr/>
        </p:nvSpPr>
        <p:spPr>
          <a:xfrm>
            <a:off x="3230913" y="1942766"/>
            <a:ext cx="670499" cy="0"/>
          </a:xfrm>
          <a:custGeom>
            <a:avLst/>
            <a:gdLst/>
            <a:ahLst/>
            <a:cxnLst/>
            <a:rect l="l" t="t" r="r" b="b"/>
            <a:pathLst>
              <a:path w="670499">
                <a:moveTo>
                  <a:pt x="0" y="0"/>
                </a:moveTo>
                <a:lnTo>
                  <a:pt x="670499" y="0"/>
                </a:lnTo>
              </a:path>
            </a:pathLst>
          </a:custGeom>
          <a:ln w="5073">
            <a:solidFill>
              <a:srgbClr val="363639"/>
            </a:solidFill>
          </a:ln>
        </p:spPr>
        <p:txBody>
          <a:bodyPr wrap="square" lIns="0" tIns="0" rIns="0" bIns="0" rtlCol="0">
            <a:noAutofit/>
          </a:bodyPr>
          <a:lstStyle/>
          <a:p>
            <a:endParaRPr/>
          </a:p>
        </p:txBody>
      </p:sp>
      <p:sp>
        <p:nvSpPr>
          <p:cNvPr id="50" name="object 50"/>
          <p:cNvSpPr/>
          <p:nvPr/>
        </p:nvSpPr>
        <p:spPr>
          <a:xfrm>
            <a:off x="3230913" y="1301681"/>
            <a:ext cx="682249" cy="641087"/>
          </a:xfrm>
          <a:custGeom>
            <a:avLst/>
            <a:gdLst/>
            <a:ahLst/>
            <a:cxnLst/>
            <a:rect l="l" t="t" r="r" b="b"/>
            <a:pathLst>
              <a:path w="682249" h="641087">
                <a:moveTo>
                  <a:pt x="0" y="641087"/>
                </a:moveTo>
                <a:lnTo>
                  <a:pt x="682249" y="0"/>
                </a:lnTo>
              </a:path>
            </a:pathLst>
          </a:custGeom>
          <a:ln w="5073">
            <a:solidFill>
              <a:srgbClr val="363639"/>
            </a:solidFill>
          </a:ln>
        </p:spPr>
        <p:txBody>
          <a:bodyPr wrap="square" lIns="0" tIns="0" rIns="0" bIns="0" rtlCol="0">
            <a:noAutofit/>
          </a:bodyPr>
          <a:lstStyle/>
          <a:p>
            <a:endParaRPr/>
          </a:p>
        </p:txBody>
      </p:sp>
      <p:sp>
        <p:nvSpPr>
          <p:cNvPr id="51" name="object 51"/>
          <p:cNvSpPr/>
          <p:nvPr/>
        </p:nvSpPr>
        <p:spPr>
          <a:xfrm>
            <a:off x="3230910" y="1625181"/>
            <a:ext cx="676366" cy="317587"/>
          </a:xfrm>
          <a:custGeom>
            <a:avLst/>
            <a:gdLst/>
            <a:ahLst/>
            <a:cxnLst/>
            <a:rect l="l" t="t" r="r" b="b"/>
            <a:pathLst>
              <a:path w="676366" h="317587">
                <a:moveTo>
                  <a:pt x="0" y="317587"/>
                </a:moveTo>
                <a:lnTo>
                  <a:pt x="676366" y="0"/>
                </a:lnTo>
              </a:path>
            </a:pathLst>
          </a:custGeom>
          <a:ln w="10146">
            <a:solidFill>
              <a:srgbClr val="4E3A8F"/>
            </a:solidFill>
          </a:ln>
        </p:spPr>
        <p:txBody>
          <a:bodyPr wrap="square" lIns="0" tIns="0" rIns="0" bIns="0" rtlCol="0">
            <a:noAutofit/>
          </a:bodyPr>
          <a:lstStyle/>
          <a:p>
            <a:endParaRPr/>
          </a:p>
        </p:txBody>
      </p:sp>
      <p:sp>
        <p:nvSpPr>
          <p:cNvPr id="52" name="object 52"/>
          <p:cNvSpPr/>
          <p:nvPr/>
        </p:nvSpPr>
        <p:spPr>
          <a:xfrm>
            <a:off x="3225028" y="1625181"/>
            <a:ext cx="688131" cy="482275"/>
          </a:xfrm>
          <a:custGeom>
            <a:avLst/>
            <a:gdLst/>
            <a:ahLst/>
            <a:cxnLst/>
            <a:rect l="l" t="t" r="r" b="b"/>
            <a:pathLst>
              <a:path w="688131" h="482275">
                <a:moveTo>
                  <a:pt x="0" y="482275"/>
                </a:moveTo>
                <a:lnTo>
                  <a:pt x="688131" y="0"/>
                </a:lnTo>
              </a:path>
            </a:pathLst>
          </a:custGeom>
          <a:ln w="10146">
            <a:solidFill>
              <a:srgbClr val="E86236"/>
            </a:solidFill>
          </a:ln>
        </p:spPr>
        <p:txBody>
          <a:bodyPr wrap="square" lIns="0" tIns="0" rIns="0" bIns="0" rtlCol="0">
            <a:noAutofit/>
          </a:bodyPr>
          <a:lstStyle/>
          <a:p>
            <a:endParaRPr/>
          </a:p>
        </p:txBody>
      </p:sp>
      <p:sp>
        <p:nvSpPr>
          <p:cNvPr id="53" name="object 53"/>
          <p:cNvSpPr/>
          <p:nvPr/>
        </p:nvSpPr>
        <p:spPr>
          <a:xfrm>
            <a:off x="3230913" y="1142881"/>
            <a:ext cx="682249" cy="1123381"/>
          </a:xfrm>
          <a:custGeom>
            <a:avLst/>
            <a:gdLst/>
            <a:ahLst/>
            <a:cxnLst/>
            <a:rect l="l" t="t" r="r" b="b"/>
            <a:pathLst>
              <a:path w="682249" h="1123381">
                <a:moveTo>
                  <a:pt x="0" y="1123381"/>
                </a:moveTo>
                <a:lnTo>
                  <a:pt x="682249" y="0"/>
                </a:lnTo>
              </a:path>
            </a:pathLst>
          </a:custGeom>
          <a:ln w="10146">
            <a:solidFill>
              <a:srgbClr val="E96C35"/>
            </a:solidFill>
          </a:ln>
        </p:spPr>
        <p:txBody>
          <a:bodyPr wrap="square" lIns="0" tIns="0" rIns="0" bIns="0" rtlCol="0">
            <a:noAutofit/>
          </a:bodyPr>
          <a:lstStyle/>
          <a:p>
            <a:endParaRPr/>
          </a:p>
        </p:txBody>
      </p:sp>
      <p:sp>
        <p:nvSpPr>
          <p:cNvPr id="54" name="object 54"/>
          <p:cNvSpPr/>
          <p:nvPr/>
        </p:nvSpPr>
        <p:spPr>
          <a:xfrm>
            <a:off x="3230910" y="1466362"/>
            <a:ext cx="676366" cy="799897"/>
          </a:xfrm>
          <a:custGeom>
            <a:avLst/>
            <a:gdLst/>
            <a:ahLst/>
            <a:cxnLst/>
            <a:rect l="l" t="t" r="r" b="b"/>
            <a:pathLst>
              <a:path w="676366" h="799897">
                <a:moveTo>
                  <a:pt x="0" y="799897"/>
                </a:moveTo>
                <a:lnTo>
                  <a:pt x="676366" y="0"/>
                </a:lnTo>
              </a:path>
            </a:pathLst>
          </a:custGeom>
          <a:ln w="10146">
            <a:solidFill>
              <a:srgbClr val="4C3C90"/>
            </a:solidFill>
          </a:ln>
        </p:spPr>
        <p:txBody>
          <a:bodyPr wrap="square" lIns="0" tIns="0" rIns="0" bIns="0" rtlCol="0">
            <a:noAutofit/>
          </a:bodyPr>
          <a:lstStyle/>
          <a:p>
            <a:endParaRPr/>
          </a:p>
        </p:txBody>
      </p:sp>
      <p:sp>
        <p:nvSpPr>
          <p:cNvPr id="55" name="object 55"/>
          <p:cNvSpPr/>
          <p:nvPr/>
        </p:nvSpPr>
        <p:spPr>
          <a:xfrm>
            <a:off x="3230910" y="2425046"/>
            <a:ext cx="658718" cy="0"/>
          </a:xfrm>
          <a:custGeom>
            <a:avLst/>
            <a:gdLst/>
            <a:ahLst/>
            <a:cxnLst/>
            <a:rect l="l" t="t" r="r" b="b"/>
            <a:pathLst>
              <a:path w="658718">
                <a:moveTo>
                  <a:pt x="0" y="0"/>
                </a:moveTo>
                <a:lnTo>
                  <a:pt x="658718" y="0"/>
                </a:lnTo>
              </a:path>
            </a:pathLst>
          </a:custGeom>
          <a:ln w="5073">
            <a:solidFill>
              <a:srgbClr val="363639"/>
            </a:solidFill>
          </a:ln>
        </p:spPr>
        <p:txBody>
          <a:bodyPr wrap="square" lIns="0" tIns="0" rIns="0" bIns="0" rtlCol="0">
            <a:noAutofit/>
          </a:bodyPr>
          <a:lstStyle/>
          <a:p>
            <a:endParaRPr/>
          </a:p>
        </p:txBody>
      </p:sp>
      <p:sp>
        <p:nvSpPr>
          <p:cNvPr id="56" name="object 56"/>
          <p:cNvSpPr/>
          <p:nvPr/>
        </p:nvSpPr>
        <p:spPr>
          <a:xfrm>
            <a:off x="3236796" y="1472248"/>
            <a:ext cx="670483" cy="952801"/>
          </a:xfrm>
          <a:custGeom>
            <a:avLst/>
            <a:gdLst/>
            <a:ahLst/>
            <a:cxnLst/>
            <a:rect l="l" t="t" r="r" b="b"/>
            <a:pathLst>
              <a:path w="670483" h="952801">
                <a:moveTo>
                  <a:pt x="0" y="952801"/>
                </a:moveTo>
                <a:lnTo>
                  <a:pt x="670483" y="0"/>
                </a:lnTo>
              </a:path>
            </a:pathLst>
          </a:custGeom>
          <a:ln w="5073">
            <a:solidFill>
              <a:srgbClr val="363639"/>
            </a:solidFill>
          </a:ln>
        </p:spPr>
        <p:txBody>
          <a:bodyPr wrap="square" lIns="0" tIns="0" rIns="0" bIns="0" rtlCol="0">
            <a:noAutofit/>
          </a:bodyPr>
          <a:lstStyle/>
          <a:p>
            <a:endParaRPr/>
          </a:p>
        </p:txBody>
      </p:sp>
      <p:sp>
        <p:nvSpPr>
          <p:cNvPr id="57" name="object 57"/>
          <p:cNvSpPr/>
          <p:nvPr/>
        </p:nvSpPr>
        <p:spPr>
          <a:xfrm>
            <a:off x="3236793" y="1778096"/>
            <a:ext cx="676366" cy="646950"/>
          </a:xfrm>
          <a:custGeom>
            <a:avLst/>
            <a:gdLst/>
            <a:ahLst/>
            <a:cxnLst/>
            <a:rect l="l" t="t" r="r" b="b"/>
            <a:pathLst>
              <a:path w="676366" h="646950">
                <a:moveTo>
                  <a:pt x="0" y="646950"/>
                </a:moveTo>
                <a:lnTo>
                  <a:pt x="676366" y="0"/>
                </a:lnTo>
              </a:path>
            </a:pathLst>
          </a:custGeom>
          <a:ln w="5073">
            <a:solidFill>
              <a:srgbClr val="363639"/>
            </a:solidFill>
          </a:ln>
        </p:spPr>
        <p:txBody>
          <a:bodyPr wrap="square" lIns="0" tIns="0" rIns="0" bIns="0" rtlCol="0">
            <a:noAutofit/>
          </a:bodyPr>
          <a:lstStyle/>
          <a:p>
            <a:endParaRPr/>
          </a:p>
        </p:txBody>
      </p:sp>
      <p:sp>
        <p:nvSpPr>
          <p:cNvPr id="60" name="object 58"/>
          <p:cNvSpPr txBox="1"/>
          <p:nvPr/>
        </p:nvSpPr>
        <p:spPr>
          <a:xfrm>
            <a:off x="467359" y="2814226"/>
            <a:ext cx="666750" cy="376555"/>
          </a:xfrm>
          <a:prstGeom prst="rect">
            <a:avLst/>
          </a:prstGeom>
        </p:spPr>
        <p:txBody>
          <a:bodyPr vert="horz" wrap="square" lIns="0" tIns="0" rIns="0" bIns="0" rtlCol="0">
            <a:noAutofit/>
          </a:bodyPr>
          <a:lstStyle/>
          <a:p>
            <a:pPr marL="12694" marR="12694">
              <a:lnSpc>
                <a:spcPct val="98100"/>
              </a:lnSpc>
            </a:pPr>
            <a:r>
              <a:rPr lang="ja-JP" altLang="en-US" sz="800" spc="15" dirty="0" smtClean="0">
                <a:solidFill>
                  <a:srgbClr val="FF0000"/>
                </a:solidFill>
                <a:latin typeface="Times New Roman"/>
                <a:cs typeface="Times New Roman"/>
              </a:rPr>
              <a:t>赤の変数</a:t>
            </a:r>
            <a:r>
              <a:rPr sz="800" spc="10" dirty="0" smtClean="0">
                <a:solidFill>
                  <a:srgbClr val="FF0000"/>
                </a:solidFill>
                <a:latin typeface="Times New Roman"/>
                <a:cs typeface="Times New Roman"/>
              </a:rPr>
              <a:t>: </a:t>
            </a:r>
            <a:endParaRPr lang="en-US" sz="800" spc="10" dirty="0" smtClean="0">
              <a:solidFill>
                <a:srgbClr val="FF0000"/>
              </a:solidFill>
              <a:latin typeface="Times New Roman"/>
              <a:cs typeface="Times New Roman"/>
            </a:endParaRPr>
          </a:p>
          <a:p>
            <a:pPr marL="12694" marR="12694">
              <a:lnSpc>
                <a:spcPct val="98100"/>
              </a:lnSpc>
            </a:pPr>
            <a:r>
              <a:rPr lang="ja-JP" altLang="en-US" sz="800" spc="30" dirty="0" smtClean="0">
                <a:solidFill>
                  <a:srgbClr val="0000FF"/>
                </a:solidFill>
                <a:latin typeface="Times New Roman"/>
                <a:cs typeface="Times New Roman"/>
              </a:rPr>
              <a:t>青の変数</a:t>
            </a:r>
            <a:r>
              <a:rPr sz="800" spc="10" dirty="0" smtClean="0">
                <a:solidFill>
                  <a:srgbClr val="0000FF"/>
                </a:solidFill>
                <a:latin typeface="Times New Roman"/>
                <a:cs typeface="Times New Roman"/>
              </a:rPr>
              <a:t>: </a:t>
            </a:r>
            <a:endParaRPr lang="en-US" sz="800" spc="30" dirty="0" smtClean="0">
              <a:solidFill>
                <a:srgbClr val="0000FF"/>
              </a:solidFill>
              <a:latin typeface="Times New Roman"/>
              <a:cs typeface="Times New Roman"/>
            </a:endParaRPr>
          </a:p>
          <a:p>
            <a:pPr marL="12694" marR="12694">
              <a:lnSpc>
                <a:spcPct val="98100"/>
              </a:lnSpc>
            </a:pPr>
            <a:r>
              <a:rPr lang="ja-JP" altLang="en-US" sz="800" spc="30" dirty="0" smtClean="0">
                <a:latin typeface="Times New Roman"/>
                <a:cs typeface="Times New Roman"/>
              </a:rPr>
              <a:t>黒の変数</a:t>
            </a:r>
            <a:r>
              <a:rPr sz="800" spc="10" dirty="0" smtClean="0">
                <a:latin typeface="Times New Roman"/>
                <a:cs typeface="Times New Roman"/>
              </a:rPr>
              <a:t>:</a:t>
            </a:r>
            <a:endParaRPr sz="800" dirty="0">
              <a:latin typeface="Times New Roman"/>
              <a:cs typeface="Times New Roman"/>
            </a:endParaRPr>
          </a:p>
        </p:txBody>
      </p:sp>
      <p:sp>
        <p:nvSpPr>
          <p:cNvPr id="61" name="object 59"/>
          <p:cNvSpPr txBox="1"/>
          <p:nvPr/>
        </p:nvSpPr>
        <p:spPr>
          <a:xfrm>
            <a:off x="1259634" y="2811910"/>
            <a:ext cx="2877820" cy="379095"/>
          </a:xfrm>
          <a:prstGeom prst="rect">
            <a:avLst/>
          </a:prstGeom>
        </p:spPr>
        <p:txBody>
          <a:bodyPr vert="horz" wrap="square" lIns="0" tIns="0" rIns="0" bIns="0" rtlCol="0">
            <a:noAutofit/>
          </a:bodyPr>
          <a:lstStyle/>
          <a:p>
            <a:pPr marL="12694"/>
            <a:r>
              <a:rPr lang="ja-JP" altLang="en-US" sz="800" spc="15" dirty="0" smtClean="0">
                <a:latin typeface="Times New Roman"/>
                <a:cs typeface="Times New Roman"/>
              </a:rPr>
              <a:t>方程式から解かれる「未知数」</a:t>
            </a:r>
            <a:endParaRPr sz="800" dirty="0">
              <a:latin typeface="Times New Roman"/>
              <a:cs typeface="Times New Roman"/>
            </a:endParaRPr>
          </a:p>
          <a:p>
            <a:pPr marL="12694" marR="12694">
              <a:lnSpc>
                <a:spcPts val="950"/>
              </a:lnSpc>
              <a:spcBef>
                <a:spcPts val="15"/>
              </a:spcBef>
            </a:pPr>
            <a:r>
              <a:rPr lang="ja-JP" altLang="en-US" sz="800" spc="-10" dirty="0" smtClean="0">
                <a:latin typeface="Times New Roman"/>
                <a:cs typeface="Times New Roman"/>
              </a:rPr>
              <a:t>方程式から解かれない「既知の変数」</a:t>
            </a:r>
            <a:endParaRPr lang="en-US" altLang="ja-JP" sz="800" spc="-10" dirty="0" smtClean="0">
              <a:latin typeface="Times New Roman"/>
              <a:cs typeface="Times New Roman"/>
            </a:endParaRPr>
          </a:p>
          <a:p>
            <a:pPr marL="12694" marR="12694">
              <a:lnSpc>
                <a:spcPts val="950"/>
              </a:lnSpc>
              <a:spcBef>
                <a:spcPts val="15"/>
              </a:spcBef>
            </a:pPr>
            <a:r>
              <a:rPr lang="ja-JP" altLang="en-US" sz="800" spc="10" dirty="0" smtClean="0">
                <a:latin typeface="Times New Roman"/>
                <a:cs typeface="Times New Roman"/>
              </a:rPr>
              <a:t>方程式にまだ </a:t>
            </a:r>
            <a:r>
              <a:rPr lang="en-US" altLang="ja-JP" sz="800" spc="10" dirty="0" smtClean="0">
                <a:latin typeface="Times New Roman"/>
                <a:cs typeface="Times New Roman"/>
              </a:rPr>
              <a:t>assign </a:t>
            </a:r>
            <a:r>
              <a:rPr lang="ja-JP" altLang="en-US" sz="800" spc="10" dirty="0" smtClean="0">
                <a:latin typeface="Times New Roman"/>
                <a:cs typeface="Times New Roman"/>
              </a:rPr>
              <a:t>されていない変数</a:t>
            </a:r>
            <a:endParaRPr sz="800" dirty="0">
              <a:latin typeface="Times New Roman"/>
              <a:cs typeface="Times New Roman"/>
            </a:endParaRPr>
          </a:p>
        </p:txBody>
      </p:sp>
    </p:spTree>
  </p:cSld>
  <p:clrMapOvr>
    <a:masterClrMapping/>
  </p:clrMapOvr>
  <p:transition>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5502" y="3"/>
            <a:ext cx="4040339" cy="710565"/>
          </a:xfrm>
          <a:prstGeom prst="rect">
            <a:avLst/>
          </a:prstGeom>
        </p:spPr>
        <p:txBody>
          <a:bodyPr vert="horz" wrap="square" lIns="0" tIns="0" rIns="0" bIns="0" rtlCol="0">
            <a:noAutofit/>
          </a:bodyPr>
          <a:lstStyle/>
          <a:p>
            <a:pPr>
              <a:lnSpc>
                <a:spcPts val="750"/>
              </a:lnSpc>
              <a:spcBef>
                <a:spcPts val="33"/>
              </a:spcBef>
            </a:pPr>
            <a:endParaRPr lang="en-US" sz="800" dirty="0" smtClean="0"/>
          </a:p>
          <a:p>
            <a:pPr>
              <a:lnSpc>
                <a:spcPts val="750"/>
              </a:lnSpc>
              <a:spcBef>
                <a:spcPts val="33"/>
              </a:spcBef>
            </a:pPr>
            <a:endParaRPr sz="800" dirty="0"/>
          </a:p>
          <a:p>
            <a:pPr marL="12694"/>
            <a:r>
              <a:rPr lang="ja-JP" altLang="en-US" sz="1400" spc="-30" dirty="0" smtClean="0">
                <a:latin typeface="Times New Roman"/>
                <a:cs typeface="Times New Roman"/>
              </a:rPr>
              <a:t>グラフを使った解法 </a:t>
            </a:r>
            <a:r>
              <a:rPr lang="en-US" altLang="ja-JP" sz="1400" dirty="0" smtClean="0">
                <a:latin typeface="Times New Roman"/>
                <a:cs typeface="Times New Roman"/>
              </a:rPr>
              <a:t>(assignation) VIII</a:t>
            </a:r>
            <a:r>
              <a:rPr sz="1400" spc="90" dirty="0" smtClean="0">
                <a:solidFill>
                  <a:srgbClr val="FFFFFF"/>
                </a:solidFill>
                <a:latin typeface="Times New Roman"/>
                <a:cs typeface="Times New Roman"/>
              </a:rPr>
              <a:t> </a:t>
            </a:r>
            <a:r>
              <a:rPr sz="1400" spc="5" dirty="0">
                <a:solidFill>
                  <a:srgbClr val="FFFFFF"/>
                </a:solidFill>
                <a:latin typeface="Times New Roman"/>
                <a:cs typeface="Times New Roman"/>
              </a:rPr>
              <a:t>o</a:t>
            </a:r>
            <a:r>
              <a:rPr sz="1400" spc="-40" dirty="0">
                <a:solidFill>
                  <a:srgbClr val="FFFFFF"/>
                </a:solidFill>
                <a:latin typeface="Times New Roman"/>
                <a:cs typeface="Times New Roman"/>
              </a:rPr>
              <a:t>f</a:t>
            </a:r>
            <a:r>
              <a:rPr sz="1400" spc="105" dirty="0">
                <a:solidFill>
                  <a:srgbClr val="FFFFFF"/>
                </a:solidFill>
                <a:latin typeface="Times New Roman"/>
                <a:cs typeface="Times New Roman"/>
              </a:rPr>
              <a:t> </a:t>
            </a:r>
            <a:r>
              <a:rPr sz="1400" spc="-30" dirty="0">
                <a:solidFill>
                  <a:srgbClr val="FFFFFF"/>
                </a:solidFill>
                <a:latin typeface="Times New Roman"/>
                <a:cs typeface="Times New Roman"/>
              </a:rPr>
              <a:t>E</a:t>
            </a:r>
            <a:r>
              <a:rPr sz="1400" spc="5" dirty="0">
                <a:solidFill>
                  <a:srgbClr val="FFFFFF"/>
                </a:solidFill>
                <a:latin typeface="Times New Roman"/>
                <a:cs typeface="Times New Roman"/>
              </a:rPr>
              <a:t>qu</a:t>
            </a:r>
            <a:r>
              <a:rPr sz="1400" spc="45" dirty="0">
                <a:solidFill>
                  <a:srgbClr val="FFFFFF"/>
                </a:solidFill>
                <a:latin typeface="Times New Roman"/>
                <a:cs typeface="Times New Roman"/>
              </a:rPr>
              <a:t>a</a:t>
            </a:r>
            <a:r>
              <a:rPr sz="1400" spc="110" dirty="0">
                <a:solidFill>
                  <a:srgbClr val="FFFFFF"/>
                </a:solidFill>
                <a:latin typeface="Times New Roman"/>
                <a:cs typeface="Times New Roman"/>
              </a:rPr>
              <a:t>t</a:t>
            </a:r>
            <a:r>
              <a:rPr sz="1400" spc="-60" dirty="0">
                <a:solidFill>
                  <a:srgbClr val="FFFFFF"/>
                </a:solidFill>
                <a:latin typeface="Times New Roman"/>
                <a:cs typeface="Times New Roman"/>
              </a:rPr>
              <a:t>i</a:t>
            </a:r>
            <a:r>
              <a:rPr sz="1400" spc="5" dirty="0">
                <a:solidFill>
                  <a:srgbClr val="FFFFFF"/>
                </a:solidFill>
                <a:latin typeface="Times New Roman"/>
                <a:cs typeface="Times New Roman"/>
              </a:rPr>
              <a:t>on</a:t>
            </a:r>
            <a:r>
              <a:rPr sz="1400" spc="-15" dirty="0">
                <a:solidFill>
                  <a:srgbClr val="FFFFFF"/>
                </a:solidFill>
                <a:latin typeface="Times New Roman"/>
                <a:cs typeface="Times New Roman"/>
              </a:rPr>
              <a:t>s</a:t>
            </a:r>
            <a:r>
              <a:rPr sz="1400" spc="105" dirty="0">
                <a:solidFill>
                  <a:srgbClr val="FFFFFF"/>
                </a:solidFill>
                <a:latin typeface="Times New Roman"/>
                <a:cs typeface="Times New Roman"/>
              </a:rPr>
              <a:t> </a:t>
            </a:r>
            <a:r>
              <a:rPr sz="1400" spc="-100" dirty="0">
                <a:solidFill>
                  <a:srgbClr val="FFFFFF"/>
                </a:solidFill>
                <a:latin typeface="Times New Roman"/>
                <a:cs typeface="Times New Roman"/>
              </a:rPr>
              <a:t>V</a:t>
            </a:r>
            <a:r>
              <a:rPr sz="1400" spc="-55" dirty="0">
                <a:solidFill>
                  <a:srgbClr val="FFFFFF"/>
                </a:solidFill>
                <a:latin typeface="Times New Roman"/>
                <a:cs typeface="Times New Roman"/>
              </a:rPr>
              <a:t>II</a:t>
            </a:r>
            <a:r>
              <a:rPr sz="1400" spc="-90" dirty="0">
                <a:solidFill>
                  <a:srgbClr val="FFFFFF"/>
                </a:solidFill>
                <a:latin typeface="Times New Roman"/>
                <a:cs typeface="Times New Roman"/>
              </a:rPr>
              <a:t>I</a:t>
            </a:r>
            <a:endParaRPr sz="1400" dirty="0">
              <a:latin typeface="Times New Roman"/>
              <a:cs typeface="Times New Roman"/>
            </a:endParaRPr>
          </a:p>
        </p:txBody>
      </p:sp>
      <p:sp>
        <p:nvSpPr>
          <p:cNvPr id="3" name="object 3"/>
          <p:cNvSpPr txBox="1"/>
          <p:nvPr/>
        </p:nvSpPr>
        <p:spPr>
          <a:xfrm>
            <a:off x="625855" y="908432"/>
            <a:ext cx="774700" cy="1611630"/>
          </a:xfrm>
          <a:prstGeom prst="rect">
            <a:avLst/>
          </a:prstGeom>
        </p:spPr>
        <p:txBody>
          <a:bodyPr vert="horz" wrap="square" lIns="0" tIns="0" rIns="0" bIns="0" rtlCol="0">
            <a:noAutofit/>
          </a:bodyPr>
          <a:lstStyle/>
          <a:p>
            <a:pPr marL="32369" marR="234836">
              <a:lnSpc>
                <a:spcPct val="130000"/>
              </a:lnSpc>
            </a:pPr>
            <a:r>
              <a:rPr sz="800" spc="30" dirty="0">
                <a:solidFill>
                  <a:srgbClr val="FF0000"/>
                </a:solidFill>
                <a:latin typeface="Times New Roman"/>
                <a:cs typeface="Times New Roman"/>
              </a:rPr>
              <a:t>u</a:t>
            </a:r>
            <a:r>
              <a:rPr sz="900" spc="22" baseline="-9259" dirty="0">
                <a:solidFill>
                  <a:srgbClr val="FF0000"/>
                </a:solidFill>
                <a:latin typeface="Times New Roman"/>
                <a:cs typeface="Times New Roman"/>
              </a:rPr>
              <a:t>0 </a:t>
            </a:r>
            <a:r>
              <a:rPr sz="900" spc="-15" baseline="-9259" dirty="0">
                <a:solidFill>
                  <a:srgbClr val="FF0000"/>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15" dirty="0">
                <a:solidFill>
                  <a:srgbClr val="0000FF"/>
                </a:solidFill>
                <a:latin typeface="Times New Roman"/>
                <a:cs typeface="Times New Roman"/>
              </a:rPr>
              <a:t>f</a:t>
            </a:r>
            <a:r>
              <a:rPr sz="800" spc="-30" dirty="0">
                <a:solidFill>
                  <a:srgbClr val="0000FF"/>
                </a:solidFill>
                <a:latin typeface="Times New Roman"/>
                <a:cs typeface="Times New Roman"/>
              </a:rPr>
              <a:t> </a:t>
            </a:r>
            <a:r>
              <a:rPr sz="800" spc="50" dirty="0">
                <a:solidFill>
                  <a:srgbClr val="0000FF"/>
                </a:solidFill>
                <a:latin typeface="Times New Roman"/>
                <a:cs typeface="Times New Roman"/>
              </a:rPr>
              <a:t>(</a:t>
            </a:r>
            <a:r>
              <a:rPr sz="800" spc="130" dirty="0">
                <a:solidFill>
                  <a:srgbClr val="0000FF"/>
                </a:solidFill>
                <a:latin typeface="Times New Roman"/>
                <a:cs typeface="Times New Roman"/>
              </a:rPr>
              <a:t>t</a:t>
            </a:r>
            <a:r>
              <a:rPr sz="800" spc="60" dirty="0">
                <a:solidFill>
                  <a:srgbClr val="0000FF"/>
                </a:solidFill>
                <a:latin typeface="Times New Roman"/>
                <a:cs typeface="Times New Roman"/>
              </a:rPr>
              <a:t>)</a:t>
            </a:r>
            <a:r>
              <a:rPr sz="800" spc="45" dirty="0">
                <a:solidFill>
                  <a:srgbClr val="0000FF"/>
                </a:solidFill>
                <a:latin typeface="Times New Roman"/>
                <a:cs typeface="Times New Roman"/>
              </a:rPr>
              <a:t> </a:t>
            </a:r>
            <a:r>
              <a:rPr sz="800" spc="30" dirty="0">
                <a:latin typeface="Times New Roman"/>
                <a:cs typeface="Times New Roman"/>
              </a:rPr>
              <a:t>u</a:t>
            </a:r>
            <a:r>
              <a:rPr sz="900" spc="22" baseline="-9259" dirty="0">
                <a:latin typeface="Times New Roman"/>
                <a:cs typeface="Times New Roman"/>
              </a:rPr>
              <a:t>1 </a:t>
            </a:r>
            <a:r>
              <a:rPr sz="900" spc="-15" baseline="-9259" dirty="0">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10" dirty="0">
                <a:latin typeface="Times New Roman"/>
                <a:cs typeface="Times New Roman"/>
              </a:rPr>
              <a:t>R</a:t>
            </a:r>
            <a:r>
              <a:rPr sz="900" spc="22" baseline="-9259" dirty="0">
                <a:latin typeface="Times New Roman"/>
                <a:cs typeface="Times New Roman"/>
              </a:rPr>
              <a:t>1 </a:t>
            </a:r>
            <a:r>
              <a:rPr sz="900" spc="-104" baseline="-9259" dirty="0">
                <a:latin typeface="Times New Roman"/>
                <a:cs typeface="Times New Roman"/>
              </a:rPr>
              <a:t> </a:t>
            </a:r>
            <a:r>
              <a:rPr sz="800" spc="-70" dirty="0">
                <a:latin typeface="Gulim"/>
                <a:cs typeface="Gulim"/>
              </a:rPr>
              <a:t>·</a:t>
            </a:r>
            <a:r>
              <a:rPr sz="800" spc="-85" dirty="0">
                <a:latin typeface="Gulim"/>
                <a:cs typeface="Gulim"/>
              </a:rPr>
              <a:t> </a:t>
            </a:r>
            <a:r>
              <a:rPr sz="800" spc="-25" dirty="0">
                <a:latin typeface="Times New Roman"/>
                <a:cs typeface="Times New Roman"/>
              </a:rPr>
              <a:t>i</a:t>
            </a:r>
            <a:r>
              <a:rPr sz="900" spc="22" baseline="-9259" dirty="0">
                <a:latin typeface="Times New Roman"/>
                <a:cs typeface="Times New Roman"/>
              </a:rPr>
              <a:t>1</a:t>
            </a:r>
            <a:r>
              <a:rPr sz="900" spc="7" baseline="-9259" dirty="0">
                <a:latin typeface="Times New Roman"/>
                <a:cs typeface="Times New Roman"/>
              </a:rPr>
              <a:t> </a:t>
            </a:r>
            <a:r>
              <a:rPr sz="800" spc="30" dirty="0">
                <a:solidFill>
                  <a:srgbClr val="0000FF"/>
                </a:solidFill>
                <a:latin typeface="Times New Roman"/>
                <a:cs typeface="Times New Roman"/>
              </a:rPr>
              <a:t>u</a:t>
            </a:r>
            <a:r>
              <a:rPr sz="900" spc="22" baseline="-9259" dirty="0">
                <a:solidFill>
                  <a:srgbClr val="0000FF"/>
                </a:solidFill>
                <a:latin typeface="Times New Roman"/>
                <a:cs typeface="Times New Roman"/>
              </a:rPr>
              <a:t>2 </a:t>
            </a:r>
            <a:r>
              <a:rPr sz="900" spc="-15" baseline="-9259"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10" dirty="0">
                <a:latin typeface="Times New Roman"/>
                <a:cs typeface="Times New Roman"/>
              </a:rPr>
              <a:t>R</a:t>
            </a:r>
            <a:r>
              <a:rPr sz="900" spc="22" baseline="-9259" dirty="0">
                <a:latin typeface="Times New Roman"/>
                <a:cs typeface="Times New Roman"/>
              </a:rPr>
              <a:t>2 </a:t>
            </a:r>
            <a:r>
              <a:rPr sz="900" spc="-104" baseline="-9259" dirty="0">
                <a:latin typeface="Times New Roman"/>
                <a:cs typeface="Times New Roman"/>
              </a:rPr>
              <a:t> </a:t>
            </a:r>
            <a:r>
              <a:rPr sz="800" spc="-70" dirty="0">
                <a:latin typeface="Gulim"/>
                <a:cs typeface="Gulim"/>
              </a:rPr>
              <a:t>·</a:t>
            </a:r>
            <a:r>
              <a:rPr sz="800" spc="-85" dirty="0">
                <a:latin typeface="Gulim"/>
                <a:cs typeface="Gulim"/>
              </a:rPr>
              <a:t> </a:t>
            </a:r>
            <a:r>
              <a:rPr sz="800" spc="-25" dirty="0">
                <a:solidFill>
                  <a:srgbClr val="FF0000"/>
                </a:solidFill>
                <a:latin typeface="Times New Roman"/>
                <a:cs typeface="Times New Roman"/>
              </a:rPr>
              <a:t>i</a:t>
            </a:r>
            <a:r>
              <a:rPr sz="900" spc="22" baseline="-9259" dirty="0">
                <a:solidFill>
                  <a:srgbClr val="FF0000"/>
                </a:solidFill>
                <a:latin typeface="Times New Roman"/>
                <a:cs typeface="Times New Roman"/>
              </a:rPr>
              <a:t>2</a:t>
            </a:r>
            <a:endParaRPr sz="900" baseline="-9259">
              <a:latin typeface="Times New Roman"/>
              <a:cs typeface="Times New Roman"/>
            </a:endParaRPr>
          </a:p>
          <a:p>
            <a:pPr marL="32369" marR="12694" indent="-3175">
              <a:lnSpc>
                <a:spcPts val="1250"/>
              </a:lnSpc>
              <a:spcBef>
                <a:spcPts val="75"/>
              </a:spcBef>
            </a:pPr>
            <a:r>
              <a:rPr sz="800" spc="30" dirty="0">
                <a:solidFill>
                  <a:srgbClr val="0000FF"/>
                </a:solidFill>
                <a:latin typeface="Times New Roman"/>
                <a:cs typeface="Times New Roman"/>
              </a:rPr>
              <a:t>u</a:t>
            </a:r>
            <a:r>
              <a:rPr sz="900" spc="-37" baseline="-13888" dirty="0">
                <a:solidFill>
                  <a:srgbClr val="0000FF"/>
                </a:solidFill>
                <a:latin typeface="Times New Roman"/>
                <a:cs typeface="Times New Roman"/>
              </a:rPr>
              <a:t>L </a:t>
            </a:r>
            <a:r>
              <a:rPr sz="900" spc="-15" baseline="-13888"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30" dirty="0">
                <a:latin typeface="Times New Roman"/>
                <a:cs typeface="Times New Roman"/>
              </a:rPr>
              <a:t>L</a:t>
            </a:r>
            <a:r>
              <a:rPr sz="800" spc="-15" dirty="0">
                <a:latin typeface="Times New Roman"/>
                <a:cs typeface="Times New Roman"/>
              </a:rPr>
              <a:t> </a:t>
            </a:r>
            <a:r>
              <a:rPr sz="800" spc="-70" dirty="0">
                <a:latin typeface="Gulim"/>
                <a:cs typeface="Gulim"/>
              </a:rPr>
              <a:t>·</a:t>
            </a:r>
            <a:r>
              <a:rPr sz="800" spc="-85" dirty="0">
                <a:latin typeface="Gulim"/>
                <a:cs typeface="Gulim"/>
              </a:rPr>
              <a:t> </a:t>
            </a:r>
            <a:r>
              <a:rPr sz="800" spc="30" dirty="0">
                <a:solidFill>
                  <a:srgbClr val="FF0000"/>
                </a:solidFill>
                <a:latin typeface="Times New Roman"/>
                <a:cs typeface="Times New Roman"/>
              </a:rPr>
              <a:t>d</a:t>
            </a:r>
            <a:r>
              <a:rPr sz="800" spc="-25" dirty="0">
                <a:solidFill>
                  <a:srgbClr val="FF0000"/>
                </a:solidFill>
                <a:latin typeface="Times New Roman"/>
                <a:cs typeface="Times New Roman"/>
              </a:rPr>
              <a:t>i</a:t>
            </a:r>
            <a:r>
              <a:rPr sz="900" spc="37" baseline="-13888" dirty="0">
                <a:solidFill>
                  <a:srgbClr val="FF0000"/>
                </a:solidFill>
                <a:latin typeface="Times New Roman"/>
                <a:cs typeface="Times New Roman"/>
              </a:rPr>
              <a:t>L</a:t>
            </a:r>
            <a:r>
              <a:rPr sz="800" spc="195" dirty="0">
                <a:solidFill>
                  <a:srgbClr val="FF0000"/>
                </a:solidFill>
                <a:latin typeface="Arial"/>
                <a:cs typeface="Arial"/>
              </a:rPr>
              <a:t>/</a:t>
            </a:r>
            <a:r>
              <a:rPr sz="800" spc="30" dirty="0">
                <a:solidFill>
                  <a:srgbClr val="FF0000"/>
                </a:solidFill>
                <a:latin typeface="Times New Roman"/>
                <a:cs typeface="Times New Roman"/>
              </a:rPr>
              <a:t>d</a:t>
            </a:r>
            <a:r>
              <a:rPr sz="800" spc="80" dirty="0">
                <a:solidFill>
                  <a:srgbClr val="FF0000"/>
                </a:solidFill>
                <a:latin typeface="Times New Roman"/>
                <a:cs typeface="Times New Roman"/>
              </a:rPr>
              <a:t>t</a:t>
            </a:r>
            <a:r>
              <a:rPr sz="800" spc="70" dirty="0">
                <a:solidFill>
                  <a:srgbClr val="FF0000"/>
                </a:solidFill>
                <a:latin typeface="Times New Roman"/>
                <a:cs typeface="Times New Roman"/>
              </a:rPr>
              <a:t> </a:t>
            </a:r>
            <a:r>
              <a:rPr sz="800" spc="-25" dirty="0">
                <a:solidFill>
                  <a:srgbClr val="0000FF"/>
                </a:solidFill>
                <a:latin typeface="Times New Roman"/>
                <a:cs typeface="Times New Roman"/>
              </a:rPr>
              <a:t>i</a:t>
            </a:r>
            <a:r>
              <a:rPr sz="900" baseline="-13888" dirty="0">
                <a:solidFill>
                  <a:srgbClr val="0000FF"/>
                </a:solidFill>
                <a:latin typeface="Times New Roman"/>
                <a:cs typeface="Times New Roman"/>
              </a:rPr>
              <a:t>C </a:t>
            </a:r>
            <a:r>
              <a:rPr sz="900" spc="75" baseline="-13888"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5" dirty="0">
                <a:latin typeface="Times New Roman"/>
                <a:cs typeface="Times New Roman"/>
              </a:rPr>
              <a:t>C</a:t>
            </a:r>
            <a:r>
              <a:rPr sz="800" spc="75" dirty="0">
                <a:latin typeface="Times New Roman"/>
                <a:cs typeface="Times New Roman"/>
              </a:rPr>
              <a:t> </a:t>
            </a:r>
            <a:r>
              <a:rPr sz="800" spc="-70" dirty="0">
                <a:latin typeface="Gulim"/>
                <a:cs typeface="Gulim"/>
              </a:rPr>
              <a:t>· </a:t>
            </a:r>
            <a:r>
              <a:rPr sz="800" spc="30" dirty="0">
                <a:solidFill>
                  <a:srgbClr val="FF0000"/>
                </a:solidFill>
                <a:latin typeface="Times New Roman"/>
                <a:cs typeface="Times New Roman"/>
              </a:rPr>
              <a:t>du</a:t>
            </a:r>
            <a:r>
              <a:rPr sz="900" baseline="-13888" dirty="0">
                <a:solidFill>
                  <a:srgbClr val="FF0000"/>
                </a:solidFill>
                <a:latin typeface="Times New Roman"/>
                <a:cs typeface="Times New Roman"/>
              </a:rPr>
              <a:t>C</a:t>
            </a:r>
            <a:r>
              <a:rPr sz="900" spc="-44" baseline="-13888" dirty="0">
                <a:solidFill>
                  <a:srgbClr val="FF0000"/>
                </a:solidFill>
                <a:latin typeface="Times New Roman"/>
                <a:cs typeface="Times New Roman"/>
              </a:rPr>
              <a:t> </a:t>
            </a:r>
            <a:r>
              <a:rPr sz="800" spc="195" dirty="0">
                <a:solidFill>
                  <a:srgbClr val="FF0000"/>
                </a:solidFill>
                <a:latin typeface="Arial"/>
                <a:cs typeface="Arial"/>
              </a:rPr>
              <a:t>/</a:t>
            </a:r>
            <a:r>
              <a:rPr sz="800" spc="30" dirty="0">
                <a:solidFill>
                  <a:srgbClr val="FF0000"/>
                </a:solidFill>
                <a:latin typeface="Times New Roman"/>
                <a:cs typeface="Times New Roman"/>
              </a:rPr>
              <a:t>d</a:t>
            </a:r>
            <a:r>
              <a:rPr sz="800" spc="80" dirty="0">
                <a:solidFill>
                  <a:srgbClr val="FF0000"/>
                </a:solidFill>
                <a:latin typeface="Times New Roman"/>
                <a:cs typeface="Times New Roman"/>
              </a:rPr>
              <a:t>t</a:t>
            </a:r>
            <a:r>
              <a:rPr sz="800" spc="70" dirty="0">
                <a:solidFill>
                  <a:srgbClr val="FF0000"/>
                </a:solidFill>
                <a:latin typeface="Times New Roman"/>
                <a:cs typeface="Times New Roman"/>
              </a:rPr>
              <a:t> </a:t>
            </a:r>
            <a:r>
              <a:rPr sz="800" spc="30" dirty="0">
                <a:solidFill>
                  <a:srgbClr val="0000FF"/>
                </a:solidFill>
                <a:latin typeface="Times New Roman"/>
                <a:cs typeface="Times New Roman"/>
              </a:rPr>
              <a:t>u</a:t>
            </a:r>
            <a:r>
              <a:rPr sz="900" spc="22" baseline="-9259" dirty="0">
                <a:solidFill>
                  <a:srgbClr val="0000FF"/>
                </a:solidFill>
                <a:latin typeface="Times New Roman"/>
                <a:cs typeface="Times New Roman"/>
              </a:rPr>
              <a:t>0 </a:t>
            </a:r>
            <a:r>
              <a:rPr sz="900" spc="-15" baseline="-9259"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30" dirty="0">
                <a:latin typeface="Times New Roman"/>
                <a:cs typeface="Times New Roman"/>
              </a:rPr>
              <a:t>u</a:t>
            </a:r>
            <a:r>
              <a:rPr sz="900" spc="22" baseline="-9259" dirty="0">
                <a:latin typeface="Times New Roman"/>
                <a:cs typeface="Times New Roman"/>
              </a:rPr>
              <a:t>1 </a:t>
            </a:r>
            <a:r>
              <a:rPr sz="900" spc="-104" baseline="-9259" dirty="0">
                <a:latin typeface="Times New Roman"/>
                <a:cs typeface="Times New Roman"/>
              </a:rPr>
              <a:t> </a:t>
            </a:r>
            <a:r>
              <a:rPr sz="800" spc="200" dirty="0">
                <a:latin typeface="Times New Roman"/>
                <a:cs typeface="Times New Roman"/>
              </a:rPr>
              <a:t>+</a:t>
            </a:r>
            <a:r>
              <a:rPr sz="800" spc="-10" dirty="0">
                <a:latin typeface="Times New Roman"/>
                <a:cs typeface="Times New Roman"/>
              </a:rPr>
              <a:t> </a:t>
            </a:r>
            <a:r>
              <a:rPr sz="800" spc="30" dirty="0">
                <a:solidFill>
                  <a:srgbClr val="0000FF"/>
                </a:solidFill>
                <a:latin typeface="Times New Roman"/>
                <a:cs typeface="Times New Roman"/>
              </a:rPr>
              <a:t>u</a:t>
            </a:r>
            <a:r>
              <a:rPr sz="900" baseline="-13888" dirty="0">
                <a:solidFill>
                  <a:srgbClr val="0000FF"/>
                </a:solidFill>
                <a:latin typeface="Times New Roman"/>
                <a:cs typeface="Times New Roman"/>
              </a:rPr>
              <a:t>C</a:t>
            </a:r>
            <a:endParaRPr sz="900" baseline="-13888">
              <a:latin typeface="Times New Roman"/>
              <a:cs typeface="Times New Roman"/>
            </a:endParaRPr>
          </a:p>
          <a:p>
            <a:pPr marL="12694" marR="166289" indent="16501">
              <a:lnSpc>
                <a:spcPts val="1240"/>
              </a:lnSpc>
              <a:spcBef>
                <a:spcPts val="5"/>
              </a:spcBef>
            </a:pPr>
            <a:r>
              <a:rPr sz="800" spc="30" dirty="0">
                <a:latin typeface="Times New Roman"/>
                <a:cs typeface="Times New Roman"/>
              </a:rPr>
              <a:t>u</a:t>
            </a:r>
            <a:r>
              <a:rPr sz="900" spc="-37" baseline="-13888" dirty="0">
                <a:latin typeface="Times New Roman"/>
                <a:cs typeface="Times New Roman"/>
              </a:rPr>
              <a:t>L </a:t>
            </a:r>
            <a:r>
              <a:rPr sz="900" spc="-15" baseline="-13888" dirty="0">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30" dirty="0">
                <a:latin typeface="Times New Roman"/>
                <a:cs typeface="Times New Roman"/>
              </a:rPr>
              <a:t>u</a:t>
            </a:r>
            <a:r>
              <a:rPr sz="900" spc="22" baseline="-9259" dirty="0">
                <a:latin typeface="Times New Roman"/>
                <a:cs typeface="Times New Roman"/>
              </a:rPr>
              <a:t>1 </a:t>
            </a:r>
            <a:r>
              <a:rPr sz="900" spc="-104" baseline="-9259" dirty="0">
                <a:latin typeface="Times New Roman"/>
                <a:cs typeface="Times New Roman"/>
              </a:rPr>
              <a:t> </a:t>
            </a:r>
            <a:r>
              <a:rPr sz="800" spc="200" dirty="0">
                <a:latin typeface="Times New Roman"/>
                <a:cs typeface="Times New Roman"/>
              </a:rPr>
              <a:t>+</a:t>
            </a:r>
            <a:r>
              <a:rPr sz="800" spc="-10" dirty="0">
                <a:latin typeface="Times New Roman"/>
                <a:cs typeface="Times New Roman"/>
              </a:rPr>
              <a:t> </a:t>
            </a:r>
            <a:r>
              <a:rPr sz="800" spc="30" dirty="0">
                <a:solidFill>
                  <a:srgbClr val="0000FF"/>
                </a:solidFill>
                <a:latin typeface="Times New Roman"/>
                <a:cs typeface="Times New Roman"/>
              </a:rPr>
              <a:t>u</a:t>
            </a:r>
            <a:r>
              <a:rPr sz="900" spc="22" baseline="-9259" dirty="0">
                <a:solidFill>
                  <a:srgbClr val="0000FF"/>
                </a:solidFill>
                <a:latin typeface="Times New Roman"/>
                <a:cs typeface="Times New Roman"/>
              </a:rPr>
              <a:t>2</a:t>
            </a:r>
            <a:r>
              <a:rPr sz="900" spc="7" baseline="-9259" dirty="0">
                <a:solidFill>
                  <a:srgbClr val="0000FF"/>
                </a:solidFill>
                <a:latin typeface="Times New Roman"/>
                <a:cs typeface="Times New Roman"/>
              </a:rPr>
              <a:t> </a:t>
            </a:r>
            <a:r>
              <a:rPr sz="800" spc="30" dirty="0">
                <a:solidFill>
                  <a:srgbClr val="0000FF"/>
                </a:solidFill>
                <a:latin typeface="Times New Roman"/>
                <a:cs typeface="Times New Roman"/>
              </a:rPr>
              <a:t>u</a:t>
            </a:r>
            <a:r>
              <a:rPr sz="900" baseline="-13888" dirty="0">
                <a:solidFill>
                  <a:srgbClr val="0000FF"/>
                </a:solidFill>
                <a:latin typeface="Times New Roman"/>
                <a:cs typeface="Times New Roman"/>
              </a:rPr>
              <a:t>C </a:t>
            </a:r>
            <a:r>
              <a:rPr sz="900" spc="89" baseline="-13888"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30" dirty="0">
                <a:solidFill>
                  <a:srgbClr val="FF0000"/>
                </a:solidFill>
                <a:latin typeface="Times New Roman"/>
                <a:cs typeface="Times New Roman"/>
              </a:rPr>
              <a:t>u</a:t>
            </a:r>
            <a:r>
              <a:rPr sz="900" spc="22" baseline="-9259" dirty="0">
                <a:solidFill>
                  <a:srgbClr val="FF0000"/>
                </a:solidFill>
                <a:latin typeface="Times New Roman"/>
                <a:cs typeface="Times New Roman"/>
              </a:rPr>
              <a:t>2</a:t>
            </a:r>
            <a:endParaRPr sz="900" baseline="-9259">
              <a:latin typeface="Times New Roman"/>
              <a:cs typeface="Times New Roman"/>
            </a:endParaRPr>
          </a:p>
          <a:p>
            <a:pPr marL="62835">
              <a:spcBef>
                <a:spcPts val="200"/>
              </a:spcBef>
            </a:pPr>
            <a:r>
              <a:rPr sz="800" spc="-25" dirty="0">
                <a:solidFill>
                  <a:srgbClr val="FF0000"/>
                </a:solidFill>
                <a:latin typeface="Times New Roman"/>
                <a:cs typeface="Times New Roman"/>
              </a:rPr>
              <a:t>i</a:t>
            </a:r>
            <a:r>
              <a:rPr sz="900" spc="22" baseline="-9259" dirty="0">
                <a:solidFill>
                  <a:srgbClr val="FF0000"/>
                </a:solidFill>
                <a:latin typeface="Times New Roman"/>
                <a:cs typeface="Times New Roman"/>
              </a:rPr>
              <a:t>0 </a:t>
            </a:r>
            <a:r>
              <a:rPr sz="900" spc="-30" baseline="-9259" dirty="0">
                <a:solidFill>
                  <a:srgbClr val="FF0000"/>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25" dirty="0">
                <a:solidFill>
                  <a:srgbClr val="0000FF"/>
                </a:solidFill>
                <a:latin typeface="Times New Roman"/>
                <a:cs typeface="Times New Roman"/>
              </a:rPr>
              <a:t>i</a:t>
            </a:r>
            <a:r>
              <a:rPr sz="900" spc="22" baseline="-9259" dirty="0">
                <a:solidFill>
                  <a:srgbClr val="0000FF"/>
                </a:solidFill>
                <a:latin typeface="Times New Roman"/>
                <a:cs typeface="Times New Roman"/>
              </a:rPr>
              <a:t>1 </a:t>
            </a:r>
            <a:r>
              <a:rPr sz="900" spc="-104" baseline="-9259" dirty="0">
                <a:solidFill>
                  <a:srgbClr val="0000FF"/>
                </a:solidFill>
                <a:latin typeface="Times New Roman"/>
                <a:cs typeface="Times New Roman"/>
              </a:rPr>
              <a:t> </a:t>
            </a:r>
            <a:r>
              <a:rPr sz="800" spc="200" dirty="0">
                <a:latin typeface="Times New Roman"/>
                <a:cs typeface="Times New Roman"/>
              </a:rPr>
              <a:t>+</a:t>
            </a:r>
            <a:r>
              <a:rPr sz="800" spc="-20" dirty="0">
                <a:latin typeface="Times New Roman"/>
                <a:cs typeface="Times New Roman"/>
              </a:rPr>
              <a:t> </a:t>
            </a:r>
            <a:r>
              <a:rPr sz="800" spc="-25" dirty="0">
                <a:solidFill>
                  <a:srgbClr val="0000FF"/>
                </a:solidFill>
                <a:latin typeface="Times New Roman"/>
                <a:cs typeface="Times New Roman"/>
              </a:rPr>
              <a:t>i</a:t>
            </a:r>
            <a:r>
              <a:rPr sz="900" spc="-37" baseline="-13888" dirty="0">
                <a:solidFill>
                  <a:srgbClr val="0000FF"/>
                </a:solidFill>
                <a:latin typeface="Times New Roman"/>
                <a:cs typeface="Times New Roman"/>
              </a:rPr>
              <a:t>L</a:t>
            </a:r>
            <a:endParaRPr sz="900" baseline="-13888">
              <a:latin typeface="Times New Roman"/>
              <a:cs typeface="Times New Roman"/>
            </a:endParaRPr>
          </a:p>
          <a:p>
            <a:pPr marL="62835">
              <a:spcBef>
                <a:spcPts val="285"/>
              </a:spcBef>
            </a:pPr>
            <a:r>
              <a:rPr sz="800" spc="-25" dirty="0">
                <a:latin typeface="Times New Roman"/>
                <a:cs typeface="Times New Roman"/>
              </a:rPr>
              <a:t>i</a:t>
            </a:r>
            <a:r>
              <a:rPr sz="900" spc="22" baseline="-9259" dirty="0">
                <a:latin typeface="Times New Roman"/>
                <a:cs typeface="Times New Roman"/>
              </a:rPr>
              <a:t>1 </a:t>
            </a:r>
            <a:r>
              <a:rPr sz="900" spc="-30" baseline="-9259" dirty="0">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25" dirty="0">
                <a:solidFill>
                  <a:srgbClr val="0000FF"/>
                </a:solidFill>
                <a:latin typeface="Times New Roman"/>
                <a:cs typeface="Times New Roman"/>
              </a:rPr>
              <a:t>i</a:t>
            </a:r>
            <a:r>
              <a:rPr sz="900" spc="22" baseline="-9259" dirty="0">
                <a:solidFill>
                  <a:srgbClr val="0000FF"/>
                </a:solidFill>
                <a:latin typeface="Times New Roman"/>
                <a:cs typeface="Times New Roman"/>
              </a:rPr>
              <a:t>2 </a:t>
            </a:r>
            <a:r>
              <a:rPr sz="900" spc="-104" baseline="-9259" dirty="0">
                <a:solidFill>
                  <a:srgbClr val="0000FF"/>
                </a:solidFill>
                <a:latin typeface="Times New Roman"/>
                <a:cs typeface="Times New Roman"/>
              </a:rPr>
              <a:t> </a:t>
            </a:r>
            <a:r>
              <a:rPr sz="800" spc="200" dirty="0">
                <a:latin typeface="Times New Roman"/>
                <a:cs typeface="Times New Roman"/>
              </a:rPr>
              <a:t>+</a:t>
            </a:r>
            <a:r>
              <a:rPr sz="800" spc="-20" dirty="0">
                <a:latin typeface="Times New Roman"/>
                <a:cs typeface="Times New Roman"/>
              </a:rPr>
              <a:t> </a:t>
            </a:r>
            <a:r>
              <a:rPr sz="800" spc="-25" dirty="0">
                <a:latin typeface="Times New Roman"/>
                <a:cs typeface="Times New Roman"/>
              </a:rPr>
              <a:t>i</a:t>
            </a:r>
            <a:r>
              <a:rPr sz="900" baseline="-13888" dirty="0">
                <a:latin typeface="Times New Roman"/>
                <a:cs typeface="Times New Roman"/>
              </a:rPr>
              <a:t>C</a:t>
            </a:r>
            <a:endParaRPr sz="900" baseline="-13888">
              <a:latin typeface="Times New Roman"/>
              <a:cs typeface="Times New Roman"/>
            </a:endParaRPr>
          </a:p>
        </p:txBody>
      </p:sp>
      <p:sp>
        <p:nvSpPr>
          <p:cNvPr id="4" name="object 4"/>
          <p:cNvSpPr txBox="1"/>
          <p:nvPr/>
        </p:nvSpPr>
        <p:spPr>
          <a:xfrm>
            <a:off x="2818294" y="924891"/>
            <a:ext cx="274320" cy="119380"/>
          </a:xfrm>
          <a:prstGeom prst="rect">
            <a:avLst/>
          </a:prstGeom>
        </p:spPr>
        <p:txBody>
          <a:bodyPr vert="horz" wrap="square" lIns="0" tIns="0" rIns="0" bIns="0" rtlCol="0">
            <a:noAutofit/>
          </a:bodyPr>
          <a:lstStyle/>
          <a:p>
            <a:pPr marL="12694"/>
            <a:r>
              <a:rPr sz="700" spc="5" dirty="0">
                <a:solidFill>
                  <a:srgbClr val="E56130"/>
                </a:solidFill>
                <a:latin typeface="Arial"/>
                <a:cs typeface="Arial"/>
              </a:rPr>
              <a:t>Eq.(1)</a:t>
            </a:r>
            <a:endParaRPr sz="700">
              <a:latin typeface="Arial"/>
              <a:cs typeface="Arial"/>
            </a:endParaRPr>
          </a:p>
        </p:txBody>
      </p:sp>
      <p:sp>
        <p:nvSpPr>
          <p:cNvPr id="5" name="object 5"/>
          <p:cNvSpPr/>
          <p:nvPr/>
        </p:nvSpPr>
        <p:spPr>
          <a:xfrm>
            <a:off x="2783906" y="913503"/>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6" name="object 6"/>
          <p:cNvSpPr txBox="1"/>
          <p:nvPr/>
        </p:nvSpPr>
        <p:spPr>
          <a:xfrm>
            <a:off x="2819309" y="1088556"/>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 </a:t>
            </a:r>
            <a:r>
              <a:rPr sz="700" dirty="0">
                <a:solidFill>
                  <a:srgbClr val="363639"/>
                </a:solidFill>
                <a:latin typeface="Arial"/>
                <a:cs typeface="Arial"/>
              </a:rPr>
              <a:t>)</a:t>
            </a:r>
            <a:endParaRPr sz="700">
              <a:latin typeface="Arial"/>
              <a:cs typeface="Arial"/>
            </a:endParaRPr>
          </a:p>
        </p:txBody>
      </p:sp>
      <p:sp>
        <p:nvSpPr>
          <p:cNvPr id="7" name="object 7"/>
          <p:cNvSpPr/>
          <p:nvPr/>
        </p:nvSpPr>
        <p:spPr>
          <a:xfrm>
            <a:off x="2784942" y="1077165"/>
            <a:ext cx="441114" cy="129385"/>
          </a:xfrm>
          <a:custGeom>
            <a:avLst/>
            <a:gdLst/>
            <a:ahLst/>
            <a:cxnLst/>
            <a:rect l="l" t="t" r="r" b="b"/>
            <a:pathLst>
              <a:path w="441114" h="129385">
                <a:moveTo>
                  <a:pt x="0" y="129385"/>
                </a:moveTo>
                <a:lnTo>
                  <a:pt x="441114" y="129385"/>
                </a:lnTo>
                <a:lnTo>
                  <a:pt x="441114"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8" name="object 8"/>
          <p:cNvSpPr txBox="1"/>
          <p:nvPr/>
        </p:nvSpPr>
        <p:spPr>
          <a:xfrm>
            <a:off x="2820325" y="1246340"/>
            <a:ext cx="274320" cy="119380"/>
          </a:xfrm>
          <a:prstGeom prst="rect">
            <a:avLst/>
          </a:prstGeom>
        </p:spPr>
        <p:txBody>
          <a:bodyPr vert="horz" wrap="square" lIns="0" tIns="0" rIns="0" bIns="0" rtlCol="0">
            <a:noAutofit/>
          </a:bodyPr>
          <a:lstStyle/>
          <a:p>
            <a:pPr marL="12694"/>
            <a:r>
              <a:rPr sz="700" spc="5" dirty="0">
                <a:solidFill>
                  <a:srgbClr val="E86535"/>
                </a:solidFill>
                <a:latin typeface="Arial"/>
                <a:cs typeface="Arial"/>
              </a:rPr>
              <a:t>Eq.(3)</a:t>
            </a:r>
            <a:endParaRPr sz="700">
              <a:latin typeface="Arial"/>
              <a:cs typeface="Arial"/>
            </a:endParaRPr>
          </a:p>
        </p:txBody>
      </p:sp>
      <p:sp>
        <p:nvSpPr>
          <p:cNvPr id="9" name="object 9"/>
          <p:cNvSpPr/>
          <p:nvPr/>
        </p:nvSpPr>
        <p:spPr>
          <a:xfrm>
            <a:off x="2785978" y="1234942"/>
            <a:ext cx="441120" cy="129391"/>
          </a:xfrm>
          <a:custGeom>
            <a:avLst/>
            <a:gdLst/>
            <a:ahLst/>
            <a:cxnLst/>
            <a:rect l="l" t="t" r="r" b="b"/>
            <a:pathLst>
              <a:path w="441120" h="129391">
                <a:moveTo>
                  <a:pt x="0" y="129391"/>
                </a:moveTo>
                <a:lnTo>
                  <a:pt x="441120" y="129391"/>
                </a:lnTo>
                <a:lnTo>
                  <a:pt x="441120" y="0"/>
                </a:lnTo>
                <a:lnTo>
                  <a:pt x="0" y="0"/>
                </a:lnTo>
                <a:lnTo>
                  <a:pt x="0" y="129391"/>
                </a:lnTo>
                <a:close/>
              </a:path>
            </a:pathLst>
          </a:custGeom>
          <a:ln w="10146">
            <a:solidFill>
              <a:srgbClr val="231F20"/>
            </a:solidFill>
          </a:ln>
        </p:spPr>
        <p:txBody>
          <a:bodyPr wrap="square" lIns="0" tIns="0" rIns="0" bIns="0" rtlCol="0">
            <a:noAutofit/>
          </a:bodyPr>
          <a:lstStyle/>
          <a:p>
            <a:endParaRPr/>
          </a:p>
        </p:txBody>
      </p:sp>
      <p:sp>
        <p:nvSpPr>
          <p:cNvPr id="10" name="object 10"/>
          <p:cNvSpPr txBox="1"/>
          <p:nvPr/>
        </p:nvSpPr>
        <p:spPr>
          <a:xfrm>
            <a:off x="2819309" y="1406144"/>
            <a:ext cx="274320" cy="119380"/>
          </a:xfrm>
          <a:prstGeom prst="rect">
            <a:avLst/>
          </a:prstGeom>
        </p:spPr>
        <p:txBody>
          <a:bodyPr vert="horz" wrap="square" lIns="0" tIns="0" rIns="0" bIns="0" rtlCol="0">
            <a:noAutofit/>
          </a:bodyPr>
          <a:lstStyle/>
          <a:p>
            <a:pPr marL="12694"/>
            <a:r>
              <a:rPr sz="700" spc="5" dirty="0">
                <a:solidFill>
                  <a:srgbClr val="EC6F38"/>
                </a:solidFill>
                <a:latin typeface="Arial"/>
                <a:cs typeface="Arial"/>
              </a:rPr>
              <a:t>Eq.(9)</a:t>
            </a:r>
            <a:endParaRPr sz="700">
              <a:latin typeface="Arial"/>
              <a:cs typeface="Arial"/>
            </a:endParaRPr>
          </a:p>
        </p:txBody>
      </p:sp>
      <p:sp>
        <p:nvSpPr>
          <p:cNvPr id="11" name="object 11"/>
          <p:cNvSpPr/>
          <p:nvPr/>
        </p:nvSpPr>
        <p:spPr>
          <a:xfrm>
            <a:off x="2784942" y="1394752"/>
            <a:ext cx="441114" cy="129385"/>
          </a:xfrm>
          <a:custGeom>
            <a:avLst/>
            <a:gdLst/>
            <a:ahLst/>
            <a:cxnLst/>
            <a:rect l="l" t="t" r="r" b="b"/>
            <a:pathLst>
              <a:path w="441114" h="129385">
                <a:moveTo>
                  <a:pt x="0" y="129385"/>
                </a:moveTo>
                <a:lnTo>
                  <a:pt x="441114" y="129385"/>
                </a:lnTo>
                <a:lnTo>
                  <a:pt x="441114"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12" name="object 12"/>
          <p:cNvSpPr txBox="1"/>
          <p:nvPr/>
        </p:nvSpPr>
        <p:spPr>
          <a:xfrm>
            <a:off x="2820325" y="1569809"/>
            <a:ext cx="274320" cy="119380"/>
          </a:xfrm>
          <a:prstGeom prst="rect">
            <a:avLst/>
          </a:prstGeom>
        </p:spPr>
        <p:txBody>
          <a:bodyPr vert="horz" wrap="square" lIns="0" tIns="0" rIns="0" bIns="0" rtlCol="0">
            <a:noAutofit/>
          </a:bodyPr>
          <a:lstStyle/>
          <a:p>
            <a:pPr marL="12694"/>
            <a:r>
              <a:rPr sz="700" spc="5" dirty="0">
                <a:solidFill>
                  <a:srgbClr val="EB6B31"/>
                </a:solidFill>
                <a:latin typeface="Arial"/>
                <a:cs typeface="Arial"/>
              </a:rPr>
              <a:t>Eq.(8)</a:t>
            </a:r>
            <a:endParaRPr sz="700">
              <a:latin typeface="Arial"/>
              <a:cs typeface="Arial"/>
            </a:endParaRPr>
          </a:p>
        </p:txBody>
      </p:sp>
      <p:sp>
        <p:nvSpPr>
          <p:cNvPr id="13" name="object 13"/>
          <p:cNvSpPr/>
          <p:nvPr/>
        </p:nvSpPr>
        <p:spPr>
          <a:xfrm>
            <a:off x="2785978" y="1558408"/>
            <a:ext cx="441120" cy="129391"/>
          </a:xfrm>
          <a:custGeom>
            <a:avLst/>
            <a:gdLst/>
            <a:ahLst/>
            <a:cxnLst/>
            <a:rect l="l" t="t" r="r" b="b"/>
            <a:pathLst>
              <a:path w="441120" h="129391">
                <a:moveTo>
                  <a:pt x="0" y="129391"/>
                </a:moveTo>
                <a:lnTo>
                  <a:pt x="441120" y="129391"/>
                </a:lnTo>
                <a:lnTo>
                  <a:pt x="441120" y="0"/>
                </a:lnTo>
                <a:lnTo>
                  <a:pt x="0" y="0"/>
                </a:lnTo>
                <a:lnTo>
                  <a:pt x="0" y="129391"/>
                </a:lnTo>
                <a:close/>
              </a:path>
            </a:pathLst>
          </a:custGeom>
          <a:ln w="10146">
            <a:solidFill>
              <a:srgbClr val="231F20"/>
            </a:solidFill>
          </a:ln>
        </p:spPr>
        <p:txBody>
          <a:bodyPr wrap="square" lIns="0" tIns="0" rIns="0" bIns="0" rtlCol="0">
            <a:noAutofit/>
          </a:bodyPr>
          <a:lstStyle/>
          <a:p>
            <a:endParaRPr/>
          </a:p>
        </p:txBody>
      </p:sp>
      <p:sp>
        <p:nvSpPr>
          <p:cNvPr id="14" name="object 14"/>
          <p:cNvSpPr txBox="1"/>
          <p:nvPr/>
        </p:nvSpPr>
        <p:spPr>
          <a:xfrm>
            <a:off x="2821443" y="1727581"/>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 </a:t>
            </a:r>
            <a:r>
              <a:rPr sz="700" dirty="0">
                <a:solidFill>
                  <a:srgbClr val="363639"/>
                </a:solidFill>
                <a:latin typeface="Arial"/>
                <a:cs typeface="Arial"/>
              </a:rPr>
              <a:t>)</a:t>
            </a:r>
            <a:endParaRPr sz="700">
              <a:latin typeface="Arial"/>
              <a:cs typeface="Arial"/>
            </a:endParaRPr>
          </a:p>
        </p:txBody>
      </p:sp>
      <p:sp>
        <p:nvSpPr>
          <p:cNvPr id="15" name="object 15"/>
          <p:cNvSpPr/>
          <p:nvPr/>
        </p:nvSpPr>
        <p:spPr>
          <a:xfrm>
            <a:off x="2786999" y="1716197"/>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16" name="object 16"/>
          <p:cNvSpPr txBox="1"/>
          <p:nvPr/>
        </p:nvSpPr>
        <p:spPr>
          <a:xfrm>
            <a:off x="2820325" y="1887385"/>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 </a:t>
            </a:r>
            <a:r>
              <a:rPr sz="700" dirty="0">
                <a:solidFill>
                  <a:srgbClr val="363639"/>
                </a:solidFill>
                <a:latin typeface="Arial"/>
                <a:cs typeface="Arial"/>
              </a:rPr>
              <a:t>)</a:t>
            </a:r>
            <a:endParaRPr sz="700">
              <a:latin typeface="Arial"/>
              <a:cs typeface="Arial"/>
            </a:endParaRPr>
          </a:p>
        </p:txBody>
      </p:sp>
      <p:sp>
        <p:nvSpPr>
          <p:cNvPr id="17" name="object 17"/>
          <p:cNvSpPr/>
          <p:nvPr/>
        </p:nvSpPr>
        <p:spPr>
          <a:xfrm>
            <a:off x="2785978" y="1876002"/>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18" name="object 18"/>
          <p:cNvSpPr txBox="1"/>
          <p:nvPr/>
        </p:nvSpPr>
        <p:spPr>
          <a:xfrm>
            <a:off x="2821443" y="2050745"/>
            <a:ext cx="274320" cy="119380"/>
          </a:xfrm>
          <a:prstGeom prst="rect">
            <a:avLst/>
          </a:prstGeom>
        </p:spPr>
        <p:txBody>
          <a:bodyPr vert="horz" wrap="square" lIns="0" tIns="0" rIns="0" bIns="0" rtlCol="0">
            <a:noAutofit/>
          </a:bodyPr>
          <a:lstStyle/>
          <a:p>
            <a:pPr marL="12694"/>
            <a:r>
              <a:rPr sz="700" spc="5" dirty="0">
                <a:solidFill>
                  <a:srgbClr val="EF5C2A"/>
                </a:solidFill>
                <a:latin typeface="Arial"/>
                <a:cs typeface="Arial"/>
              </a:rPr>
              <a:t>Eq.(2)</a:t>
            </a:r>
            <a:endParaRPr sz="700">
              <a:latin typeface="Arial"/>
              <a:cs typeface="Arial"/>
            </a:endParaRPr>
          </a:p>
        </p:txBody>
      </p:sp>
      <p:sp>
        <p:nvSpPr>
          <p:cNvPr id="19" name="object 19"/>
          <p:cNvSpPr/>
          <p:nvPr/>
        </p:nvSpPr>
        <p:spPr>
          <a:xfrm>
            <a:off x="2786999" y="2039766"/>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20" name="object 20"/>
          <p:cNvSpPr txBox="1"/>
          <p:nvPr/>
        </p:nvSpPr>
        <p:spPr>
          <a:xfrm>
            <a:off x="2822459" y="2209036"/>
            <a:ext cx="325120" cy="119380"/>
          </a:xfrm>
          <a:prstGeom prst="rect">
            <a:avLst/>
          </a:prstGeom>
        </p:spPr>
        <p:txBody>
          <a:bodyPr vert="horz" wrap="square" lIns="0" tIns="0" rIns="0" bIns="0" rtlCol="0">
            <a:noAutofit/>
          </a:bodyPr>
          <a:lstStyle/>
          <a:p>
            <a:pPr marL="12694"/>
            <a:r>
              <a:rPr sz="700" spc="5" dirty="0">
                <a:solidFill>
                  <a:srgbClr val="EC6B31"/>
                </a:solidFill>
                <a:latin typeface="Arial"/>
                <a:cs typeface="Arial"/>
              </a:rPr>
              <a:t>Eq.(10)</a:t>
            </a:r>
            <a:endParaRPr sz="700">
              <a:latin typeface="Arial"/>
              <a:cs typeface="Arial"/>
            </a:endParaRPr>
          </a:p>
        </p:txBody>
      </p:sp>
      <p:sp>
        <p:nvSpPr>
          <p:cNvPr id="21" name="object 21"/>
          <p:cNvSpPr/>
          <p:nvPr/>
        </p:nvSpPr>
        <p:spPr>
          <a:xfrm>
            <a:off x="2788036" y="2197039"/>
            <a:ext cx="441114" cy="129391"/>
          </a:xfrm>
          <a:custGeom>
            <a:avLst/>
            <a:gdLst/>
            <a:ahLst/>
            <a:cxnLst/>
            <a:rect l="l" t="t" r="r" b="b"/>
            <a:pathLst>
              <a:path w="441114" h="129391">
                <a:moveTo>
                  <a:pt x="0" y="129391"/>
                </a:moveTo>
                <a:lnTo>
                  <a:pt x="441114" y="129391"/>
                </a:lnTo>
                <a:lnTo>
                  <a:pt x="441114" y="0"/>
                </a:lnTo>
                <a:lnTo>
                  <a:pt x="0" y="0"/>
                </a:lnTo>
                <a:lnTo>
                  <a:pt x="0" y="129391"/>
                </a:lnTo>
                <a:close/>
              </a:path>
            </a:pathLst>
          </a:custGeom>
          <a:ln w="10146">
            <a:solidFill>
              <a:srgbClr val="231F20"/>
            </a:solidFill>
          </a:ln>
        </p:spPr>
        <p:txBody>
          <a:bodyPr wrap="square" lIns="0" tIns="0" rIns="0" bIns="0" rtlCol="0">
            <a:noAutofit/>
          </a:bodyPr>
          <a:lstStyle/>
          <a:p>
            <a:endParaRPr/>
          </a:p>
        </p:txBody>
      </p:sp>
      <p:sp>
        <p:nvSpPr>
          <p:cNvPr id="22" name="object 22"/>
          <p:cNvSpPr txBox="1"/>
          <p:nvPr/>
        </p:nvSpPr>
        <p:spPr>
          <a:xfrm>
            <a:off x="2821443" y="2368335"/>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 </a:t>
            </a:r>
            <a:r>
              <a:rPr sz="700" dirty="0">
                <a:solidFill>
                  <a:srgbClr val="363639"/>
                </a:solidFill>
                <a:latin typeface="Arial"/>
                <a:cs typeface="Arial"/>
              </a:rPr>
              <a:t>)</a:t>
            </a:r>
            <a:endParaRPr sz="700">
              <a:latin typeface="Arial"/>
              <a:cs typeface="Arial"/>
            </a:endParaRPr>
          </a:p>
        </p:txBody>
      </p:sp>
      <p:sp>
        <p:nvSpPr>
          <p:cNvPr id="23" name="object 23"/>
          <p:cNvSpPr/>
          <p:nvPr/>
        </p:nvSpPr>
        <p:spPr>
          <a:xfrm>
            <a:off x="2786999" y="2357354"/>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24" name="object 24"/>
          <p:cNvSpPr/>
          <p:nvPr/>
        </p:nvSpPr>
        <p:spPr>
          <a:xfrm>
            <a:off x="3907261" y="913500"/>
            <a:ext cx="176448" cy="129387"/>
          </a:xfrm>
          <a:custGeom>
            <a:avLst/>
            <a:gdLst/>
            <a:ahLst/>
            <a:cxnLst/>
            <a:rect l="l" t="t" r="r" b="b"/>
            <a:pathLst>
              <a:path w="176448" h="129387">
                <a:moveTo>
                  <a:pt x="60777" y="0"/>
                </a:moveTo>
                <a:lnTo>
                  <a:pt x="46158" y="1713"/>
                </a:lnTo>
                <a:lnTo>
                  <a:pt x="32822" y="6579"/>
                </a:lnTo>
                <a:lnTo>
                  <a:pt x="4746" y="35990"/>
                </a:lnTo>
                <a:lnTo>
                  <a:pt x="0" y="70576"/>
                </a:lnTo>
                <a:lnTo>
                  <a:pt x="1770" y="84728"/>
                </a:lnTo>
                <a:lnTo>
                  <a:pt x="24936" y="118079"/>
                </a:lnTo>
                <a:lnTo>
                  <a:pt x="115671" y="129387"/>
                </a:lnTo>
                <a:lnTo>
                  <a:pt x="130294" y="127675"/>
                </a:lnTo>
                <a:lnTo>
                  <a:pt x="164761" y="105265"/>
                </a:lnTo>
                <a:lnTo>
                  <a:pt x="176448" y="58811"/>
                </a:lnTo>
                <a:lnTo>
                  <a:pt x="174678" y="44664"/>
                </a:lnTo>
                <a:lnTo>
                  <a:pt x="151518" y="11312"/>
                </a:lnTo>
                <a:lnTo>
                  <a:pt x="125435" y="754"/>
                </a:lnTo>
                <a:lnTo>
                  <a:pt x="60777" y="0"/>
                </a:lnTo>
                <a:close/>
              </a:path>
            </a:pathLst>
          </a:custGeom>
          <a:ln w="10146">
            <a:solidFill>
              <a:srgbClr val="231F20"/>
            </a:solidFill>
          </a:ln>
        </p:spPr>
        <p:txBody>
          <a:bodyPr wrap="square" lIns="0" tIns="0" rIns="0" bIns="0" rtlCol="0">
            <a:noAutofit/>
          </a:bodyPr>
          <a:lstStyle/>
          <a:p>
            <a:endParaRPr/>
          </a:p>
        </p:txBody>
      </p:sp>
      <p:sp>
        <p:nvSpPr>
          <p:cNvPr id="25" name="object 25"/>
          <p:cNvSpPr/>
          <p:nvPr/>
        </p:nvSpPr>
        <p:spPr>
          <a:xfrm>
            <a:off x="3913144" y="1084085"/>
            <a:ext cx="158800" cy="117637"/>
          </a:xfrm>
          <a:custGeom>
            <a:avLst/>
            <a:gdLst/>
            <a:ahLst/>
            <a:cxnLst/>
            <a:rect l="l" t="t" r="r" b="b"/>
            <a:pathLst>
              <a:path w="158800" h="117637">
                <a:moveTo>
                  <a:pt x="60777" y="0"/>
                </a:moveTo>
                <a:lnTo>
                  <a:pt x="45817" y="1706"/>
                </a:lnTo>
                <a:lnTo>
                  <a:pt x="32213" y="6546"/>
                </a:lnTo>
                <a:lnTo>
                  <a:pt x="4096" y="35676"/>
                </a:lnTo>
                <a:lnTo>
                  <a:pt x="0" y="61767"/>
                </a:lnTo>
                <a:lnTo>
                  <a:pt x="1856" y="75520"/>
                </a:lnTo>
                <a:lnTo>
                  <a:pt x="26054" y="107622"/>
                </a:lnTo>
                <a:lnTo>
                  <a:pt x="98023" y="117637"/>
                </a:lnTo>
                <a:lnTo>
                  <a:pt x="112985" y="115930"/>
                </a:lnTo>
                <a:lnTo>
                  <a:pt x="147907" y="93685"/>
                </a:lnTo>
                <a:lnTo>
                  <a:pt x="158800" y="55885"/>
                </a:lnTo>
                <a:lnTo>
                  <a:pt x="156944" y="42128"/>
                </a:lnTo>
                <a:lnTo>
                  <a:pt x="132752" y="10019"/>
                </a:lnTo>
                <a:lnTo>
                  <a:pt x="105662" y="437"/>
                </a:lnTo>
                <a:lnTo>
                  <a:pt x="60777" y="0"/>
                </a:lnTo>
                <a:close/>
              </a:path>
            </a:pathLst>
          </a:custGeom>
          <a:ln w="10146">
            <a:solidFill>
              <a:srgbClr val="231F20"/>
            </a:solidFill>
          </a:ln>
        </p:spPr>
        <p:txBody>
          <a:bodyPr wrap="square" lIns="0" tIns="0" rIns="0" bIns="0" rtlCol="0">
            <a:noAutofit/>
          </a:bodyPr>
          <a:lstStyle/>
          <a:p>
            <a:endParaRPr/>
          </a:p>
        </p:txBody>
      </p:sp>
      <p:sp>
        <p:nvSpPr>
          <p:cNvPr id="26" name="object 26"/>
          <p:cNvSpPr/>
          <p:nvPr/>
        </p:nvSpPr>
        <p:spPr>
          <a:xfrm>
            <a:off x="3913144" y="1236985"/>
            <a:ext cx="170566" cy="129402"/>
          </a:xfrm>
          <a:custGeom>
            <a:avLst/>
            <a:gdLst/>
            <a:ahLst/>
            <a:cxnLst/>
            <a:rect l="l" t="t" r="r" b="b"/>
            <a:pathLst>
              <a:path w="170566" h="129402">
                <a:moveTo>
                  <a:pt x="60777" y="0"/>
                </a:moveTo>
                <a:lnTo>
                  <a:pt x="45817" y="1706"/>
                </a:lnTo>
                <a:lnTo>
                  <a:pt x="32213" y="6546"/>
                </a:lnTo>
                <a:lnTo>
                  <a:pt x="4096" y="35676"/>
                </a:lnTo>
                <a:lnTo>
                  <a:pt x="0" y="73517"/>
                </a:lnTo>
                <a:lnTo>
                  <a:pt x="1855" y="87274"/>
                </a:lnTo>
                <a:lnTo>
                  <a:pt x="26048" y="119383"/>
                </a:lnTo>
                <a:lnTo>
                  <a:pt x="109788" y="129402"/>
                </a:lnTo>
                <a:lnTo>
                  <a:pt x="124753" y="127696"/>
                </a:lnTo>
                <a:lnTo>
                  <a:pt x="159672" y="105452"/>
                </a:lnTo>
                <a:lnTo>
                  <a:pt x="170566" y="55885"/>
                </a:lnTo>
                <a:lnTo>
                  <a:pt x="168710" y="42128"/>
                </a:lnTo>
                <a:lnTo>
                  <a:pt x="144524" y="10019"/>
                </a:lnTo>
                <a:lnTo>
                  <a:pt x="117430" y="437"/>
                </a:lnTo>
                <a:lnTo>
                  <a:pt x="60777" y="0"/>
                </a:lnTo>
                <a:close/>
              </a:path>
            </a:pathLst>
          </a:custGeom>
          <a:ln w="10146">
            <a:solidFill>
              <a:srgbClr val="231F20"/>
            </a:solidFill>
          </a:ln>
        </p:spPr>
        <p:txBody>
          <a:bodyPr wrap="square" lIns="0" tIns="0" rIns="0" bIns="0" rtlCol="0">
            <a:noAutofit/>
          </a:bodyPr>
          <a:lstStyle/>
          <a:p>
            <a:endParaRPr/>
          </a:p>
        </p:txBody>
      </p:sp>
      <p:sp>
        <p:nvSpPr>
          <p:cNvPr id="27" name="object 27"/>
          <p:cNvSpPr/>
          <p:nvPr/>
        </p:nvSpPr>
        <p:spPr>
          <a:xfrm>
            <a:off x="3907277" y="1401699"/>
            <a:ext cx="176448" cy="123504"/>
          </a:xfrm>
          <a:custGeom>
            <a:avLst/>
            <a:gdLst/>
            <a:ahLst/>
            <a:cxnLst/>
            <a:rect l="l" t="t" r="r" b="b"/>
            <a:pathLst>
              <a:path w="176448" h="123504">
                <a:moveTo>
                  <a:pt x="60777" y="0"/>
                </a:moveTo>
                <a:lnTo>
                  <a:pt x="45815" y="1705"/>
                </a:lnTo>
                <a:lnTo>
                  <a:pt x="32210" y="6544"/>
                </a:lnTo>
                <a:lnTo>
                  <a:pt x="4093" y="35671"/>
                </a:lnTo>
                <a:lnTo>
                  <a:pt x="0" y="67635"/>
                </a:lnTo>
                <a:lnTo>
                  <a:pt x="1856" y="81387"/>
                </a:lnTo>
                <a:lnTo>
                  <a:pt x="26054" y="113490"/>
                </a:lnTo>
                <a:lnTo>
                  <a:pt x="115671" y="123504"/>
                </a:lnTo>
                <a:lnTo>
                  <a:pt x="130633" y="121798"/>
                </a:lnTo>
                <a:lnTo>
                  <a:pt x="165555" y="99552"/>
                </a:lnTo>
                <a:lnTo>
                  <a:pt x="176448" y="55869"/>
                </a:lnTo>
                <a:lnTo>
                  <a:pt x="174592" y="42112"/>
                </a:lnTo>
                <a:lnTo>
                  <a:pt x="150394" y="10010"/>
                </a:lnTo>
                <a:lnTo>
                  <a:pt x="123299" y="435"/>
                </a:lnTo>
                <a:lnTo>
                  <a:pt x="60777" y="0"/>
                </a:lnTo>
                <a:close/>
              </a:path>
            </a:pathLst>
          </a:custGeom>
          <a:ln w="10146">
            <a:solidFill>
              <a:srgbClr val="231F20"/>
            </a:solidFill>
          </a:ln>
        </p:spPr>
        <p:txBody>
          <a:bodyPr wrap="square" lIns="0" tIns="0" rIns="0" bIns="0" rtlCol="0">
            <a:noAutofit/>
          </a:bodyPr>
          <a:lstStyle/>
          <a:p>
            <a:endParaRPr/>
          </a:p>
        </p:txBody>
      </p:sp>
      <p:sp>
        <p:nvSpPr>
          <p:cNvPr id="28" name="object 28"/>
          <p:cNvSpPr/>
          <p:nvPr/>
        </p:nvSpPr>
        <p:spPr>
          <a:xfrm>
            <a:off x="3913144" y="1560438"/>
            <a:ext cx="176448" cy="123504"/>
          </a:xfrm>
          <a:custGeom>
            <a:avLst/>
            <a:gdLst/>
            <a:ahLst/>
            <a:cxnLst/>
            <a:rect l="l" t="t" r="r" b="b"/>
            <a:pathLst>
              <a:path w="176448" h="123504">
                <a:moveTo>
                  <a:pt x="60777" y="0"/>
                </a:moveTo>
                <a:lnTo>
                  <a:pt x="46384" y="1715"/>
                </a:lnTo>
                <a:lnTo>
                  <a:pt x="33225" y="6592"/>
                </a:lnTo>
                <a:lnTo>
                  <a:pt x="5199" y="36149"/>
                </a:lnTo>
                <a:lnTo>
                  <a:pt x="0" y="62727"/>
                </a:lnTo>
                <a:lnTo>
                  <a:pt x="1715" y="77125"/>
                </a:lnTo>
                <a:lnTo>
                  <a:pt x="24213" y="111280"/>
                </a:lnTo>
                <a:lnTo>
                  <a:pt x="115671" y="123504"/>
                </a:lnTo>
                <a:lnTo>
                  <a:pt x="130064" y="121790"/>
                </a:lnTo>
                <a:lnTo>
                  <a:pt x="164219" y="99298"/>
                </a:lnTo>
                <a:lnTo>
                  <a:pt x="176448" y="60777"/>
                </a:lnTo>
                <a:lnTo>
                  <a:pt x="174733" y="46384"/>
                </a:lnTo>
                <a:lnTo>
                  <a:pt x="152235" y="12229"/>
                </a:lnTo>
                <a:lnTo>
                  <a:pt x="126818" y="1020"/>
                </a:lnTo>
                <a:lnTo>
                  <a:pt x="60777" y="0"/>
                </a:lnTo>
                <a:close/>
              </a:path>
            </a:pathLst>
          </a:custGeom>
          <a:ln w="10146">
            <a:solidFill>
              <a:srgbClr val="231F20"/>
            </a:solidFill>
          </a:ln>
        </p:spPr>
        <p:txBody>
          <a:bodyPr wrap="square" lIns="0" tIns="0" rIns="0" bIns="0" rtlCol="0">
            <a:noAutofit/>
          </a:bodyPr>
          <a:lstStyle/>
          <a:p>
            <a:endParaRPr/>
          </a:p>
        </p:txBody>
      </p:sp>
      <p:sp>
        <p:nvSpPr>
          <p:cNvPr id="29" name="object 29"/>
          <p:cNvSpPr/>
          <p:nvPr/>
        </p:nvSpPr>
        <p:spPr>
          <a:xfrm>
            <a:off x="3919011" y="1725171"/>
            <a:ext cx="152918" cy="117637"/>
          </a:xfrm>
          <a:custGeom>
            <a:avLst/>
            <a:gdLst/>
            <a:ahLst/>
            <a:cxnLst/>
            <a:rect l="l" t="t" r="r" b="b"/>
            <a:pathLst>
              <a:path w="152918" h="117637">
                <a:moveTo>
                  <a:pt x="60777" y="0"/>
                </a:moveTo>
                <a:lnTo>
                  <a:pt x="45466" y="1694"/>
                </a:lnTo>
                <a:lnTo>
                  <a:pt x="31590" y="6492"/>
                </a:lnTo>
                <a:lnTo>
                  <a:pt x="3473" y="35249"/>
                </a:lnTo>
                <a:lnTo>
                  <a:pt x="0" y="64693"/>
                </a:lnTo>
                <a:lnTo>
                  <a:pt x="1945" y="78028"/>
                </a:lnTo>
                <a:lnTo>
                  <a:pt x="27207" y="108831"/>
                </a:lnTo>
                <a:lnTo>
                  <a:pt x="92141" y="117637"/>
                </a:lnTo>
                <a:lnTo>
                  <a:pt x="107454" y="115942"/>
                </a:lnTo>
                <a:lnTo>
                  <a:pt x="142813" y="93935"/>
                </a:lnTo>
                <a:lnTo>
                  <a:pt x="152918" y="52928"/>
                </a:lnTo>
                <a:lnTo>
                  <a:pt x="150973" y="39593"/>
                </a:lnTo>
                <a:lnTo>
                  <a:pt x="125710" y="8798"/>
                </a:lnTo>
                <a:lnTo>
                  <a:pt x="97571" y="208"/>
                </a:lnTo>
                <a:lnTo>
                  <a:pt x="60777" y="0"/>
                </a:lnTo>
                <a:close/>
              </a:path>
            </a:pathLst>
          </a:custGeom>
          <a:ln w="10146">
            <a:solidFill>
              <a:srgbClr val="231F20"/>
            </a:solidFill>
          </a:ln>
        </p:spPr>
        <p:txBody>
          <a:bodyPr wrap="square" lIns="0" tIns="0" rIns="0" bIns="0" rtlCol="0">
            <a:noAutofit/>
          </a:bodyPr>
          <a:lstStyle/>
          <a:p>
            <a:endParaRPr/>
          </a:p>
        </p:txBody>
      </p:sp>
      <p:sp>
        <p:nvSpPr>
          <p:cNvPr id="30" name="object 30"/>
          <p:cNvSpPr txBox="1"/>
          <p:nvPr/>
        </p:nvSpPr>
        <p:spPr>
          <a:xfrm>
            <a:off x="3932985" y="868615"/>
            <a:ext cx="132080" cy="1129665"/>
          </a:xfrm>
          <a:prstGeom prst="rect">
            <a:avLst/>
          </a:prstGeom>
        </p:spPr>
        <p:txBody>
          <a:bodyPr vert="horz" wrap="square" lIns="0" tIns="0" rIns="0" bIns="0" rtlCol="0">
            <a:noAutofit/>
          </a:bodyPr>
          <a:lstStyle/>
          <a:p>
            <a:pPr marL="15231" marR="12694" indent="-2540" algn="ctr">
              <a:lnSpc>
                <a:spcPct val="151600"/>
              </a:lnSpc>
            </a:pPr>
            <a:r>
              <a:rPr sz="700" spc="5" dirty="0">
                <a:solidFill>
                  <a:srgbClr val="363639"/>
                </a:solidFill>
                <a:latin typeface="Arial"/>
                <a:cs typeface="Arial"/>
              </a:rPr>
              <a:t>u0</a:t>
            </a:r>
            <a:r>
              <a:rPr sz="700" dirty="0">
                <a:solidFill>
                  <a:srgbClr val="363639"/>
                </a:solidFill>
                <a:latin typeface="Arial"/>
                <a:cs typeface="Arial"/>
              </a:rPr>
              <a:t> i0</a:t>
            </a:r>
            <a:r>
              <a:rPr sz="700" spc="5" dirty="0">
                <a:solidFill>
                  <a:srgbClr val="363639"/>
                </a:solidFill>
                <a:latin typeface="Arial"/>
                <a:cs typeface="Arial"/>
              </a:rPr>
              <a:t> u1</a:t>
            </a:r>
            <a:r>
              <a:rPr sz="700" dirty="0">
                <a:solidFill>
                  <a:srgbClr val="363639"/>
                </a:solidFill>
                <a:latin typeface="Arial"/>
                <a:cs typeface="Arial"/>
              </a:rPr>
              <a:t> i1</a:t>
            </a:r>
            <a:r>
              <a:rPr sz="700" spc="5" dirty="0">
                <a:solidFill>
                  <a:srgbClr val="363639"/>
                </a:solidFill>
                <a:latin typeface="Arial"/>
                <a:cs typeface="Arial"/>
              </a:rPr>
              <a:t> u2</a:t>
            </a:r>
            <a:r>
              <a:rPr sz="700" dirty="0">
                <a:solidFill>
                  <a:srgbClr val="363639"/>
                </a:solidFill>
                <a:latin typeface="Arial"/>
                <a:cs typeface="Arial"/>
              </a:rPr>
              <a:t> i2</a:t>
            </a:r>
            <a:endParaRPr sz="700">
              <a:latin typeface="Arial"/>
              <a:cs typeface="Arial"/>
            </a:endParaRPr>
          </a:p>
          <a:p>
            <a:pPr marR="4442" algn="ctr">
              <a:spcBef>
                <a:spcPts val="310"/>
              </a:spcBef>
            </a:pPr>
            <a:r>
              <a:rPr sz="700" spc="5" dirty="0">
                <a:solidFill>
                  <a:srgbClr val="363639"/>
                </a:solidFill>
                <a:latin typeface="Arial"/>
                <a:cs typeface="Arial"/>
              </a:rPr>
              <a:t>uL</a:t>
            </a:r>
            <a:endParaRPr sz="700">
              <a:latin typeface="Arial"/>
              <a:cs typeface="Arial"/>
            </a:endParaRPr>
          </a:p>
        </p:txBody>
      </p:sp>
      <p:sp>
        <p:nvSpPr>
          <p:cNvPr id="31" name="object 31"/>
          <p:cNvSpPr/>
          <p:nvPr/>
        </p:nvSpPr>
        <p:spPr>
          <a:xfrm>
            <a:off x="3907261" y="1883907"/>
            <a:ext cx="170566" cy="105864"/>
          </a:xfrm>
          <a:custGeom>
            <a:avLst/>
            <a:gdLst/>
            <a:ahLst/>
            <a:cxnLst/>
            <a:rect l="l" t="t" r="r" b="b"/>
            <a:pathLst>
              <a:path w="170566" h="105864">
                <a:moveTo>
                  <a:pt x="60777" y="0"/>
                </a:moveTo>
                <a:lnTo>
                  <a:pt x="45467" y="1694"/>
                </a:lnTo>
                <a:lnTo>
                  <a:pt x="31592" y="6492"/>
                </a:lnTo>
                <a:lnTo>
                  <a:pt x="3475" y="35249"/>
                </a:lnTo>
                <a:lnTo>
                  <a:pt x="0" y="52936"/>
                </a:lnTo>
                <a:lnTo>
                  <a:pt x="1945" y="66270"/>
                </a:lnTo>
                <a:lnTo>
                  <a:pt x="27213" y="97066"/>
                </a:lnTo>
                <a:lnTo>
                  <a:pt x="109788" y="105864"/>
                </a:lnTo>
                <a:lnTo>
                  <a:pt x="125104" y="104170"/>
                </a:lnTo>
                <a:lnTo>
                  <a:pt x="160465" y="82166"/>
                </a:lnTo>
                <a:lnTo>
                  <a:pt x="170566" y="52936"/>
                </a:lnTo>
                <a:lnTo>
                  <a:pt x="168621" y="39598"/>
                </a:lnTo>
                <a:lnTo>
                  <a:pt x="143361" y="8800"/>
                </a:lnTo>
                <a:lnTo>
                  <a:pt x="115225" y="208"/>
                </a:lnTo>
                <a:lnTo>
                  <a:pt x="60777" y="0"/>
                </a:lnTo>
                <a:close/>
              </a:path>
            </a:pathLst>
          </a:custGeom>
          <a:ln w="10146">
            <a:solidFill>
              <a:srgbClr val="231F20"/>
            </a:solidFill>
          </a:ln>
        </p:spPr>
        <p:txBody>
          <a:bodyPr wrap="square" lIns="0" tIns="0" rIns="0" bIns="0" rtlCol="0">
            <a:noAutofit/>
          </a:bodyPr>
          <a:lstStyle/>
          <a:p>
            <a:endParaRPr/>
          </a:p>
        </p:txBody>
      </p:sp>
      <p:sp>
        <p:nvSpPr>
          <p:cNvPr id="32" name="object 32"/>
          <p:cNvSpPr txBox="1"/>
          <p:nvPr/>
        </p:nvSpPr>
        <p:spPr>
          <a:xfrm>
            <a:off x="3886922" y="2042605"/>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diL/dt</a:t>
            </a:r>
            <a:endParaRPr sz="700">
              <a:latin typeface="Arial"/>
              <a:cs typeface="Arial"/>
            </a:endParaRPr>
          </a:p>
        </p:txBody>
      </p:sp>
      <p:sp>
        <p:nvSpPr>
          <p:cNvPr id="33" name="object 33"/>
          <p:cNvSpPr/>
          <p:nvPr/>
        </p:nvSpPr>
        <p:spPr>
          <a:xfrm>
            <a:off x="3842582" y="2036867"/>
            <a:ext cx="311703" cy="123509"/>
          </a:xfrm>
          <a:custGeom>
            <a:avLst/>
            <a:gdLst/>
            <a:ahLst/>
            <a:cxnLst/>
            <a:rect l="l" t="t" r="r" b="b"/>
            <a:pathLst>
              <a:path w="311703" h="123509">
                <a:moveTo>
                  <a:pt x="60761" y="0"/>
                </a:moveTo>
                <a:lnTo>
                  <a:pt x="46367" y="1715"/>
                </a:lnTo>
                <a:lnTo>
                  <a:pt x="33210" y="6592"/>
                </a:lnTo>
                <a:lnTo>
                  <a:pt x="5192" y="36154"/>
                </a:lnTo>
                <a:lnTo>
                  <a:pt x="0" y="62733"/>
                </a:lnTo>
                <a:lnTo>
                  <a:pt x="1714" y="77130"/>
                </a:lnTo>
                <a:lnTo>
                  <a:pt x="24209" y="111287"/>
                </a:lnTo>
                <a:lnTo>
                  <a:pt x="250941" y="123509"/>
                </a:lnTo>
                <a:lnTo>
                  <a:pt x="265335" y="121794"/>
                </a:lnTo>
                <a:lnTo>
                  <a:pt x="299484" y="99293"/>
                </a:lnTo>
                <a:lnTo>
                  <a:pt x="311703" y="60775"/>
                </a:lnTo>
                <a:lnTo>
                  <a:pt x="309988" y="46379"/>
                </a:lnTo>
                <a:lnTo>
                  <a:pt x="287494" y="12222"/>
                </a:lnTo>
                <a:lnTo>
                  <a:pt x="262076" y="1018"/>
                </a:lnTo>
                <a:lnTo>
                  <a:pt x="60761" y="0"/>
                </a:lnTo>
                <a:close/>
              </a:path>
            </a:pathLst>
          </a:custGeom>
          <a:ln w="10146">
            <a:solidFill>
              <a:srgbClr val="231F20"/>
            </a:solidFill>
          </a:ln>
        </p:spPr>
        <p:txBody>
          <a:bodyPr wrap="square" lIns="0" tIns="0" rIns="0" bIns="0" rtlCol="0">
            <a:noAutofit/>
          </a:bodyPr>
          <a:lstStyle/>
          <a:p>
            <a:endParaRPr/>
          </a:p>
        </p:txBody>
      </p:sp>
      <p:sp>
        <p:nvSpPr>
          <p:cNvPr id="34" name="object 34"/>
          <p:cNvSpPr txBox="1"/>
          <p:nvPr/>
        </p:nvSpPr>
        <p:spPr>
          <a:xfrm>
            <a:off x="3852721" y="2217942"/>
            <a:ext cx="29464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duC/dt</a:t>
            </a:r>
            <a:endParaRPr sz="700">
              <a:latin typeface="Arial"/>
              <a:cs typeface="Arial"/>
            </a:endParaRPr>
          </a:p>
        </p:txBody>
      </p:sp>
      <p:sp>
        <p:nvSpPr>
          <p:cNvPr id="35" name="object 35"/>
          <p:cNvSpPr/>
          <p:nvPr/>
        </p:nvSpPr>
        <p:spPr>
          <a:xfrm>
            <a:off x="3842582" y="2207392"/>
            <a:ext cx="311703" cy="123509"/>
          </a:xfrm>
          <a:custGeom>
            <a:avLst/>
            <a:gdLst/>
            <a:ahLst/>
            <a:cxnLst/>
            <a:rect l="l" t="t" r="r" b="b"/>
            <a:pathLst>
              <a:path w="311703" h="123509">
                <a:moveTo>
                  <a:pt x="60761" y="0"/>
                </a:moveTo>
                <a:lnTo>
                  <a:pt x="46367" y="1715"/>
                </a:lnTo>
                <a:lnTo>
                  <a:pt x="33210" y="6592"/>
                </a:lnTo>
                <a:lnTo>
                  <a:pt x="5192" y="36154"/>
                </a:lnTo>
                <a:lnTo>
                  <a:pt x="0" y="62733"/>
                </a:lnTo>
                <a:lnTo>
                  <a:pt x="1714" y="77130"/>
                </a:lnTo>
                <a:lnTo>
                  <a:pt x="24209" y="111286"/>
                </a:lnTo>
                <a:lnTo>
                  <a:pt x="250941" y="123509"/>
                </a:lnTo>
                <a:lnTo>
                  <a:pt x="265335" y="121794"/>
                </a:lnTo>
                <a:lnTo>
                  <a:pt x="299484" y="99293"/>
                </a:lnTo>
                <a:lnTo>
                  <a:pt x="311703" y="60775"/>
                </a:lnTo>
                <a:lnTo>
                  <a:pt x="309988" y="46378"/>
                </a:lnTo>
                <a:lnTo>
                  <a:pt x="287494" y="12222"/>
                </a:lnTo>
                <a:lnTo>
                  <a:pt x="262076" y="1018"/>
                </a:lnTo>
                <a:lnTo>
                  <a:pt x="60761" y="0"/>
                </a:lnTo>
                <a:close/>
              </a:path>
            </a:pathLst>
          </a:custGeom>
          <a:ln w="10146">
            <a:solidFill>
              <a:srgbClr val="231F20"/>
            </a:solidFill>
          </a:ln>
        </p:spPr>
        <p:txBody>
          <a:bodyPr wrap="square" lIns="0" tIns="0" rIns="0" bIns="0" rtlCol="0">
            <a:noAutofit/>
          </a:bodyPr>
          <a:lstStyle/>
          <a:p>
            <a:endParaRPr/>
          </a:p>
        </p:txBody>
      </p:sp>
      <p:sp>
        <p:nvSpPr>
          <p:cNvPr id="36" name="object 36"/>
          <p:cNvSpPr txBox="1"/>
          <p:nvPr/>
        </p:nvSpPr>
        <p:spPr>
          <a:xfrm>
            <a:off x="3928108" y="2378259"/>
            <a:ext cx="11176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iC</a:t>
            </a:r>
            <a:endParaRPr sz="700">
              <a:latin typeface="Arial"/>
              <a:cs typeface="Arial"/>
            </a:endParaRPr>
          </a:p>
        </p:txBody>
      </p:sp>
      <p:sp>
        <p:nvSpPr>
          <p:cNvPr id="37" name="object 37"/>
          <p:cNvSpPr/>
          <p:nvPr/>
        </p:nvSpPr>
        <p:spPr>
          <a:xfrm>
            <a:off x="3901378" y="2371808"/>
            <a:ext cx="158800" cy="111757"/>
          </a:xfrm>
          <a:custGeom>
            <a:avLst/>
            <a:gdLst/>
            <a:ahLst/>
            <a:cxnLst/>
            <a:rect l="l" t="t" r="r" b="b"/>
            <a:pathLst>
              <a:path w="158800" h="111757">
                <a:moveTo>
                  <a:pt x="52928" y="0"/>
                </a:moveTo>
                <a:lnTo>
                  <a:pt x="38992" y="1957"/>
                </a:lnTo>
                <a:lnTo>
                  <a:pt x="26449" y="7485"/>
                </a:lnTo>
                <a:lnTo>
                  <a:pt x="2078" y="40320"/>
                </a:lnTo>
                <a:lnTo>
                  <a:pt x="0" y="55882"/>
                </a:lnTo>
                <a:lnTo>
                  <a:pt x="1854" y="70593"/>
                </a:lnTo>
                <a:lnTo>
                  <a:pt x="25749" y="103836"/>
                </a:lnTo>
                <a:lnTo>
                  <a:pt x="105857" y="111757"/>
                </a:lnTo>
                <a:lnTo>
                  <a:pt x="119792" y="109800"/>
                </a:lnTo>
                <a:lnTo>
                  <a:pt x="151290" y="84580"/>
                </a:lnTo>
                <a:lnTo>
                  <a:pt x="158800" y="55875"/>
                </a:lnTo>
                <a:lnTo>
                  <a:pt x="156945" y="41166"/>
                </a:lnTo>
                <a:lnTo>
                  <a:pt x="133046" y="7925"/>
                </a:lnTo>
                <a:lnTo>
                  <a:pt x="106738" y="7"/>
                </a:lnTo>
                <a:lnTo>
                  <a:pt x="52928" y="0"/>
                </a:lnTo>
                <a:close/>
              </a:path>
            </a:pathLst>
          </a:custGeom>
          <a:ln w="10146">
            <a:solidFill>
              <a:srgbClr val="231F20"/>
            </a:solidFill>
          </a:ln>
        </p:spPr>
        <p:txBody>
          <a:bodyPr wrap="square" lIns="0" tIns="0" rIns="0" bIns="0" rtlCol="0">
            <a:noAutofit/>
          </a:bodyPr>
          <a:lstStyle/>
          <a:p>
            <a:endParaRPr/>
          </a:p>
        </p:txBody>
      </p:sp>
      <p:sp>
        <p:nvSpPr>
          <p:cNvPr id="38" name="object 38"/>
          <p:cNvSpPr/>
          <p:nvPr/>
        </p:nvSpPr>
        <p:spPr>
          <a:xfrm>
            <a:off x="3225027" y="978194"/>
            <a:ext cx="676381" cy="0"/>
          </a:xfrm>
          <a:custGeom>
            <a:avLst/>
            <a:gdLst/>
            <a:ahLst/>
            <a:cxnLst/>
            <a:rect l="l" t="t" r="r" b="b"/>
            <a:pathLst>
              <a:path w="676381">
                <a:moveTo>
                  <a:pt x="0" y="0"/>
                </a:moveTo>
                <a:lnTo>
                  <a:pt x="676381" y="0"/>
                </a:lnTo>
              </a:path>
            </a:pathLst>
          </a:custGeom>
          <a:ln w="10146">
            <a:solidFill>
              <a:srgbClr val="E96634"/>
            </a:solidFill>
          </a:ln>
        </p:spPr>
        <p:txBody>
          <a:bodyPr wrap="square" lIns="0" tIns="0" rIns="0" bIns="0" rtlCol="0">
            <a:noAutofit/>
          </a:bodyPr>
          <a:lstStyle/>
          <a:p>
            <a:endParaRPr/>
          </a:p>
        </p:txBody>
      </p:sp>
      <p:sp>
        <p:nvSpPr>
          <p:cNvPr id="39" name="object 39"/>
          <p:cNvSpPr/>
          <p:nvPr/>
        </p:nvSpPr>
        <p:spPr>
          <a:xfrm>
            <a:off x="3225030" y="1142881"/>
            <a:ext cx="682249" cy="152933"/>
          </a:xfrm>
          <a:custGeom>
            <a:avLst/>
            <a:gdLst/>
            <a:ahLst/>
            <a:cxnLst/>
            <a:rect l="l" t="t" r="r" b="b"/>
            <a:pathLst>
              <a:path w="682249" h="152933">
                <a:moveTo>
                  <a:pt x="0" y="0"/>
                </a:moveTo>
                <a:lnTo>
                  <a:pt x="682249" y="152933"/>
                </a:lnTo>
              </a:path>
            </a:pathLst>
          </a:custGeom>
          <a:ln w="5073">
            <a:solidFill>
              <a:srgbClr val="363639"/>
            </a:solidFill>
          </a:ln>
        </p:spPr>
        <p:txBody>
          <a:bodyPr wrap="square" lIns="0" tIns="0" rIns="0" bIns="0" rtlCol="0">
            <a:noAutofit/>
          </a:bodyPr>
          <a:lstStyle/>
          <a:p>
            <a:endParaRPr/>
          </a:p>
        </p:txBody>
      </p:sp>
      <p:sp>
        <p:nvSpPr>
          <p:cNvPr id="40" name="object 40"/>
          <p:cNvSpPr/>
          <p:nvPr/>
        </p:nvSpPr>
        <p:spPr>
          <a:xfrm>
            <a:off x="3225030" y="1148760"/>
            <a:ext cx="670483" cy="305836"/>
          </a:xfrm>
          <a:custGeom>
            <a:avLst/>
            <a:gdLst/>
            <a:ahLst/>
            <a:cxnLst/>
            <a:rect l="l" t="t" r="r" b="b"/>
            <a:pathLst>
              <a:path w="670483" h="305836">
                <a:moveTo>
                  <a:pt x="0" y="0"/>
                </a:moveTo>
                <a:lnTo>
                  <a:pt x="670483" y="305836"/>
                </a:lnTo>
              </a:path>
            </a:pathLst>
          </a:custGeom>
          <a:ln w="5073">
            <a:solidFill>
              <a:srgbClr val="363639"/>
            </a:solidFill>
          </a:ln>
        </p:spPr>
        <p:txBody>
          <a:bodyPr wrap="square" lIns="0" tIns="0" rIns="0" bIns="0" rtlCol="0">
            <a:noAutofit/>
          </a:bodyPr>
          <a:lstStyle/>
          <a:p>
            <a:endParaRPr/>
          </a:p>
        </p:txBody>
      </p:sp>
      <p:sp>
        <p:nvSpPr>
          <p:cNvPr id="41" name="object 41"/>
          <p:cNvSpPr/>
          <p:nvPr/>
        </p:nvSpPr>
        <p:spPr>
          <a:xfrm>
            <a:off x="3230910" y="1301681"/>
            <a:ext cx="676366" cy="317601"/>
          </a:xfrm>
          <a:custGeom>
            <a:avLst/>
            <a:gdLst/>
            <a:ahLst/>
            <a:cxnLst/>
            <a:rect l="l" t="t" r="r" b="b"/>
            <a:pathLst>
              <a:path w="676366" h="317601">
                <a:moveTo>
                  <a:pt x="0" y="0"/>
                </a:moveTo>
                <a:lnTo>
                  <a:pt x="676366" y="317601"/>
                </a:lnTo>
              </a:path>
            </a:pathLst>
          </a:custGeom>
          <a:ln w="10146">
            <a:solidFill>
              <a:srgbClr val="534195"/>
            </a:solidFill>
          </a:ln>
        </p:spPr>
        <p:txBody>
          <a:bodyPr wrap="square" lIns="0" tIns="0" rIns="0" bIns="0" rtlCol="0">
            <a:noAutofit/>
          </a:bodyPr>
          <a:lstStyle/>
          <a:p>
            <a:endParaRPr/>
          </a:p>
        </p:txBody>
      </p:sp>
      <p:sp>
        <p:nvSpPr>
          <p:cNvPr id="42" name="object 42"/>
          <p:cNvSpPr/>
          <p:nvPr/>
        </p:nvSpPr>
        <p:spPr>
          <a:xfrm>
            <a:off x="3230913" y="1301681"/>
            <a:ext cx="682249" cy="470519"/>
          </a:xfrm>
          <a:custGeom>
            <a:avLst/>
            <a:gdLst/>
            <a:ahLst/>
            <a:cxnLst/>
            <a:rect l="l" t="t" r="r" b="b"/>
            <a:pathLst>
              <a:path w="682249" h="470519">
                <a:moveTo>
                  <a:pt x="0" y="0"/>
                </a:moveTo>
                <a:lnTo>
                  <a:pt x="682249" y="470519"/>
                </a:lnTo>
              </a:path>
            </a:pathLst>
          </a:custGeom>
          <a:ln w="10146">
            <a:solidFill>
              <a:srgbClr val="E96330"/>
            </a:solidFill>
          </a:ln>
        </p:spPr>
        <p:txBody>
          <a:bodyPr wrap="square" lIns="0" tIns="0" rIns="0" bIns="0" rtlCol="0">
            <a:noAutofit/>
          </a:bodyPr>
          <a:lstStyle/>
          <a:p>
            <a:endParaRPr/>
          </a:p>
        </p:txBody>
      </p:sp>
      <p:sp>
        <p:nvSpPr>
          <p:cNvPr id="43" name="object 43"/>
          <p:cNvSpPr/>
          <p:nvPr/>
        </p:nvSpPr>
        <p:spPr>
          <a:xfrm>
            <a:off x="3230910" y="1460479"/>
            <a:ext cx="676366" cy="470534"/>
          </a:xfrm>
          <a:custGeom>
            <a:avLst/>
            <a:gdLst/>
            <a:ahLst/>
            <a:cxnLst/>
            <a:rect l="l" t="t" r="r" b="b"/>
            <a:pathLst>
              <a:path w="676366" h="470534">
                <a:moveTo>
                  <a:pt x="0" y="0"/>
                </a:moveTo>
                <a:lnTo>
                  <a:pt x="676366" y="470534"/>
                </a:lnTo>
              </a:path>
            </a:pathLst>
          </a:custGeom>
          <a:ln w="10146">
            <a:solidFill>
              <a:srgbClr val="4E3A90"/>
            </a:solidFill>
          </a:ln>
        </p:spPr>
        <p:txBody>
          <a:bodyPr wrap="square" lIns="0" tIns="0" rIns="0" bIns="0" rtlCol="0">
            <a:noAutofit/>
          </a:bodyPr>
          <a:lstStyle/>
          <a:p>
            <a:endParaRPr/>
          </a:p>
        </p:txBody>
      </p:sp>
      <p:sp>
        <p:nvSpPr>
          <p:cNvPr id="44" name="object 44"/>
          <p:cNvSpPr/>
          <p:nvPr/>
        </p:nvSpPr>
        <p:spPr>
          <a:xfrm>
            <a:off x="3230910" y="1460479"/>
            <a:ext cx="611672" cy="623447"/>
          </a:xfrm>
          <a:custGeom>
            <a:avLst/>
            <a:gdLst/>
            <a:ahLst/>
            <a:cxnLst/>
            <a:rect l="l" t="t" r="r" b="b"/>
            <a:pathLst>
              <a:path w="611672" h="623447">
                <a:moveTo>
                  <a:pt x="0" y="0"/>
                </a:moveTo>
                <a:lnTo>
                  <a:pt x="611672" y="623447"/>
                </a:lnTo>
              </a:path>
            </a:pathLst>
          </a:custGeom>
          <a:ln w="10146">
            <a:solidFill>
              <a:srgbClr val="E86730"/>
            </a:solidFill>
          </a:ln>
        </p:spPr>
        <p:txBody>
          <a:bodyPr wrap="square" lIns="0" tIns="0" rIns="0" bIns="0" rtlCol="0">
            <a:noAutofit/>
          </a:bodyPr>
          <a:lstStyle/>
          <a:p>
            <a:endParaRPr/>
          </a:p>
        </p:txBody>
      </p:sp>
      <p:sp>
        <p:nvSpPr>
          <p:cNvPr id="45" name="object 45"/>
          <p:cNvSpPr/>
          <p:nvPr/>
        </p:nvSpPr>
        <p:spPr>
          <a:xfrm>
            <a:off x="3225027" y="1625178"/>
            <a:ext cx="617555" cy="635194"/>
          </a:xfrm>
          <a:custGeom>
            <a:avLst/>
            <a:gdLst/>
            <a:ahLst/>
            <a:cxnLst/>
            <a:rect l="l" t="t" r="r" b="b"/>
            <a:pathLst>
              <a:path w="617555" h="635194">
                <a:moveTo>
                  <a:pt x="0" y="0"/>
                </a:moveTo>
                <a:lnTo>
                  <a:pt x="617555" y="635194"/>
                </a:lnTo>
              </a:path>
            </a:pathLst>
          </a:custGeom>
          <a:ln w="10146">
            <a:solidFill>
              <a:srgbClr val="EC6833"/>
            </a:solidFill>
          </a:ln>
        </p:spPr>
        <p:txBody>
          <a:bodyPr wrap="square" lIns="0" tIns="0" rIns="0" bIns="0" rtlCol="0">
            <a:noAutofit/>
          </a:bodyPr>
          <a:lstStyle/>
          <a:p>
            <a:endParaRPr/>
          </a:p>
        </p:txBody>
      </p:sp>
      <p:sp>
        <p:nvSpPr>
          <p:cNvPr id="46" name="object 46"/>
          <p:cNvSpPr/>
          <p:nvPr/>
        </p:nvSpPr>
        <p:spPr>
          <a:xfrm>
            <a:off x="3225027" y="1631048"/>
            <a:ext cx="676381" cy="799889"/>
          </a:xfrm>
          <a:custGeom>
            <a:avLst/>
            <a:gdLst/>
            <a:ahLst/>
            <a:cxnLst/>
            <a:rect l="l" t="t" r="r" b="b"/>
            <a:pathLst>
              <a:path w="676381" h="799889">
                <a:moveTo>
                  <a:pt x="0" y="0"/>
                </a:moveTo>
                <a:lnTo>
                  <a:pt x="676381" y="799889"/>
                </a:lnTo>
              </a:path>
            </a:pathLst>
          </a:custGeom>
          <a:ln w="10146">
            <a:solidFill>
              <a:srgbClr val="523F92"/>
            </a:solidFill>
          </a:ln>
        </p:spPr>
        <p:txBody>
          <a:bodyPr wrap="square" lIns="0" tIns="0" rIns="0" bIns="0" rtlCol="0">
            <a:noAutofit/>
          </a:bodyPr>
          <a:lstStyle/>
          <a:p>
            <a:endParaRPr/>
          </a:p>
        </p:txBody>
      </p:sp>
      <p:sp>
        <p:nvSpPr>
          <p:cNvPr id="47" name="object 47"/>
          <p:cNvSpPr/>
          <p:nvPr/>
        </p:nvSpPr>
        <p:spPr>
          <a:xfrm>
            <a:off x="3225030" y="984077"/>
            <a:ext cx="682249" cy="799886"/>
          </a:xfrm>
          <a:custGeom>
            <a:avLst/>
            <a:gdLst/>
            <a:ahLst/>
            <a:cxnLst/>
            <a:rect l="l" t="t" r="r" b="b"/>
            <a:pathLst>
              <a:path w="682249" h="799886">
                <a:moveTo>
                  <a:pt x="0" y="799886"/>
                </a:moveTo>
                <a:lnTo>
                  <a:pt x="682249" y="0"/>
                </a:lnTo>
              </a:path>
            </a:pathLst>
          </a:custGeom>
          <a:ln w="10146">
            <a:solidFill>
              <a:srgbClr val="513C90"/>
            </a:solidFill>
          </a:ln>
        </p:spPr>
        <p:txBody>
          <a:bodyPr wrap="square" lIns="0" tIns="0" rIns="0" bIns="0" rtlCol="0">
            <a:noAutofit/>
          </a:bodyPr>
          <a:lstStyle/>
          <a:p>
            <a:endParaRPr/>
          </a:p>
        </p:txBody>
      </p:sp>
      <p:sp>
        <p:nvSpPr>
          <p:cNvPr id="48" name="object 48"/>
          <p:cNvSpPr/>
          <p:nvPr/>
        </p:nvSpPr>
        <p:spPr>
          <a:xfrm>
            <a:off x="3225028" y="1301681"/>
            <a:ext cx="688131" cy="482285"/>
          </a:xfrm>
          <a:custGeom>
            <a:avLst/>
            <a:gdLst/>
            <a:ahLst/>
            <a:cxnLst/>
            <a:rect l="l" t="t" r="r" b="b"/>
            <a:pathLst>
              <a:path w="688131" h="482285">
                <a:moveTo>
                  <a:pt x="0" y="482285"/>
                </a:moveTo>
                <a:lnTo>
                  <a:pt x="688131" y="0"/>
                </a:lnTo>
              </a:path>
            </a:pathLst>
          </a:custGeom>
          <a:ln w="5073">
            <a:solidFill>
              <a:srgbClr val="363639"/>
            </a:solidFill>
          </a:ln>
        </p:spPr>
        <p:txBody>
          <a:bodyPr wrap="square" lIns="0" tIns="0" rIns="0" bIns="0" rtlCol="0">
            <a:noAutofit/>
          </a:bodyPr>
          <a:lstStyle/>
          <a:p>
            <a:endParaRPr/>
          </a:p>
        </p:txBody>
      </p:sp>
      <p:sp>
        <p:nvSpPr>
          <p:cNvPr id="49" name="object 49"/>
          <p:cNvSpPr/>
          <p:nvPr/>
        </p:nvSpPr>
        <p:spPr>
          <a:xfrm>
            <a:off x="3230913" y="1942766"/>
            <a:ext cx="670499" cy="0"/>
          </a:xfrm>
          <a:custGeom>
            <a:avLst/>
            <a:gdLst/>
            <a:ahLst/>
            <a:cxnLst/>
            <a:rect l="l" t="t" r="r" b="b"/>
            <a:pathLst>
              <a:path w="670499">
                <a:moveTo>
                  <a:pt x="0" y="0"/>
                </a:moveTo>
                <a:lnTo>
                  <a:pt x="670499" y="0"/>
                </a:lnTo>
              </a:path>
            </a:pathLst>
          </a:custGeom>
          <a:ln w="5073">
            <a:solidFill>
              <a:srgbClr val="363639"/>
            </a:solidFill>
          </a:ln>
        </p:spPr>
        <p:txBody>
          <a:bodyPr wrap="square" lIns="0" tIns="0" rIns="0" bIns="0" rtlCol="0">
            <a:noAutofit/>
          </a:bodyPr>
          <a:lstStyle/>
          <a:p>
            <a:endParaRPr/>
          </a:p>
        </p:txBody>
      </p:sp>
      <p:sp>
        <p:nvSpPr>
          <p:cNvPr id="50" name="object 50"/>
          <p:cNvSpPr/>
          <p:nvPr/>
        </p:nvSpPr>
        <p:spPr>
          <a:xfrm>
            <a:off x="3230913" y="1301681"/>
            <a:ext cx="682249" cy="641087"/>
          </a:xfrm>
          <a:custGeom>
            <a:avLst/>
            <a:gdLst/>
            <a:ahLst/>
            <a:cxnLst/>
            <a:rect l="l" t="t" r="r" b="b"/>
            <a:pathLst>
              <a:path w="682249" h="641087">
                <a:moveTo>
                  <a:pt x="0" y="641087"/>
                </a:moveTo>
                <a:lnTo>
                  <a:pt x="682249" y="0"/>
                </a:lnTo>
              </a:path>
            </a:pathLst>
          </a:custGeom>
          <a:ln w="5073">
            <a:solidFill>
              <a:srgbClr val="363639"/>
            </a:solidFill>
          </a:ln>
        </p:spPr>
        <p:txBody>
          <a:bodyPr wrap="square" lIns="0" tIns="0" rIns="0" bIns="0" rtlCol="0">
            <a:noAutofit/>
          </a:bodyPr>
          <a:lstStyle/>
          <a:p>
            <a:endParaRPr/>
          </a:p>
        </p:txBody>
      </p:sp>
      <p:sp>
        <p:nvSpPr>
          <p:cNvPr id="51" name="object 51"/>
          <p:cNvSpPr/>
          <p:nvPr/>
        </p:nvSpPr>
        <p:spPr>
          <a:xfrm>
            <a:off x="3230910" y="1625181"/>
            <a:ext cx="676366" cy="317587"/>
          </a:xfrm>
          <a:custGeom>
            <a:avLst/>
            <a:gdLst/>
            <a:ahLst/>
            <a:cxnLst/>
            <a:rect l="l" t="t" r="r" b="b"/>
            <a:pathLst>
              <a:path w="676366" h="317587">
                <a:moveTo>
                  <a:pt x="0" y="317587"/>
                </a:moveTo>
                <a:lnTo>
                  <a:pt x="676366" y="0"/>
                </a:lnTo>
              </a:path>
            </a:pathLst>
          </a:custGeom>
          <a:ln w="10146">
            <a:solidFill>
              <a:srgbClr val="4E3A8F"/>
            </a:solidFill>
          </a:ln>
        </p:spPr>
        <p:txBody>
          <a:bodyPr wrap="square" lIns="0" tIns="0" rIns="0" bIns="0" rtlCol="0">
            <a:noAutofit/>
          </a:bodyPr>
          <a:lstStyle/>
          <a:p>
            <a:endParaRPr/>
          </a:p>
        </p:txBody>
      </p:sp>
      <p:sp>
        <p:nvSpPr>
          <p:cNvPr id="52" name="object 52"/>
          <p:cNvSpPr/>
          <p:nvPr/>
        </p:nvSpPr>
        <p:spPr>
          <a:xfrm>
            <a:off x="3225028" y="1625181"/>
            <a:ext cx="688131" cy="482275"/>
          </a:xfrm>
          <a:custGeom>
            <a:avLst/>
            <a:gdLst/>
            <a:ahLst/>
            <a:cxnLst/>
            <a:rect l="l" t="t" r="r" b="b"/>
            <a:pathLst>
              <a:path w="688131" h="482275">
                <a:moveTo>
                  <a:pt x="0" y="482275"/>
                </a:moveTo>
                <a:lnTo>
                  <a:pt x="688131" y="0"/>
                </a:lnTo>
              </a:path>
            </a:pathLst>
          </a:custGeom>
          <a:ln w="10146">
            <a:solidFill>
              <a:srgbClr val="E86236"/>
            </a:solidFill>
          </a:ln>
        </p:spPr>
        <p:txBody>
          <a:bodyPr wrap="square" lIns="0" tIns="0" rIns="0" bIns="0" rtlCol="0">
            <a:noAutofit/>
          </a:bodyPr>
          <a:lstStyle/>
          <a:p>
            <a:endParaRPr/>
          </a:p>
        </p:txBody>
      </p:sp>
      <p:sp>
        <p:nvSpPr>
          <p:cNvPr id="53" name="object 53"/>
          <p:cNvSpPr/>
          <p:nvPr/>
        </p:nvSpPr>
        <p:spPr>
          <a:xfrm>
            <a:off x="3230913" y="1142881"/>
            <a:ext cx="682249" cy="1123381"/>
          </a:xfrm>
          <a:custGeom>
            <a:avLst/>
            <a:gdLst/>
            <a:ahLst/>
            <a:cxnLst/>
            <a:rect l="l" t="t" r="r" b="b"/>
            <a:pathLst>
              <a:path w="682249" h="1123381">
                <a:moveTo>
                  <a:pt x="0" y="1123381"/>
                </a:moveTo>
                <a:lnTo>
                  <a:pt x="682249" y="0"/>
                </a:lnTo>
              </a:path>
            </a:pathLst>
          </a:custGeom>
          <a:ln w="10146">
            <a:solidFill>
              <a:srgbClr val="E96C35"/>
            </a:solidFill>
          </a:ln>
        </p:spPr>
        <p:txBody>
          <a:bodyPr wrap="square" lIns="0" tIns="0" rIns="0" bIns="0" rtlCol="0">
            <a:noAutofit/>
          </a:bodyPr>
          <a:lstStyle/>
          <a:p>
            <a:endParaRPr/>
          </a:p>
        </p:txBody>
      </p:sp>
      <p:sp>
        <p:nvSpPr>
          <p:cNvPr id="54" name="object 54"/>
          <p:cNvSpPr/>
          <p:nvPr/>
        </p:nvSpPr>
        <p:spPr>
          <a:xfrm>
            <a:off x="3230910" y="1466362"/>
            <a:ext cx="676366" cy="799897"/>
          </a:xfrm>
          <a:custGeom>
            <a:avLst/>
            <a:gdLst/>
            <a:ahLst/>
            <a:cxnLst/>
            <a:rect l="l" t="t" r="r" b="b"/>
            <a:pathLst>
              <a:path w="676366" h="799897">
                <a:moveTo>
                  <a:pt x="0" y="799897"/>
                </a:moveTo>
                <a:lnTo>
                  <a:pt x="676366" y="0"/>
                </a:lnTo>
              </a:path>
            </a:pathLst>
          </a:custGeom>
          <a:ln w="10146">
            <a:solidFill>
              <a:srgbClr val="4C3C90"/>
            </a:solidFill>
          </a:ln>
        </p:spPr>
        <p:txBody>
          <a:bodyPr wrap="square" lIns="0" tIns="0" rIns="0" bIns="0" rtlCol="0">
            <a:noAutofit/>
          </a:bodyPr>
          <a:lstStyle/>
          <a:p>
            <a:endParaRPr/>
          </a:p>
        </p:txBody>
      </p:sp>
      <p:sp>
        <p:nvSpPr>
          <p:cNvPr id="55" name="object 55"/>
          <p:cNvSpPr/>
          <p:nvPr/>
        </p:nvSpPr>
        <p:spPr>
          <a:xfrm>
            <a:off x="3230910" y="2425046"/>
            <a:ext cx="658718" cy="0"/>
          </a:xfrm>
          <a:custGeom>
            <a:avLst/>
            <a:gdLst/>
            <a:ahLst/>
            <a:cxnLst/>
            <a:rect l="l" t="t" r="r" b="b"/>
            <a:pathLst>
              <a:path w="658718">
                <a:moveTo>
                  <a:pt x="0" y="0"/>
                </a:moveTo>
                <a:lnTo>
                  <a:pt x="658718" y="0"/>
                </a:lnTo>
              </a:path>
            </a:pathLst>
          </a:custGeom>
          <a:ln w="5073">
            <a:solidFill>
              <a:srgbClr val="363639"/>
            </a:solidFill>
          </a:ln>
        </p:spPr>
        <p:txBody>
          <a:bodyPr wrap="square" lIns="0" tIns="0" rIns="0" bIns="0" rtlCol="0">
            <a:noAutofit/>
          </a:bodyPr>
          <a:lstStyle/>
          <a:p>
            <a:endParaRPr/>
          </a:p>
        </p:txBody>
      </p:sp>
      <p:sp>
        <p:nvSpPr>
          <p:cNvPr id="56" name="object 56"/>
          <p:cNvSpPr/>
          <p:nvPr/>
        </p:nvSpPr>
        <p:spPr>
          <a:xfrm>
            <a:off x="3236796" y="1472248"/>
            <a:ext cx="670483" cy="952801"/>
          </a:xfrm>
          <a:custGeom>
            <a:avLst/>
            <a:gdLst/>
            <a:ahLst/>
            <a:cxnLst/>
            <a:rect l="l" t="t" r="r" b="b"/>
            <a:pathLst>
              <a:path w="670483" h="952801">
                <a:moveTo>
                  <a:pt x="0" y="952801"/>
                </a:moveTo>
                <a:lnTo>
                  <a:pt x="670483" y="0"/>
                </a:lnTo>
              </a:path>
            </a:pathLst>
          </a:custGeom>
          <a:ln w="5073">
            <a:solidFill>
              <a:srgbClr val="363639"/>
            </a:solidFill>
          </a:ln>
        </p:spPr>
        <p:txBody>
          <a:bodyPr wrap="square" lIns="0" tIns="0" rIns="0" bIns="0" rtlCol="0">
            <a:noAutofit/>
          </a:bodyPr>
          <a:lstStyle/>
          <a:p>
            <a:endParaRPr/>
          </a:p>
        </p:txBody>
      </p:sp>
      <p:sp>
        <p:nvSpPr>
          <p:cNvPr id="57" name="object 57"/>
          <p:cNvSpPr/>
          <p:nvPr/>
        </p:nvSpPr>
        <p:spPr>
          <a:xfrm>
            <a:off x="3236793" y="1778096"/>
            <a:ext cx="676366" cy="646950"/>
          </a:xfrm>
          <a:custGeom>
            <a:avLst/>
            <a:gdLst/>
            <a:ahLst/>
            <a:cxnLst/>
            <a:rect l="l" t="t" r="r" b="b"/>
            <a:pathLst>
              <a:path w="676366" h="646950">
                <a:moveTo>
                  <a:pt x="0" y="646950"/>
                </a:moveTo>
                <a:lnTo>
                  <a:pt x="676366" y="0"/>
                </a:lnTo>
              </a:path>
            </a:pathLst>
          </a:custGeom>
          <a:ln w="10146">
            <a:solidFill>
              <a:srgbClr val="4E3A8F"/>
            </a:solidFill>
          </a:ln>
        </p:spPr>
        <p:txBody>
          <a:bodyPr wrap="square" lIns="0" tIns="0" rIns="0" bIns="0" rtlCol="0">
            <a:noAutofit/>
          </a:bodyPr>
          <a:lstStyle/>
          <a:p>
            <a:endParaRPr/>
          </a:p>
        </p:txBody>
      </p:sp>
      <p:sp>
        <p:nvSpPr>
          <p:cNvPr id="60" name="object 58"/>
          <p:cNvSpPr txBox="1"/>
          <p:nvPr/>
        </p:nvSpPr>
        <p:spPr>
          <a:xfrm>
            <a:off x="467359" y="2814226"/>
            <a:ext cx="666750" cy="376555"/>
          </a:xfrm>
          <a:prstGeom prst="rect">
            <a:avLst/>
          </a:prstGeom>
        </p:spPr>
        <p:txBody>
          <a:bodyPr vert="horz" wrap="square" lIns="0" tIns="0" rIns="0" bIns="0" rtlCol="0">
            <a:noAutofit/>
          </a:bodyPr>
          <a:lstStyle/>
          <a:p>
            <a:pPr marL="12694" marR="12694">
              <a:lnSpc>
                <a:spcPct val="98100"/>
              </a:lnSpc>
            </a:pPr>
            <a:r>
              <a:rPr lang="ja-JP" altLang="en-US" sz="800" spc="15" dirty="0" smtClean="0">
                <a:solidFill>
                  <a:srgbClr val="FF0000"/>
                </a:solidFill>
                <a:latin typeface="Times New Roman"/>
                <a:cs typeface="Times New Roman"/>
              </a:rPr>
              <a:t>赤の変数</a:t>
            </a:r>
            <a:r>
              <a:rPr sz="800" spc="10" dirty="0" smtClean="0">
                <a:solidFill>
                  <a:srgbClr val="FF0000"/>
                </a:solidFill>
                <a:latin typeface="Times New Roman"/>
                <a:cs typeface="Times New Roman"/>
              </a:rPr>
              <a:t>: </a:t>
            </a:r>
            <a:endParaRPr lang="en-US" sz="800" spc="10" dirty="0" smtClean="0">
              <a:solidFill>
                <a:srgbClr val="FF0000"/>
              </a:solidFill>
              <a:latin typeface="Times New Roman"/>
              <a:cs typeface="Times New Roman"/>
            </a:endParaRPr>
          </a:p>
          <a:p>
            <a:pPr marL="12694" marR="12694">
              <a:lnSpc>
                <a:spcPct val="98100"/>
              </a:lnSpc>
            </a:pPr>
            <a:r>
              <a:rPr lang="ja-JP" altLang="en-US" sz="800" spc="30" dirty="0" smtClean="0">
                <a:solidFill>
                  <a:srgbClr val="0000FF"/>
                </a:solidFill>
                <a:latin typeface="Times New Roman"/>
                <a:cs typeface="Times New Roman"/>
              </a:rPr>
              <a:t>青の変数</a:t>
            </a:r>
            <a:r>
              <a:rPr sz="800" spc="10" dirty="0" smtClean="0">
                <a:solidFill>
                  <a:srgbClr val="0000FF"/>
                </a:solidFill>
                <a:latin typeface="Times New Roman"/>
                <a:cs typeface="Times New Roman"/>
              </a:rPr>
              <a:t>: </a:t>
            </a:r>
            <a:endParaRPr lang="en-US" sz="800" spc="30" dirty="0" smtClean="0">
              <a:solidFill>
                <a:srgbClr val="0000FF"/>
              </a:solidFill>
              <a:latin typeface="Times New Roman"/>
              <a:cs typeface="Times New Roman"/>
            </a:endParaRPr>
          </a:p>
          <a:p>
            <a:pPr marL="12694" marR="12694">
              <a:lnSpc>
                <a:spcPct val="98100"/>
              </a:lnSpc>
            </a:pPr>
            <a:r>
              <a:rPr lang="ja-JP" altLang="en-US" sz="800" spc="30" dirty="0" smtClean="0">
                <a:latin typeface="Times New Roman"/>
                <a:cs typeface="Times New Roman"/>
              </a:rPr>
              <a:t>黒の変数</a:t>
            </a:r>
            <a:r>
              <a:rPr sz="800" spc="10" dirty="0" smtClean="0">
                <a:latin typeface="Times New Roman"/>
                <a:cs typeface="Times New Roman"/>
              </a:rPr>
              <a:t>:</a:t>
            </a:r>
            <a:endParaRPr sz="800" dirty="0">
              <a:latin typeface="Times New Roman"/>
              <a:cs typeface="Times New Roman"/>
            </a:endParaRPr>
          </a:p>
        </p:txBody>
      </p:sp>
      <p:sp>
        <p:nvSpPr>
          <p:cNvPr id="61" name="object 59"/>
          <p:cNvSpPr txBox="1"/>
          <p:nvPr/>
        </p:nvSpPr>
        <p:spPr>
          <a:xfrm>
            <a:off x="1259634" y="2811910"/>
            <a:ext cx="2877820" cy="379095"/>
          </a:xfrm>
          <a:prstGeom prst="rect">
            <a:avLst/>
          </a:prstGeom>
        </p:spPr>
        <p:txBody>
          <a:bodyPr vert="horz" wrap="square" lIns="0" tIns="0" rIns="0" bIns="0" rtlCol="0">
            <a:noAutofit/>
          </a:bodyPr>
          <a:lstStyle/>
          <a:p>
            <a:pPr marL="12694"/>
            <a:r>
              <a:rPr lang="ja-JP" altLang="en-US" sz="800" spc="15" dirty="0" smtClean="0">
                <a:latin typeface="Times New Roman"/>
                <a:cs typeface="Times New Roman"/>
              </a:rPr>
              <a:t>方程式から解かれる「未知数」</a:t>
            </a:r>
            <a:endParaRPr sz="800" dirty="0">
              <a:latin typeface="Times New Roman"/>
              <a:cs typeface="Times New Roman"/>
            </a:endParaRPr>
          </a:p>
          <a:p>
            <a:pPr marL="12694" marR="12694">
              <a:lnSpc>
                <a:spcPts val="950"/>
              </a:lnSpc>
              <a:spcBef>
                <a:spcPts val="15"/>
              </a:spcBef>
            </a:pPr>
            <a:r>
              <a:rPr lang="ja-JP" altLang="en-US" sz="800" spc="-10" dirty="0" smtClean="0">
                <a:latin typeface="Times New Roman"/>
                <a:cs typeface="Times New Roman"/>
              </a:rPr>
              <a:t>方程式から解かれない「既知の変数」</a:t>
            </a:r>
            <a:endParaRPr lang="en-US" altLang="ja-JP" sz="800" spc="-10" dirty="0" smtClean="0">
              <a:latin typeface="Times New Roman"/>
              <a:cs typeface="Times New Roman"/>
            </a:endParaRPr>
          </a:p>
          <a:p>
            <a:pPr marL="12694" marR="12694">
              <a:lnSpc>
                <a:spcPts val="950"/>
              </a:lnSpc>
              <a:spcBef>
                <a:spcPts val="15"/>
              </a:spcBef>
            </a:pPr>
            <a:r>
              <a:rPr lang="ja-JP" altLang="en-US" sz="800" spc="10" dirty="0" smtClean="0">
                <a:latin typeface="Times New Roman"/>
                <a:cs typeface="Times New Roman"/>
              </a:rPr>
              <a:t>方程式にまだ </a:t>
            </a:r>
            <a:r>
              <a:rPr lang="en-US" altLang="ja-JP" sz="800" spc="10" dirty="0" smtClean="0">
                <a:latin typeface="Times New Roman"/>
                <a:cs typeface="Times New Roman"/>
              </a:rPr>
              <a:t>assign </a:t>
            </a:r>
            <a:r>
              <a:rPr lang="ja-JP" altLang="en-US" sz="800" spc="10" dirty="0" smtClean="0">
                <a:latin typeface="Times New Roman"/>
                <a:cs typeface="Times New Roman"/>
              </a:rPr>
              <a:t>されていない変数</a:t>
            </a:r>
            <a:endParaRPr sz="800" dirty="0">
              <a:latin typeface="Times New Roman"/>
              <a:cs typeface="Times New Roman"/>
            </a:endParaRPr>
          </a:p>
        </p:txBody>
      </p:sp>
    </p:spTree>
  </p:cSld>
  <p:clrMapOvr>
    <a:masterClrMapping/>
  </p:clrMapOvr>
  <p:transition>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5506" y="3"/>
            <a:ext cx="3650994" cy="710565"/>
          </a:xfrm>
          <a:prstGeom prst="rect">
            <a:avLst/>
          </a:prstGeom>
        </p:spPr>
        <p:txBody>
          <a:bodyPr vert="horz" wrap="square" lIns="0" tIns="0" rIns="0" bIns="0" rtlCol="0">
            <a:noAutofit/>
          </a:bodyPr>
          <a:lstStyle/>
          <a:p>
            <a:pPr>
              <a:lnSpc>
                <a:spcPts val="750"/>
              </a:lnSpc>
              <a:spcBef>
                <a:spcPts val="33"/>
              </a:spcBef>
            </a:pPr>
            <a:endParaRPr lang="en-US" sz="800" dirty="0"/>
          </a:p>
          <a:p>
            <a:pPr>
              <a:lnSpc>
                <a:spcPts val="750"/>
              </a:lnSpc>
              <a:spcBef>
                <a:spcPts val="33"/>
              </a:spcBef>
            </a:pPr>
            <a:endParaRPr lang="en-US" sz="800" dirty="0" smtClean="0"/>
          </a:p>
          <a:p>
            <a:pPr>
              <a:lnSpc>
                <a:spcPts val="750"/>
              </a:lnSpc>
              <a:spcBef>
                <a:spcPts val="33"/>
              </a:spcBef>
            </a:pPr>
            <a:endParaRPr lang="en-US" sz="800" dirty="0"/>
          </a:p>
          <a:p>
            <a:pPr>
              <a:lnSpc>
                <a:spcPts val="750"/>
              </a:lnSpc>
              <a:spcBef>
                <a:spcPts val="33"/>
              </a:spcBef>
            </a:pPr>
            <a:r>
              <a:rPr lang="ja-JP" altLang="en-US" sz="1400" spc="-30" dirty="0" smtClean="0">
                <a:latin typeface="Times New Roman"/>
                <a:cs typeface="Times New Roman"/>
              </a:rPr>
              <a:t>グラフを使った解法 </a:t>
            </a:r>
            <a:r>
              <a:rPr lang="en-US" altLang="ja-JP" sz="1400" dirty="0" smtClean="0">
                <a:latin typeface="Times New Roman"/>
                <a:cs typeface="Times New Roman"/>
              </a:rPr>
              <a:t>(assignation) IX</a:t>
            </a:r>
            <a:endParaRPr lang="en-US" sz="1400" dirty="0" smtClean="0"/>
          </a:p>
        </p:txBody>
      </p:sp>
      <p:sp>
        <p:nvSpPr>
          <p:cNvPr id="3" name="object 3"/>
          <p:cNvSpPr txBox="1"/>
          <p:nvPr/>
        </p:nvSpPr>
        <p:spPr>
          <a:xfrm>
            <a:off x="625855" y="908432"/>
            <a:ext cx="774700" cy="1611630"/>
          </a:xfrm>
          <a:prstGeom prst="rect">
            <a:avLst/>
          </a:prstGeom>
        </p:spPr>
        <p:txBody>
          <a:bodyPr vert="horz" wrap="square" lIns="0" tIns="0" rIns="0" bIns="0" rtlCol="0">
            <a:noAutofit/>
          </a:bodyPr>
          <a:lstStyle/>
          <a:p>
            <a:pPr marL="32369" marR="234836">
              <a:lnSpc>
                <a:spcPct val="130000"/>
              </a:lnSpc>
            </a:pPr>
            <a:r>
              <a:rPr sz="800" spc="30" dirty="0">
                <a:solidFill>
                  <a:srgbClr val="FF0000"/>
                </a:solidFill>
                <a:latin typeface="Times New Roman"/>
                <a:cs typeface="Times New Roman"/>
              </a:rPr>
              <a:t>u</a:t>
            </a:r>
            <a:r>
              <a:rPr sz="900" spc="22" baseline="-9259" dirty="0">
                <a:solidFill>
                  <a:srgbClr val="FF0000"/>
                </a:solidFill>
                <a:latin typeface="Times New Roman"/>
                <a:cs typeface="Times New Roman"/>
              </a:rPr>
              <a:t>0 </a:t>
            </a:r>
            <a:r>
              <a:rPr sz="900" spc="-15" baseline="-9259" dirty="0">
                <a:solidFill>
                  <a:srgbClr val="FF0000"/>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15" dirty="0">
                <a:solidFill>
                  <a:srgbClr val="0000FF"/>
                </a:solidFill>
                <a:latin typeface="Times New Roman"/>
                <a:cs typeface="Times New Roman"/>
              </a:rPr>
              <a:t>f</a:t>
            </a:r>
            <a:r>
              <a:rPr sz="800" spc="-30" dirty="0">
                <a:solidFill>
                  <a:srgbClr val="0000FF"/>
                </a:solidFill>
                <a:latin typeface="Times New Roman"/>
                <a:cs typeface="Times New Roman"/>
              </a:rPr>
              <a:t> </a:t>
            </a:r>
            <a:r>
              <a:rPr sz="800" spc="50" dirty="0">
                <a:solidFill>
                  <a:srgbClr val="0000FF"/>
                </a:solidFill>
                <a:latin typeface="Times New Roman"/>
                <a:cs typeface="Times New Roman"/>
              </a:rPr>
              <a:t>(</a:t>
            </a:r>
            <a:r>
              <a:rPr sz="800" spc="130" dirty="0">
                <a:solidFill>
                  <a:srgbClr val="0000FF"/>
                </a:solidFill>
                <a:latin typeface="Times New Roman"/>
                <a:cs typeface="Times New Roman"/>
              </a:rPr>
              <a:t>t</a:t>
            </a:r>
            <a:r>
              <a:rPr sz="800" spc="60" dirty="0">
                <a:solidFill>
                  <a:srgbClr val="0000FF"/>
                </a:solidFill>
                <a:latin typeface="Times New Roman"/>
                <a:cs typeface="Times New Roman"/>
              </a:rPr>
              <a:t>)</a:t>
            </a:r>
            <a:r>
              <a:rPr sz="800" spc="45" dirty="0">
                <a:solidFill>
                  <a:srgbClr val="0000FF"/>
                </a:solidFill>
                <a:latin typeface="Times New Roman"/>
                <a:cs typeface="Times New Roman"/>
              </a:rPr>
              <a:t> </a:t>
            </a:r>
            <a:r>
              <a:rPr sz="800" spc="30" dirty="0">
                <a:solidFill>
                  <a:srgbClr val="0000FF"/>
                </a:solidFill>
                <a:latin typeface="Times New Roman"/>
                <a:cs typeface="Times New Roman"/>
              </a:rPr>
              <a:t>u</a:t>
            </a:r>
            <a:r>
              <a:rPr sz="900" spc="22" baseline="-9259" dirty="0">
                <a:solidFill>
                  <a:srgbClr val="0000FF"/>
                </a:solidFill>
                <a:latin typeface="Times New Roman"/>
                <a:cs typeface="Times New Roman"/>
              </a:rPr>
              <a:t>1 </a:t>
            </a:r>
            <a:r>
              <a:rPr sz="900" spc="-15" baseline="-9259"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10" dirty="0">
                <a:latin typeface="Times New Roman"/>
                <a:cs typeface="Times New Roman"/>
              </a:rPr>
              <a:t>R</a:t>
            </a:r>
            <a:r>
              <a:rPr sz="900" spc="22" baseline="-9259" dirty="0">
                <a:latin typeface="Times New Roman"/>
                <a:cs typeface="Times New Roman"/>
              </a:rPr>
              <a:t>1 </a:t>
            </a:r>
            <a:r>
              <a:rPr sz="900" spc="-104" baseline="-9259" dirty="0">
                <a:latin typeface="Times New Roman"/>
                <a:cs typeface="Times New Roman"/>
              </a:rPr>
              <a:t> </a:t>
            </a:r>
            <a:r>
              <a:rPr sz="800" spc="-70" dirty="0">
                <a:latin typeface="Gulim"/>
                <a:cs typeface="Gulim"/>
              </a:rPr>
              <a:t>·</a:t>
            </a:r>
            <a:r>
              <a:rPr sz="800" spc="-85" dirty="0">
                <a:latin typeface="Gulim"/>
                <a:cs typeface="Gulim"/>
              </a:rPr>
              <a:t> </a:t>
            </a:r>
            <a:r>
              <a:rPr sz="800" spc="-25" dirty="0">
                <a:latin typeface="Times New Roman"/>
                <a:cs typeface="Times New Roman"/>
              </a:rPr>
              <a:t>i</a:t>
            </a:r>
            <a:r>
              <a:rPr sz="900" spc="22" baseline="-9259" dirty="0">
                <a:latin typeface="Times New Roman"/>
                <a:cs typeface="Times New Roman"/>
              </a:rPr>
              <a:t>1</a:t>
            </a:r>
            <a:r>
              <a:rPr sz="900" spc="7" baseline="-9259" dirty="0">
                <a:latin typeface="Times New Roman"/>
                <a:cs typeface="Times New Roman"/>
              </a:rPr>
              <a:t> </a:t>
            </a:r>
            <a:r>
              <a:rPr sz="800" spc="30" dirty="0">
                <a:solidFill>
                  <a:srgbClr val="0000FF"/>
                </a:solidFill>
                <a:latin typeface="Times New Roman"/>
                <a:cs typeface="Times New Roman"/>
              </a:rPr>
              <a:t>u</a:t>
            </a:r>
            <a:r>
              <a:rPr sz="900" spc="22" baseline="-9259" dirty="0">
                <a:solidFill>
                  <a:srgbClr val="0000FF"/>
                </a:solidFill>
                <a:latin typeface="Times New Roman"/>
                <a:cs typeface="Times New Roman"/>
              </a:rPr>
              <a:t>2 </a:t>
            </a:r>
            <a:r>
              <a:rPr sz="900" spc="-15" baseline="-9259"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10" dirty="0">
                <a:latin typeface="Times New Roman"/>
                <a:cs typeface="Times New Roman"/>
              </a:rPr>
              <a:t>R</a:t>
            </a:r>
            <a:r>
              <a:rPr sz="900" spc="22" baseline="-9259" dirty="0">
                <a:latin typeface="Times New Roman"/>
                <a:cs typeface="Times New Roman"/>
              </a:rPr>
              <a:t>2 </a:t>
            </a:r>
            <a:r>
              <a:rPr sz="900" spc="-104" baseline="-9259" dirty="0">
                <a:latin typeface="Times New Roman"/>
                <a:cs typeface="Times New Roman"/>
              </a:rPr>
              <a:t> </a:t>
            </a:r>
            <a:r>
              <a:rPr sz="800" spc="-70" dirty="0">
                <a:latin typeface="Gulim"/>
                <a:cs typeface="Gulim"/>
              </a:rPr>
              <a:t>·</a:t>
            </a:r>
            <a:r>
              <a:rPr sz="800" spc="-85" dirty="0">
                <a:latin typeface="Gulim"/>
                <a:cs typeface="Gulim"/>
              </a:rPr>
              <a:t> </a:t>
            </a:r>
            <a:r>
              <a:rPr sz="800" spc="-25" dirty="0">
                <a:solidFill>
                  <a:srgbClr val="FF0000"/>
                </a:solidFill>
                <a:latin typeface="Times New Roman"/>
                <a:cs typeface="Times New Roman"/>
              </a:rPr>
              <a:t>i</a:t>
            </a:r>
            <a:r>
              <a:rPr sz="900" spc="22" baseline="-9259" dirty="0">
                <a:solidFill>
                  <a:srgbClr val="FF0000"/>
                </a:solidFill>
                <a:latin typeface="Times New Roman"/>
                <a:cs typeface="Times New Roman"/>
              </a:rPr>
              <a:t>2</a:t>
            </a:r>
            <a:endParaRPr sz="900" baseline="-9259">
              <a:latin typeface="Times New Roman"/>
              <a:cs typeface="Times New Roman"/>
            </a:endParaRPr>
          </a:p>
          <a:p>
            <a:pPr marL="32369" marR="12694" indent="-3175">
              <a:lnSpc>
                <a:spcPts val="1250"/>
              </a:lnSpc>
              <a:spcBef>
                <a:spcPts val="75"/>
              </a:spcBef>
            </a:pPr>
            <a:r>
              <a:rPr sz="800" spc="30" dirty="0">
                <a:solidFill>
                  <a:srgbClr val="0000FF"/>
                </a:solidFill>
                <a:latin typeface="Times New Roman"/>
                <a:cs typeface="Times New Roman"/>
              </a:rPr>
              <a:t>u</a:t>
            </a:r>
            <a:r>
              <a:rPr sz="900" spc="-37" baseline="-13888" dirty="0">
                <a:solidFill>
                  <a:srgbClr val="0000FF"/>
                </a:solidFill>
                <a:latin typeface="Times New Roman"/>
                <a:cs typeface="Times New Roman"/>
              </a:rPr>
              <a:t>L </a:t>
            </a:r>
            <a:r>
              <a:rPr sz="900" spc="-15" baseline="-13888"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30" dirty="0">
                <a:latin typeface="Times New Roman"/>
                <a:cs typeface="Times New Roman"/>
              </a:rPr>
              <a:t>L</a:t>
            </a:r>
            <a:r>
              <a:rPr sz="800" spc="-15" dirty="0">
                <a:latin typeface="Times New Roman"/>
                <a:cs typeface="Times New Roman"/>
              </a:rPr>
              <a:t> </a:t>
            </a:r>
            <a:r>
              <a:rPr sz="800" spc="-70" dirty="0">
                <a:latin typeface="Gulim"/>
                <a:cs typeface="Gulim"/>
              </a:rPr>
              <a:t>·</a:t>
            </a:r>
            <a:r>
              <a:rPr sz="800" spc="-85" dirty="0">
                <a:latin typeface="Gulim"/>
                <a:cs typeface="Gulim"/>
              </a:rPr>
              <a:t> </a:t>
            </a:r>
            <a:r>
              <a:rPr sz="800" spc="30" dirty="0">
                <a:solidFill>
                  <a:srgbClr val="FF0000"/>
                </a:solidFill>
                <a:latin typeface="Times New Roman"/>
                <a:cs typeface="Times New Roman"/>
              </a:rPr>
              <a:t>d</a:t>
            </a:r>
            <a:r>
              <a:rPr sz="800" spc="-25" dirty="0">
                <a:solidFill>
                  <a:srgbClr val="FF0000"/>
                </a:solidFill>
                <a:latin typeface="Times New Roman"/>
                <a:cs typeface="Times New Roman"/>
              </a:rPr>
              <a:t>i</a:t>
            </a:r>
            <a:r>
              <a:rPr sz="900" spc="37" baseline="-13888" dirty="0">
                <a:solidFill>
                  <a:srgbClr val="FF0000"/>
                </a:solidFill>
                <a:latin typeface="Times New Roman"/>
                <a:cs typeface="Times New Roman"/>
              </a:rPr>
              <a:t>L</a:t>
            </a:r>
            <a:r>
              <a:rPr sz="800" spc="195" dirty="0">
                <a:solidFill>
                  <a:srgbClr val="FF0000"/>
                </a:solidFill>
                <a:latin typeface="Arial"/>
                <a:cs typeface="Arial"/>
              </a:rPr>
              <a:t>/</a:t>
            </a:r>
            <a:r>
              <a:rPr sz="800" spc="30" dirty="0">
                <a:solidFill>
                  <a:srgbClr val="FF0000"/>
                </a:solidFill>
                <a:latin typeface="Times New Roman"/>
                <a:cs typeface="Times New Roman"/>
              </a:rPr>
              <a:t>d</a:t>
            </a:r>
            <a:r>
              <a:rPr sz="800" spc="80" dirty="0">
                <a:solidFill>
                  <a:srgbClr val="FF0000"/>
                </a:solidFill>
                <a:latin typeface="Times New Roman"/>
                <a:cs typeface="Times New Roman"/>
              </a:rPr>
              <a:t>t</a:t>
            </a:r>
            <a:r>
              <a:rPr sz="800" spc="70" dirty="0">
                <a:solidFill>
                  <a:srgbClr val="FF0000"/>
                </a:solidFill>
                <a:latin typeface="Times New Roman"/>
                <a:cs typeface="Times New Roman"/>
              </a:rPr>
              <a:t> </a:t>
            </a:r>
            <a:r>
              <a:rPr sz="800" spc="-25" dirty="0">
                <a:solidFill>
                  <a:srgbClr val="0000FF"/>
                </a:solidFill>
                <a:latin typeface="Times New Roman"/>
                <a:cs typeface="Times New Roman"/>
              </a:rPr>
              <a:t>i</a:t>
            </a:r>
            <a:r>
              <a:rPr sz="900" baseline="-13888" dirty="0">
                <a:solidFill>
                  <a:srgbClr val="0000FF"/>
                </a:solidFill>
                <a:latin typeface="Times New Roman"/>
                <a:cs typeface="Times New Roman"/>
              </a:rPr>
              <a:t>C </a:t>
            </a:r>
            <a:r>
              <a:rPr sz="900" spc="75" baseline="-13888"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5" dirty="0">
                <a:latin typeface="Times New Roman"/>
                <a:cs typeface="Times New Roman"/>
              </a:rPr>
              <a:t>C</a:t>
            </a:r>
            <a:r>
              <a:rPr sz="800" spc="75" dirty="0">
                <a:latin typeface="Times New Roman"/>
                <a:cs typeface="Times New Roman"/>
              </a:rPr>
              <a:t> </a:t>
            </a:r>
            <a:r>
              <a:rPr sz="800" spc="-70" dirty="0">
                <a:latin typeface="Gulim"/>
                <a:cs typeface="Gulim"/>
              </a:rPr>
              <a:t>· </a:t>
            </a:r>
            <a:r>
              <a:rPr sz="800" spc="30" dirty="0">
                <a:solidFill>
                  <a:srgbClr val="FF0000"/>
                </a:solidFill>
                <a:latin typeface="Times New Roman"/>
                <a:cs typeface="Times New Roman"/>
              </a:rPr>
              <a:t>du</a:t>
            </a:r>
            <a:r>
              <a:rPr sz="900" baseline="-13888" dirty="0">
                <a:solidFill>
                  <a:srgbClr val="FF0000"/>
                </a:solidFill>
                <a:latin typeface="Times New Roman"/>
                <a:cs typeface="Times New Roman"/>
              </a:rPr>
              <a:t>C</a:t>
            </a:r>
            <a:r>
              <a:rPr sz="900" spc="-44" baseline="-13888" dirty="0">
                <a:solidFill>
                  <a:srgbClr val="FF0000"/>
                </a:solidFill>
                <a:latin typeface="Times New Roman"/>
                <a:cs typeface="Times New Roman"/>
              </a:rPr>
              <a:t> </a:t>
            </a:r>
            <a:r>
              <a:rPr sz="800" spc="195" dirty="0">
                <a:solidFill>
                  <a:srgbClr val="FF0000"/>
                </a:solidFill>
                <a:latin typeface="Arial"/>
                <a:cs typeface="Arial"/>
              </a:rPr>
              <a:t>/</a:t>
            </a:r>
            <a:r>
              <a:rPr sz="800" spc="30" dirty="0">
                <a:solidFill>
                  <a:srgbClr val="FF0000"/>
                </a:solidFill>
                <a:latin typeface="Times New Roman"/>
                <a:cs typeface="Times New Roman"/>
              </a:rPr>
              <a:t>d</a:t>
            </a:r>
            <a:r>
              <a:rPr sz="800" spc="80" dirty="0">
                <a:solidFill>
                  <a:srgbClr val="FF0000"/>
                </a:solidFill>
                <a:latin typeface="Times New Roman"/>
                <a:cs typeface="Times New Roman"/>
              </a:rPr>
              <a:t>t</a:t>
            </a:r>
            <a:r>
              <a:rPr sz="800" spc="70" dirty="0">
                <a:solidFill>
                  <a:srgbClr val="FF0000"/>
                </a:solidFill>
                <a:latin typeface="Times New Roman"/>
                <a:cs typeface="Times New Roman"/>
              </a:rPr>
              <a:t> </a:t>
            </a:r>
            <a:r>
              <a:rPr sz="800" spc="30" dirty="0">
                <a:solidFill>
                  <a:srgbClr val="0000FF"/>
                </a:solidFill>
                <a:latin typeface="Times New Roman"/>
                <a:cs typeface="Times New Roman"/>
              </a:rPr>
              <a:t>u</a:t>
            </a:r>
            <a:r>
              <a:rPr sz="900" spc="22" baseline="-9259" dirty="0">
                <a:solidFill>
                  <a:srgbClr val="0000FF"/>
                </a:solidFill>
                <a:latin typeface="Times New Roman"/>
                <a:cs typeface="Times New Roman"/>
              </a:rPr>
              <a:t>0 </a:t>
            </a:r>
            <a:r>
              <a:rPr sz="900" spc="-15" baseline="-9259"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30" dirty="0">
                <a:solidFill>
                  <a:srgbClr val="FF0000"/>
                </a:solidFill>
                <a:latin typeface="Times New Roman"/>
                <a:cs typeface="Times New Roman"/>
              </a:rPr>
              <a:t>u</a:t>
            </a:r>
            <a:r>
              <a:rPr sz="900" spc="22" baseline="-9259" dirty="0">
                <a:solidFill>
                  <a:srgbClr val="FF0000"/>
                </a:solidFill>
                <a:latin typeface="Times New Roman"/>
                <a:cs typeface="Times New Roman"/>
              </a:rPr>
              <a:t>1 </a:t>
            </a:r>
            <a:r>
              <a:rPr sz="900" spc="-104" baseline="-9259" dirty="0">
                <a:solidFill>
                  <a:srgbClr val="FF0000"/>
                </a:solidFill>
                <a:latin typeface="Times New Roman"/>
                <a:cs typeface="Times New Roman"/>
              </a:rPr>
              <a:t> </a:t>
            </a:r>
            <a:r>
              <a:rPr sz="800" spc="200" dirty="0">
                <a:latin typeface="Times New Roman"/>
                <a:cs typeface="Times New Roman"/>
              </a:rPr>
              <a:t>+</a:t>
            </a:r>
            <a:r>
              <a:rPr sz="800" spc="-10" dirty="0">
                <a:latin typeface="Times New Roman"/>
                <a:cs typeface="Times New Roman"/>
              </a:rPr>
              <a:t> </a:t>
            </a:r>
            <a:r>
              <a:rPr sz="800" spc="30" dirty="0">
                <a:solidFill>
                  <a:srgbClr val="0000FF"/>
                </a:solidFill>
                <a:latin typeface="Times New Roman"/>
                <a:cs typeface="Times New Roman"/>
              </a:rPr>
              <a:t>u</a:t>
            </a:r>
            <a:r>
              <a:rPr sz="900" baseline="-13888" dirty="0">
                <a:solidFill>
                  <a:srgbClr val="0000FF"/>
                </a:solidFill>
                <a:latin typeface="Times New Roman"/>
                <a:cs typeface="Times New Roman"/>
              </a:rPr>
              <a:t>C</a:t>
            </a:r>
            <a:endParaRPr sz="900" baseline="-13888">
              <a:latin typeface="Times New Roman"/>
              <a:cs typeface="Times New Roman"/>
            </a:endParaRPr>
          </a:p>
          <a:p>
            <a:pPr marL="12694" marR="166289" indent="16501">
              <a:lnSpc>
                <a:spcPts val="1240"/>
              </a:lnSpc>
              <a:spcBef>
                <a:spcPts val="5"/>
              </a:spcBef>
            </a:pPr>
            <a:r>
              <a:rPr sz="800" spc="30" dirty="0">
                <a:latin typeface="Times New Roman"/>
                <a:cs typeface="Times New Roman"/>
              </a:rPr>
              <a:t>u</a:t>
            </a:r>
            <a:r>
              <a:rPr sz="900" spc="-37" baseline="-13888" dirty="0">
                <a:latin typeface="Times New Roman"/>
                <a:cs typeface="Times New Roman"/>
              </a:rPr>
              <a:t>L </a:t>
            </a:r>
            <a:r>
              <a:rPr sz="900" spc="-15" baseline="-13888" dirty="0">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30" dirty="0">
                <a:solidFill>
                  <a:srgbClr val="0000FF"/>
                </a:solidFill>
                <a:latin typeface="Times New Roman"/>
                <a:cs typeface="Times New Roman"/>
              </a:rPr>
              <a:t>u</a:t>
            </a:r>
            <a:r>
              <a:rPr sz="900" spc="22" baseline="-9259" dirty="0">
                <a:solidFill>
                  <a:srgbClr val="0000FF"/>
                </a:solidFill>
                <a:latin typeface="Times New Roman"/>
                <a:cs typeface="Times New Roman"/>
              </a:rPr>
              <a:t>1 </a:t>
            </a:r>
            <a:r>
              <a:rPr sz="900" spc="-104" baseline="-9259" dirty="0">
                <a:solidFill>
                  <a:srgbClr val="0000FF"/>
                </a:solidFill>
                <a:latin typeface="Times New Roman"/>
                <a:cs typeface="Times New Roman"/>
              </a:rPr>
              <a:t> </a:t>
            </a:r>
            <a:r>
              <a:rPr sz="800" spc="200" dirty="0">
                <a:latin typeface="Times New Roman"/>
                <a:cs typeface="Times New Roman"/>
              </a:rPr>
              <a:t>+</a:t>
            </a:r>
            <a:r>
              <a:rPr sz="800" spc="-10" dirty="0">
                <a:latin typeface="Times New Roman"/>
                <a:cs typeface="Times New Roman"/>
              </a:rPr>
              <a:t> </a:t>
            </a:r>
            <a:r>
              <a:rPr sz="800" spc="30" dirty="0">
                <a:solidFill>
                  <a:srgbClr val="0000FF"/>
                </a:solidFill>
                <a:latin typeface="Times New Roman"/>
                <a:cs typeface="Times New Roman"/>
              </a:rPr>
              <a:t>u</a:t>
            </a:r>
            <a:r>
              <a:rPr sz="900" spc="22" baseline="-9259" dirty="0">
                <a:solidFill>
                  <a:srgbClr val="0000FF"/>
                </a:solidFill>
                <a:latin typeface="Times New Roman"/>
                <a:cs typeface="Times New Roman"/>
              </a:rPr>
              <a:t>2</a:t>
            </a:r>
            <a:r>
              <a:rPr sz="900" spc="7" baseline="-9259" dirty="0">
                <a:solidFill>
                  <a:srgbClr val="0000FF"/>
                </a:solidFill>
                <a:latin typeface="Times New Roman"/>
                <a:cs typeface="Times New Roman"/>
              </a:rPr>
              <a:t> </a:t>
            </a:r>
            <a:r>
              <a:rPr sz="800" spc="30" dirty="0">
                <a:solidFill>
                  <a:srgbClr val="0000FF"/>
                </a:solidFill>
                <a:latin typeface="Times New Roman"/>
                <a:cs typeface="Times New Roman"/>
              </a:rPr>
              <a:t>u</a:t>
            </a:r>
            <a:r>
              <a:rPr sz="900" baseline="-13888" dirty="0">
                <a:solidFill>
                  <a:srgbClr val="0000FF"/>
                </a:solidFill>
                <a:latin typeface="Times New Roman"/>
                <a:cs typeface="Times New Roman"/>
              </a:rPr>
              <a:t>C </a:t>
            </a:r>
            <a:r>
              <a:rPr sz="900" spc="89" baseline="-13888"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30" dirty="0">
                <a:solidFill>
                  <a:srgbClr val="FF0000"/>
                </a:solidFill>
                <a:latin typeface="Times New Roman"/>
                <a:cs typeface="Times New Roman"/>
              </a:rPr>
              <a:t>u</a:t>
            </a:r>
            <a:r>
              <a:rPr sz="900" spc="22" baseline="-9259" dirty="0">
                <a:solidFill>
                  <a:srgbClr val="FF0000"/>
                </a:solidFill>
                <a:latin typeface="Times New Roman"/>
                <a:cs typeface="Times New Roman"/>
              </a:rPr>
              <a:t>2</a:t>
            </a:r>
            <a:endParaRPr sz="900" baseline="-9259">
              <a:latin typeface="Times New Roman"/>
              <a:cs typeface="Times New Roman"/>
            </a:endParaRPr>
          </a:p>
          <a:p>
            <a:pPr marL="62835">
              <a:spcBef>
                <a:spcPts val="200"/>
              </a:spcBef>
            </a:pPr>
            <a:r>
              <a:rPr sz="800" spc="-25" dirty="0">
                <a:solidFill>
                  <a:srgbClr val="FF0000"/>
                </a:solidFill>
                <a:latin typeface="Times New Roman"/>
                <a:cs typeface="Times New Roman"/>
              </a:rPr>
              <a:t>i</a:t>
            </a:r>
            <a:r>
              <a:rPr sz="900" spc="22" baseline="-9259" dirty="0">
                <a:solidFill>
                  <a:srgbClr val="FF0000"/>
                </a:solidFill>
                <a:latin typeface="Times New Roman"/>
                <a:cs typeface="Times New Roman"/>
              </a:rPr>
              <a:t>0 </a:t>
            </a:r>
            <a:r>
              <a:rPr sz="900" spc="-30" baseline="-9259" dirty="0">
                <a:solidFill>
                  <a:srgbClr val="FF0000"/>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25" dirty="0">
                <a:solidFill>
                  <a:srgbClr val="0000FF"/>
                </a:solidFill>
                <a:latin typeface="Times New Roman"/>
                <a:cs typeface="Times New Roman"/>
              </a:rPr>
              <a:t>i</a:t>
            </a:r>
            <a:r>
              <a:rPr sz="900" spc="22" baseline="-9259" dirty="0">
                <a:solidFill>
                  <a:srgbClr val="0000FF"/>
                </a:solidFill>
                <a:latin typeface="Times New Roman"/>
                <a:cs typeface="Times New Roman"/>
              </a:rPr>
              <a:t>1 </a:t>
            </a:r>
            <a:r>
              <a:rPr sz="900" spc="-104" baseline="-9259" dirty="0">
                <a:solidFill>
                  <a:srgbClr val="0000FF"/>
                </a:solidFill>
                <a:latin typeface="Times New Roman"/>
                <a:cs typeface="Times New Roman"/>
              </a:rPr>
              <a:t> </a:t>
            </a:r>
            <a:r>
              <a:rPr sz="800" spc="200" dirty="0">
                <a:latin typeface="Times New Roman"/>
                <a:cs typeface="Times New Roman"/>
              </a:rPr>
              <a:t>+</a:t>
            </a:r>
            <a:r>
              <a:rPr sz="800" spc="-20" dirty="0">
                <a:latin typeface="Times New Roman"/>
                <a:cs typeface="Times New Roman"/>
              </a:rPr>
              <a:t> </a:t>
            </a:r>
            <a:r>
              <a:rPr sz="800" spc="-25" dirty="0">
                <a:solidFill>
                  <a:srgbClr val="0000FF"/>
                </a:solidFill>
                <a:latin typeface="Times New Roman"/>
                <a:cs typeface="Times New Roman"/>
              </a:rPr>
              <a:t>i</a:t>
            </a:r>
            <a:r>
              <a:rPr sz="900" spc="-37" baseline="-13888" dirty="0">
                <a:solidFill>
                  <a:srgbClr val="0000FF"/>
                </a:solidFill>
                <a:latin typeface="Times New Roman"/>
                <a:cs typeface="Times New Roman"/>
              </a:rPr>
              <a:t>L</a:t>
            </a:r>
            <a:endParaRPr sz="900" baseline="-13888">
              <a:latin typeface="Times New Roman"/>
              <a:cs typeface="Times New Roman"/>
            </a:endParaRPr>
          </a:p>
          <a:p>
            <a:pPr marL="62835">
              <a:spcBef>
                <a:spcPts val="285"/>
              </a:spcBef>
            </a:pPr>
            <a:r>
              <a:rPr sz="800" spc="-25" dirty="0">
                <a:latin typeface="Times New Roman"/>
                <a:cs typeface="Times New Roman"/>
              </a:rPr>
              <a:t>i</a:t>
            </a:r>
            <a:r>
              <a:rPr sz="900" spc="22" baseline="-9259" dirty="0">
                <a:latin typeface="Times New Roman"/>
                <a:cs typeface="Times New Roman"/>
              </a:rPr>
              <a:t>1 </a:t>
            </a:r>
            <a:r>
              <a:rPr sz="900" spc="-30" baseline="-9259" dirty="0">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25" dirty="0">
                <a:solidFill>
                  <a:srgbClr val="0000FF"/>
                </a:solidFill>
                <a:latin typeface="Times New Roman"/>
                <a:cs typeface="Times New Roman"/>
              </a:rPr>
              <a:t>i</a:t>
            </a:r>
            <a:r>
              <a:rPr sz="900" spc="22" baseline="-9259" dirty="0">
                <a:solidFill>
                  <a:srgbClr val="0000FF"/>
                </a:solidFill>
                <a:latin typeface="Times New Roman"/>
                <a:cs typeface="Times New Roman"/>
              </a:rPr>
              <a:t>2 </a:t>
            </a:r>
            <a:r>
              <a:rPr sz="900" spc="-104" baseline="-9259" dirty="0">
                <a:solidFill>
                  <a:srgbClr val="0000FF"/>
                </a:solidFill>
                <a:latin typeface="Times New Roman"/>
                <a:cs typeface="Times New Roman"/>
              </a:rPr>
              <a:t> </a:t>
            </a:r>
            <a:r>
              <a:rPr sz="800" spc="200" dirty="0">
                <a:latin typeface="Times New Roman"/>
                <a:cs typeface="Times New Roman"/>
              </a:rPr>
              <a:t>+</a:t>
            </a:r>
            <a:r>
              <a:rPr sz="800" spc="-20" dirty="0">
                <a:latin typeface="Times New Roman"/>
                <a:cs typeface="Times New Roman"/>
              </a:rPr>
              <a:t> </a:t>
            </a:r>
            <a:r>
              <a:rPr sz="800" spc="-25" dirty="0">
                <a:latin typeface="Times New Roman"/>
                <a:cs typeface="Times New Roman"/>
              </a:rPr>
              <a:t>i</a:t>
            </a:r>
            <a:r>
              <a:rPr sz="900" baseline="-13888" dirty="0">
                <a:latin typeface="Times New Roman"/>
                <a:cs typeface="Times New Roman"/>
              </a:rPr>
              <a:t>C</a:t>
            </a:r>
            <a:endParaRPr sz="900" baseline="-13888">
              <a:latin typeface="Times New Roman"/>
              <a:cs typeface="Times New Roman"/>
            </a:endParaRPr>
          </a:p>
        </p:txBody>
      </p:sp>
      <p:sp>
        <p:nvSpPr>
          <p:cNvPr id="4" name="object 4"/>
          <p:cNvSpPr txBox="1"/>
          <p:nvPr/>
        </p:nvSpPr>
        <p:spPr>
          <a:xfrm>
            <a:off x="2818294" y="924891"/>
            <a:ext cx="274320" cy="119380"/>
          </a:xfrm>
          <a:prstGeom prst="rect">
            <a:avLst/>
          </a:prstGeom>
        </p:spPr>
        <p:txBody>
          <a:bodyPr vert="horz" wrap="square" lIns="0" tIns="0" rIns="0" bIns="0" rtlCol="0">
            <a:noAutofit/>
          </a:bodyPr>
          <a:lstStyle/>
          <a:p>
            <a:pPr marL="12694"/>
            <a:r>
              <a:rPr sz="700" spc="5" dirty="0">
                <a:solidFill>
                  <a:srgbClr val="E56130"/>
                </a:solidFill>
                <a:latin typeface="Arial"/>
                <a:cs typeface="Arial"/>
              </a:rPr>
              <a:t>Eq.(1)</a:t>
            </a:r>
            <a:endParaRPr sz="700">
              <a:latin typeface="Arial"/>
              <a:cs typeface="Arial"/>
            </a:endParaRPr>
          </a:p>
        </p:txBody>
      </p:sp>
      <p:sp>
        <p:nvSpPr>
          <p:cNvPr id="5" name="object 5"/>
          <p:cNvSpPr/>
          <p:nvPr/>
        </p:nvSpPr>
        <p:spPr>
          <a:xfrm>
            <a:off x="2783906" y="913503"/>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6" name="object 6"/>
          <p:cNvSpPr txBox="1"/>
          <p:nvPr/>
        </p:nvSpPr>
        <p:spPr>
          <a:xfrm>
            <a:off x="2819309" y="1088556"/>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 </a:t>
            </a:r>
            <a:r>
              <a:rPr sz="700" dirty="0">
                <a:solidFill>
                  <a:srgbClr val="363639"/>
                </a:solidFill>
                <a:latin typeface="Arial"/>
                <a:cs typeface="Arial"/>
              </a:rPr>
              <a:t>)</a:t>
            </a:r>
            <a:endParaRPr sz="700">
              <a:latin typeface="Arial"/>
              <a:cs typeface="Arial"/>
            </a:endParaRPr>
          </a:p>
        </p:txBody>
      </p:sp>
      <p:sp>
        <p:nvSpPr>
          <p:cNvPr id="7" name="object 7"/>
          <p:cNvSpPr/>
          <p:nvPr/>
        </p:nvSpPr>
        <p:spPr>
          <a:xfrm>
            <a:off x="2784942" y="1077165"/>
            <a:ext cx="441114" cy="129385"/>
          </a:xfrm>
          <a:custGeom>
            <a:avLst/>
            <a:gdLst/>
            <a:ahLst/>
            <a:cxnLst/>
            <a:rect l="l" t="t" r="r" b="b"/>
            <a:pathLst>
              <a:path w="441114" h="129385">
                <a:moveTo>
                  <a:pt x="0" y="129385"/>
                </a:moveTo>
                <a:lnTo>
                  <a:pt x="441114" y="129385"/>
                </a:lnTo>
                <a:lnTo>
                  <a:pt x="441114"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8" name="object 8"/>
          <p:cNvSpPr txBox="1"/>
          <p:nvPr/>
        </p:nvSpPr>
        <p:spPr>
          <a:xfrm>
            <a:off x="2820325" y="1246340"/>
            <a:ext cx="274320" cy="119380"/>
          </a:xfrm>
          <a:prstGeom prst="rect">
            <a:avLst/>
          </a:prstGeom>
        </p:spPr>
        <p:txBody>
          <a:bodyPr vert="horz" wrap="square" lIns="0" tIns="0" rIns="0" bIns="0" rtlCol="0">
            <a:noAutofit/>
          </a:bodyPr>
          <a:lstStyle/>
          <a:p>
            <a:pPr marL="12694"/>
            <a:r>
              <a:rPr sz="700" spc="5" dirty="0">
                <a:solidFill>
                  <a:srgbClr val="E86535"/>
                </a:solidFill>
                <a:latin typeface="Arial"/>
                <a:cs typeface="Arial"/>
              </a:rPr>
              <a:t>Eq.(3)</a:t>
            </a:r>
            <a:endParaRPr sz="700">
              <a:latin typeface="Arial"/>
              <a:cs typeface="Arial"/>
            </a:endParaRPr>
          </a:p>
        </p:txBody>
      </p:sp>
      <p:sp>
        <p:nvSpPr>
          <p:cNvPr id="9" name="object 9"/>
          <p:cNvSpPr/>
          <p:nvPr/>
        </p:nvSpPr>
        <p:spPr>
          <a:xfrm>
            <a:off x="2785978" y="1234942"/>
            <a:ext cx="441120" cy="129391"/>
          </a:xfrm>
          <a:custGeom>
            <a:avLst/>
            <a:gdLst/>
            <a:ahLst/>
            <a:cxnLst/>
            <a:rect l="l" t="t" r="r" b="b"/>
            <a:pathLst>
              <a:path w="441120" h="129391">
                <a:moveTo>
                  <a:pt x="0" y="129391"/>
                </a:moveTo>
                <a:lnTo>
                  <a:pt x="441120" y="129391"/>
                </a:lnTo>
                <a:lnTo>
                  <a:pt x="441120" y="0"/>
                </a:lnTo>
                <a:lnTo>
                  <a:pt x="0" y="0"/>
                </a:lnTo>
                <a:lnTo>
                  <a:pt x="0" y="129391"/>
                </a:lnTo>
                <a:close/>
              </a:path>
            </a:pathLst>
          </a:custGeom>
          <a:ln w="10146">
            <a:solidFill>
              <a:srgbClr val="231F20"/>
            </a:solidFill>
          </a:ln>
        </p:spPr>
        <p:txBody>
          <a:bodyPr wrap="square" lIns="0" tIns="0" rIns="0" bIns="0" rtlCol="0">
            <a:noAutofit/>
          </a:bodyPr>
          <a:lstStyle/>
          <a:p>
            <a:endParaRPr/>
          </a:p>
        </p:txBody>
      </p:sp>
      <p:sp>
        <p:nvSpPr>
          <p:cNvPr id="10" name="object 10"/>
          <p:cNvSpPr txBox="1"/>
          <p:nvPr/>
        </p:nvSpPr>
        <p:spPr>
          <a:xfrm>
            <a:off x="2819309" y="1406144"/>
            <a:ext cx="274320" cy="119380"/>
          </a:xfrm>
          <a:prstGeom prst="rect">
            <a:avLst/>
          </a:prstGeom>
        </p:spPr>
        <p:txBody>
          <a:bodyPr vert="horz" wrap="square" lIns="0" tIns="0" rIns="0" bIns="0" rtlCol="0">
            <a:noAutofit/>
          </a:bodyPr>
          <a:lstStyle/>
          <a:p>
            <a:pPr marL="12694"/>
            <a:r>
              <a:rPr sz="700" spc="5" dirty="0">
                <a:solidFill>
                  <a:srgbClr val="EC6F38"/>
                </a:solidFill>
                <a:latin typeface="Arial"/>
                <a:cs typeface="Arial"/>
              </a:rPr>
              <a:t>Eq.(9)</a:t>
            </a:r>
            <a:endParaRPr sz="700">
              <a:latin typeface="Arial"/>
              <a:cs typeface="Arial"/>
            </a:endParaRPr>
          </a:p>
        </p:txBody>
      </p:sp>
      <p:sp>
        <p:nvSpPr>
          <p:cNvPr id="11" name="object 11"/>
          <p:cNvSpPr/>
          <p:nvPr/>
        </p:nvSpPr>
        <p:spPr>
          <a:xfrm>
            <a:off x="2784942" y="1394752"/>
            <a:ext cx="441114" cy="129385"/>
          </a:xfrm>
          <a:custGeom>
            <a:avLst/>
            <a:gdLst/>
            <a:ahLst/>
            <a:cxnLst/>
            <a:rect l="l" t="t" r="r" b="b"/>
            <a:pathLst>
              <a:path w="441114" h="129385">
                <a:moveTo>
                  <a:pt x="0" y="129385"/>
                </a:moveTo>
                <a:lnTo>
                  <a:pt x="441114" y="129385"/>
                </a:lnTo>
                <a:lnTo>
                  <a:pt x="441114"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12" name="object 12"/>
          <p:cNvSpPr txBox="1"/>
          <p:nvPr/>
        </p:nvSpPr>
        <p:spPr>
          <a:xfrm>
            <a:off x="2820325" y="1569809"/>
            <a:ext cx="274320" cy="119380"/>
          </a:xfrm>
          <a:prstGeom prst="rect">
            <a:avLst/>
          </a:prstGeom>
        </p:spPr>
        <p:txBody>
          <a:bodyPr vert="horz" wrap="square" lIns="0" tIns="0" rIns="0" bIns="0" rtlCol="0">
            <a:noAutofit/>
          </a:bodyPr>
          <a:lstStyle/>
          <a:p>
            <a:pPr marL="12694"/>
            <a:r>
              <a:rPr sz="700" spc="5" dirty="0">
                <a:solidFill>
                  <a:srgbClr val="EB6B31"/>
                </a:solidFill>
                <a:latin typeface="Arial"/>
                <a:cs typeface="Arial"/>
              </a:rPr>
              <a:t>Eq.(8)</a:t>
            </a:r>
            <a:endParaRPr sz="700">
              <a:latin typeface="Arial"/>
              <a:cs typeface="Arial"/>
            </a:endParaRPr>
          </a:p>
        </p:txBody>
      </p:sp>
      <p:sp>
        <p:nvSpPr>
          <p:cNvPr id="13" name="object 13"/>
          <p:cNvSpPr/>
          <p:nvPr/>
        </p:nvSpPr>
        <p:spPr>
          <a:xfrm>
            <a:off x="2785978" y="1558408"/>
            <a:ext cx="441120" cy="129391"/>
          </a:xfrm>
          <a:custGeom>
            <a:avLst/>
            <a:gdLst/>
            <a:ahLst/>
            <a:cxnLst/>
            <a:rect l="l" t="t" r="r" b="b"/>
            <a:pathLst>
              <a:path w="441120" h="129391">
                <a:moveTo>
                  <a:pt x="0" y="129391"/>
                </a:moveTo>
                <a:lnTo>
                  <a:pt x="441120" y="129391"/>
                </a:lnTo>
                <a:lnTo>
                  <a:pt x="441120" y="0"/>
                </a:lnTo>
                <a:lnTo>
                  <a:pt x="0" y="0"/>
                </a:lnTo>
                <a:lnTo>
                  <a:pt x="0" y="129391"/>
                </a:lnTo>
                <a:close/>
              </a:path>
            </a:pathLst>
          </a:custGeom>
          <a:ln w="10146">
            <a:solidFill>
              <a:srgbClr val="231F20"/>
            </a:solidFill>
          </a:ln>
        </p:spPr>
        <p:txBody>
          <a:bodyPr wrap="square" lIns="0" tIns="0" rIns="0" bIns="0" rtlCol="0">
            <a:noAutofit/>
          </a:bodyPr>
          <a:lstStyle/>
          <a:p>
            <a:endParaRPr/>
          </a:p>
        </p:txBody>
      </p:sp>
      <p:sp>
        <p:nvSpPr>
          <p:cNvPr id="14" name="object 14"/>
          <p:cNvSpPr txBox="1"/>
          <p:nvPr/>
        </p:nvSpPr>
        <p:spPr>
          <a:xfrm>
            <a:off x="2821443" y="1727581"/>
            <a:ext cx="274320" cy="119380"/>
          </a:xfrm>
          <a:prstGeom prst="rect">
            <a:avLst/>
          </a:prstGeom>
        </p:spPr>
        <p:txBody>
          <a:bodyPr vert="horz" wrap="square" lIns="0" tIns="0" rIns="0" bIns="0" rtlCol="0">
            <a:noAutofit/>
          </a:bodyPr>
          <a:lstStyle/>
          <a:p>
            <a:pPr marL="12694"/>
            <a:r>
              <a:rPr sz="700" spc="5" dirty="0">
                <a:solidFill>
                  <a:srgbClr val="EC6631"/>
                </a:solidFill>
                <a:latin typeface="Arial"/>
                <a:cs typeface="Arial"/>
              </a:rPr>
              <a:t>Eq.(4)</a:t>
            </a:r>
            <a:endParaRPr sz="700">
              <a:latin typeface="Arial"/>
              <a:cs typeface="Arial"/>
            </a:endParaRPr>
          </a:p>
        </p:txBody>
      </p:sp>
      <p:sp>
        <p:nvSpPr>
          <p:cNvPr id="15" name="object 15"/>
          <p:cNvSpPr/>
          <p:nvPr/>
        </p:nvSpPr>
        <p:spPr>
          <a:xfrm>
            <a:off x="2786999" y="1716197"/>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16" name="object 16"/>
          <p:cNvSpPr txBox="1"/>
          <p:nvPr/>
        </p:nvSpPr>
        <p:spPr>
          <a:xfrm>
            <a:off x="2820325" y="1887385"/>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 </a:t>
            </a:r>
            <a:r>
              <a:rPr sz="700" dirty="0">
                <a:solidFill>
                  <a:srgbClr val="363639"/>
                </a:solidFill>
                <a:latin typeface="Arial"/>
                <a:cs typeface="Arial"/>
              </a:rPr>
              <a:t>)</a:t>
            </a:r>
            <a:endParaRPr sz="700">
              <a:latin typeface="Arial"/>
              <a:cs typeface="Arial"/>
            </a:endParaRPr>
          </a:p>
        </p:txBody>
      </p:sp>
      <p:sp>
        <p:nvSpPr>
          <p:cNvPr id="17" name="object 17"/>
          <p:cNvSpPr/>
          <p:nvPr/>
        </p:nvSpPr>
        <p:spPr>
          <a:xfrm>
            <a:off x="2785978" y="1876002"/>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18" name="object 18"/>
          <p:cNvSpPr txBox="1"/>
          <p:nvPr/>
        </p:nvSpPr>
        <p:spPr>
          <a:xfrm>
            <a:off x="2821443" y="2050745"/>
            <a:ext cx="274320" cy="119380"/>
          </a:xfrm>
          <a:prstGeom prst="rect">
            <a:avLst/>
          </a:prstGeom>
        </p:spPr>
        <p:txBody>
          <a:bodyPr vert="horz" wrap="square" lIns="0" tIns="0" rIns="0" bIns="0" rtlCol="0">
            <a:noAutofit/>
          </a:bodyPr>
          <a:lstStyle/>
          <a:p>
            <a:pPr marL="12694"/>
            <a:r>
              <a:rPr sz="700" spc="5" dirty="0">
                <a:solidFill>
                  <a:srgbClr val="EF5C2A"/>
                </a:solidFill>
                <a:latin typeface="Arial"/>
                <a:cs typeface="Arial"/>
              </a:rPr>
              <a:t>Eq.(2)</a:t>
            </a:r>
            <a:endParaRPr sz="700">
              <a:latin typeface="Arial"/>
              <a:cs typeface="Arial"/>
            </a:endParaRPr>
          </a:p>
        </p:txBody>
      </p:sp>
      <p:sp>
        <p:nvSpPr>
          <p:cNvPr id="19" name="object 19"/>
          <p:cNvSpPr/>
          <p:nvPr/>
        </p:nvSpPr>
        <p:spPr>
          <a:xfrm>
            <a:off x="2786999" y="2039766"/>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20" name="object 20"/>
          <p:cNvSpPr txBox="1"/>
          <p:nvPr/>
        </p:nvSpPr>
        <p:spPr>
          <a:xfrm>
            <a:off x="2822459" y="2209036"/>
            <a:ext cx="325120" cy="119380"/>
          </a:xfrm>
          <a:prstGeom prst="rect">
            <a:avLst/>
          </a:prstGeom>
        </p:spPr>
        <p:txBody>
          <a:bodyPr vert="horz" wrap="square" lIns="0" tIns="0" rIns="0" bIns="0" rtlCol="0">
            <a:noAutofit/>
          </a:bodyPr>
          <a:lstStyle/>
          <a:p>
            <a:pPr marL="12694"/>
            <a:r>
              <a:rPr sz="700" spc="5" dirty="0">
                <a:solidFill>
                  <a:srgbClr val="EC6B31"/>
                </a:solidFill>
                <a:latin typeface="Arial"/>
                <a:cs typeface="Arial"/>
              </a:rPr>
              <a:t>Eq.(10)</a:t>
            </a:r>
            <a:endParaRPr sz="700">
              <a:latin typeface="Arial"/>
              <a:cs typeface="Arial"/>
            </a:endParaRPr>
          </a:p>
        </p:txBody>
      </p:sp>
      <p:sp>
        <p:nvSpPr>
          <p:cNvPr id="21" name="object 21"/>
          <p:cNvSpPr/>
          <p:nvPr/>
        </p:nvSpPr>
        <p:spPr>
          <a:xfrm>
            <a:off x="2788036" y="2197039"/>
            <a:ext cx="441114" cy="129391"/>
          </a:xfrm>
          <a:custGeom>
            <a:avLst/>
            <a:gdLst/>
            <a:ahLst/>
            <a:cxnLst/>
            <a:rect l="l" t="t" r="r" b="b"/>
            <a:pathLst>
              <a:path w="441114" h="129391">
                <a:moveTo>
                  <a:pt x="0" y="129391"/>
                </a:moveTo>
                <a:lnTo>
                  <a:pt x="441114" y="129391"/>
                </a:lnTo>
                <a:lnTo>
                  <a:pt x="441114" y="0"/>
                </a:lnTo>
                <a:lnTo>
                  <a:pt x="0" y="0"/>
                </a:lnTo>
                <a:lnTo>
                  <a:pt x="0" y="129391"/>
                </a:lnTo>
                <a:close/>
              </a:path>
            </a:pathLst>
          </a:custGeom>
          <a:ln w="10146">
            <a:solidFill>
              <a:srgbClr val="231F20"/>
            </a:solidFill>
          </a:ln>
        </p:spPr>
        <p:txBody>
          <a:bodyPr wrap="square" lIns="0" tIns="0" rIns="0" bIns="0" rtlCol="0">
            <a:noAutofit/>
          </a:bodyPr>
          <a:lstStyle/>
          <a:p>
            <a:endParaRPr/>
          </a:p>
        </p:txBody>
      </p:sp>
      <p:sp>
        <p:nvSpPr>
          <p:cNvPr id="22" name="object 22"/>
          <p:cNvSpPr txBox="1"/>
          <p:nvPr/>
        </p:nvSpPr>
        <p:spPr>
          <a:xfrm>
            <a:off x="2821443" y="2368335"/>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 </a:t>
            </a:r>
            <a:r>
              <a:rPr sz="700" dirty="0">
                <a:solidFill>
                  <a:srgbClr val="363639"/>
                </a:solidFill>
                <a:latin typeface="Arial"/>
                <a:cs typeface="Arial"/>
              </a:rPr>
              <a:t>)</a:t>
            </a:r>
            <a:endParaRPr sz="700">
              <a:latin typeface="Arial"/>
              <a:cs typeface="Arial"/>
            </a:endParaRPr>
          </a:p>
        </p:txBody>
      </p:sp>
      <p:sp>
        <p:nvSpPr>
          <p:cNvPr id="23" name="object 23"/>
          <p:cNvSpPr/>
          <p:nvPr/>
        </p:nvSpPr>
        <p:spPr>
          <a:xfrm>
            <a:off x="2786999" y="2357354"/>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24" name="object 24"/>
          <p:cNvSpPr/>
          <p:nvPr/>
        </p:nvSpPr>
        <p:spPr>
          <a:xfrm>
            <a:off x="3907261" y="913500"/>
            <a:ext cx="176448" cy="129387"/>
          </a:xfrm>
          <a:custGeom>
            <a:avLst/>
            <a:gdLst/>
            <a:ahLst/>
            <a:cxnLst/>
            <a:rect l="l" t="t" r="r" b="b"/>
            <a:pathLst>
              <a:path w="176448" h="129387">
                <a:moveTo>
                  <a:pt x="60777" y="0"/>
                </a:moveTo>
                <a:lnTo>
                  <a:pt x="46158" y="1713"/>
                </a:lnTo>
                <a:lnTo>
                  <a:pt x="32822" y="6579"/>
                </a:lnTo>
                <a:lnTo>
                  <a:pt x="4746" y="35990"/>
                </a:lnTo>
                <a:lnTo>
                  <a:pt x="0" y="70576"/>
                </a:lnTo>
                <a:lnTo>
                  <a:pt x="1770" y="84728"/>
                </a:lnTo>
                <a:lnTo>
                  <a:pt x="24936" y="118079"/>
                </a:lnTo>
                <a:lnTo>
                  <a:pt x="115671" y="129387"/>
                </a:lnTo>
                <a:lnTo>
                  <a:pt x="130294" y="127675"/>
                </a:lnTo>
                <a:lnTo>
                  <a:pt x="164761" y="105265"/>
                </a:lnTo>
                <a:lnTo>
                  <a:pt x="176448" y="58811"/>
                </a:lnTo>
                <a:lnTo>
                  <a:pt x="174678" y="44664"/>
                </a:lnTo>
                <a:lnTo>
                  <a:pt x="151518" y="11312"/>
                </a:lnTo>
                <a:lnTo>
                  <a:pt x="125435" y="754"/>
                </a:lnTo>
                <a:lnTo>
                  <a:pt x="60777" y="0"/>
                </a:lnTo>
                <a:close/>
              </a:path>
            </a:pathLst>
          </a:custGeom>
          <a:ln w="10146">
            <a:solidFill>
              <a:srgbClr val="231F20"/>
            </a:solidFill>
          </a:ln>
        </p:spPr>
        <p:txBody>
          <a:bodyPr wrap="square" lIns="0" tIns="0" rIns="0" bIns="0" rtlCol="0">
            <a:noAutofit/>
          </a:bodyPr>
          <a:lstStyle/>
          <a:p>
            <a:endParaRPr/>
          </a:p>
        </p:txBody>
      </p:sp>
      <p:sp>
        <p:nvSpPr>
          <p:cNvPr id="25" name="object 25"/>
          <p:cNvSpPr/>
          <p:nvPr/>
        </p:nvSpPr>
        <p:spPr>
          <a:xfrm>
            <a:off x="3913144" y="1084085"/>
            <a:ext cx="158800" cy="117637"/>
          </a:xfrm>
          <a:custGeom>
            <a:avLst/>
            <a:gdLst/>
            <a:ahLst/>
            <a:cxnLst/>
            <a:rect l="l" t="t" r="r" b="b"/>
            <a:pathLst>
              <a:path w="158800" h="117637">
                <a:moveTo>
                  <a:pt x="60777" y="0"/>
                </a:moveTo>
                <a:lnTo>
                  <a:pt x="45817" y="1706"/>
                </a:lnTo>
                <a:lnTo>
                  <a:pt x="32213" y="6546"/>
                </a:lnTo>
                <a:lnTo>
                  <a:pt x="4096" y="35676"/>
                </a:lnTo>
                <a:lnTo>
                  <a:pt x="0" y="61767"/>
                </a:lnTo>
                <a:lnTo>
                  <a:pt x="1856" y="75520"/>
                </a:lnTo>
                <a:lnTo>
                  <a:pt x="26054" y="107622"/>
                </a:lnTo>
                <a:lnTo>
                  <a:pt x="98023" y="117637"/>
                </a:lnTo>
                <a:lnTo>
                  <a:pt x="112985" y="115930"/>
                </a:lnTo>
                <a:lnTo>
                  <a:pt x="147907" y="93685"/>
                </a:lnTo>
                <a:lnTo>
                  <a:pt x="158800" y="55885"/>
                </a:lnTo>
                <a:lnTo>
                  <a:pt x="156944" y="42128"/>
                </a:lnTo>
                <a:lnTo>
                  <a:pt x="132752" y="10019"/>
                </a:lnTo>
                <a:lnTo>
                  <a:pt x="105662" y="437"/>
                </a:lnTo>
                <a:lnTo>
                  <a:pt x="60777" y="0"/>
                </a:lnTo>
                <a:close/>
              </a:path>
            </a:pathLst>
          </a:custGeom>
          <a:ln w="10146">
            <a:solidFill>
              <a:srgbClr val="231F20"/>
            </a:solidFill>
          </a:ln>
        </p:spPr>
        <p:txBody>
          <a:bodyPr wrap="square" lIns="0" tIns="0" rIns="0" bIns="0" rtlCol="0">
            <a:noAutofit/>
          </a:bodyPr>
          <a:lstStyle/>
          <a:p>
            <a:endParaRPr/>
          </a:p>
        </p:txBody>
      </p:sp>
      <p:sp>
        <p:nvSpPr>
          <p:cNvPr id="26" name="object 26"/>
          <p:cNvSpPr/>
          <p:nvPr/>
        </p:nvSpPr>
        <p:spPr>
          <a:xfrm>
            <a:off x="3913144" y="1236985"/>
            <a:ext cx="170566" cy="129402"/>
          </a:xfrm>
          <a:custGeom>
            <a:avLst/>
            <a:gdLst/>
            <a:ahLst/>
            <a:cxnLst/>
            <a:rect l="l" t="t" r="r" b="b"/>
            <a:pathLst>
              <a:path w="170566" h="129402">
                <a:moveTo>
                  <a:pt x="60777" y="0"/>
                </a:moveTo>
                <a:lnTo>
                  <a:pt x="45817" y="1706"/>
                </a:lnTo>
                <a:lnTo>
                  <a:pt x="32213" y="6546"/>
                </a:lnTo>
                <a:lnTo>
                  <a:pt x="4096" y="35676"/>
                </a:lnTo>
                <a:lnTo>
                  <a:pt x="0" y="73517"/>
                </a:lnTo>
                <a:lnTo>
                  <a:pt x="1855" y="87274"/>
                </a:lnTo>
                <a:lnTo>
                  <a:pt x="26048" y="119383"/>
                </a:lnTo>
                <a:lnTo>
                  <a:pt x="109788" y="129402"/>
                </a:lnTo>
                <a:lnTo>
                  <a:pt x="124753" y="127696"/>
                </a:lnTo>
                <a:lnTo>
                  <a:pt x="159672" y="105452"/>
                </a:lnTo>
                <a:lnTo>
                  <a:pt x="170566" y="55885"/>
                </a:lnTo>
                <a:lnTo>
                  <a:pt x="168710" y="42128"/>
                </a:lnTo>
                <a:lnTo>
                  <a:pt x="144524" y="10019"/>
                </a:lnTo>
                <a:lnTo>
                  <a:pt x="117430" y="437"/>
                </a:lnTo>
                <a:lnTo>
                  <a:pt x="60777" y="0"/>
                </a:lnTo>
                <a:close/>
              </a:path>
            </a:pathLst>
          </a:custGeom>
          <a:ln w="10146">
            <a:solidFill>
              <a:srgbClr val="231F20"/>
            </a:solidFill>
          </a:ln>
        </p:spPr>
        <p:txBody>
          <a:bodyPr wrap="square" lIns="0" tIns="0" rIns="0" bIns="0" rtlCol="0">
            <a:noAutofit/>
          </a:bodyPr>
          <a:lstStyle/>
          <a:p>
            <a:endParaRPr/>
          </a:p>
        </p:txBody>
      </p:sp>
      <p:sp>
        <p:nvSpPr>
          <p:cNvPr id="27" name="object 27"/>
          <p:cNvSpPr/>
          <p:nvPr/>
        </p:nvSpPr>
        <p:spPr>
          <a:xfrm>
            <a:off x="3907277" y="1401699"/>
            <a:ext cx="176448" cy="123504"/>
          </a:xfrm>
          <a:custGeom>
            <a:avLst/>
            <a:gdLst/>
            <a:ahLst/>
            <a:cxnLst/>
            <a:rect l="l" t="t" r="r" b="b"/>
            <a:pathLst>
              <a:path w="176448" h="123504">
                <a:moveTo>
                  <a:pt x="60777" y="0"/>
                </a:moveTo>
                <a:lnTo>
                  <a:pt x="45815" y="1705"/>
                </a:lnTo>
                <a:lnTo>
                  <a:pt x="32210" y="6544"/>
                </a:lnTo>
                <a:lnTo>
                  <a:pt x="4093" y="35671"/>
                </a:lnTo>
                <a:lnTo>
                  <a:pt x="0" y="67635"/>
                </a:lnTo>
                <a:lnTo>
                  <a:pt x="1856" y="81387"/>
                </a:lnTo>
                <a:lnTo>
                  <a:pt x="26054" y="113490"/>
                </a:lnTo>
                <a:lnTo>
                  <a:pt x="115671" y="123504"/>
                </a:lnTo>
                <a:lnTo>
                  <a:pt x="130633" y="121798"/>
                </a:lnTo>
                <a:lnTo>
                  <a:pt x="165555" y="99552"/>
                </a:lnTo>
                <a:lnTo>
                  <a:pt x="176448" y="55869"/>
                </a:lnTo>
                <a:lnTo>
                  <a:pt x="174592" y="42112"/>
                </a:lnTo>
                <a:lnTo>
                  <a:pt x="150394" y="10010"/>
                </a:lnTo>
                <a:lnTo>
                  <a:pt x="123299" y="435"/>
                </a:lnTo>
                <a:lnTo>
                  <a:pt x="60777" y="0"/>
                </a:lnTo>
                <a:close/>
              </a:path>
            </a:pathLst>
          </a:custGeom>
          <a:ln w="10146">
            <a:solidFill>
              <a:srgbClr val="231F20"/>
            </a:solidFill>
          </a:ln>
        </p:spPr>
        <p:txBody>
          <a:bodyPr wrap="square" lIns="0" tIns="0" rIns="0" bIns="0" rtlCol="0">
            <a:noAutofit/>
          </a:bodyPr>
          <a:lstStyle/>
          <a:p>
            <a:endParaRPr/>
          </a:p>
        </p:txBody>
      </p:sp>
      <p:sp>
        <p:nvSpPr>
          <p:cNvPr id="28" name="object 28"/>
          <p:cNvSpPr/>
          <p:nvPr/>
        </p:nvSpPr>
        <p:spPr>
          <a:xfrm>
            <a:off x="3913144" y="1560438"/>
            <a:ext cx="176448" cy="123504"/>
          </a:xfrm>
          <a:custGeom>
            <a:avLst/>
            <a:gdLst/>
            <a:ahLst/>
            <a:cxnLst/>
            <a:rect l="l" t="t" r="r" b="b"/>
            <a:pathLst>
              <a:path w="176448" h="123504">
                <a:moveTo>
                  <a:pt x="60777" y="0"/>
                </a:moveTo>
                <a:lnTo>
                  <a:pt x="46384" y="1715"/>
                </a:lnTo>
                <a:lnTo>
                  <a:pt x="33225" y="6592"/>
                </a:lnTo>
                <a:lnTo>
                  <a:pt x="5199" y="36149"/>
                </a:lnTo>
                <a:lnTo>
                  <a:pt x="0" y="62727"/>
                </a:lnTo>
                <a:lnTo>
                  <a:pt x="1715" y="77125"/>
                </a:lnTo>
                <a:lnTo>
                  <a:pt x="24213" y="111280"/>
                </a:lnTo>
                <a:lnTo>
                  <a:pt x="115671" y="123504"/>
                </a:lnTo>
                <a:lnTo>
                  <a:pt x="130064" y="121790"/>
                </a:lnTo>
                <a:lnTo>
                  <a:pt x="164219" y="99298"/>
                </a:lnTo>
                <a:lnTo>
                  <a:pt x="176448" y="60777"/>
                </a:lnTo>
                <a:lnTo>
                  <a:pt x="174733" y="46384"/>
                </a:lnTo>
                <a:lnTo>
                  <a:pt x="152235" y="12229"/>
                </a:lnTo>
                <a:lnTo>
                  <a:pt x="126818" y="1020"/>
                </a:lnTo>
                <a:lnTo>
                  <a:pt x="60777" y="0"/>
                </a:lnTo>
                <a:close/>
              </a:path>
            </a:pathLst>
          </a:custGeom>
          <a:ln w="10146">
            <a:solidFill>
              <a:srgbClr val="231F20"/>
            </a:solidFill>
          </a:ln>
        </p:spPr>
        <p:txBody>
          <a:bodyPr wrap="square" lIns="0" tIns="0" rIns="0" bIns="0" rtlCol="0">
            <a:noAutofit/>
          </a:bodyPr>
          <a:lstStyle/>
          <a:p>
            <a:endParaRPr/>
          </a:p>
        </p:txBody>
      </p:sp>
      <p:sp>
        <p:nvSpPr>
          <p:cNvPr id="29" name="object 29"/>
          <p:cNvSpPr/>
          <p:nvPr/>
        </p:nvSpPr>
        <p:spPr>
          <a:xfrm>
            <a:off x="3919011" y="1725171"/>
            <a:ext cx="152918" cy="117637"/>
          </a:xfrm>
          <a:custGeom>
            <a:avLst/>
            <a:gdLst/>
            <a:ahLst/>
            <a:cxnLst/>
            <a:rect l="l" t="t" r="r" b="b"/>
            <a:pathLst>
              <a:path w="152918" h="117637">
                <a:moveTo>
                  <a:pt x="60777" y="0"/>
                </a:moveTo>
                <a:lnTo>
                  <a:pt x="45466" y="1694"/>
                </a:lnTo>
                <a:lnTo>
                  <a:pt x="31590" y="6492"/>
                </a:lnTo>
                <a:lnTo>
                  <a:pt x="3473" y="35249"/>
                </a:lnTo>
                <a:lnTo>
                  <a:pt x="0" y="64693"/>
                </a:lnTo>
                <a:lnTo>
                  <a:pt x="1945" y="78028"/>
                </a:lnTo>
                <a:lnTo>
                  <a:pt x="27207" y="108831"/>
                </a:lnTo>
                <a:lnTo>
                  <a:pt x="92141" y="117637"/>
                </a:lnTo>
                <a:lnTo>
                  <a:pt x="107454" y="115942"/>
                </a:lnTo>
                <a:lnTo>
                  <a:pt x="142813" y="93935"/>
                </a:lnTo>
                <a:lnTo>
                  <a:pt x="152918" y="52928"/>
                </a:lnTo>
                <a:lnTo>
                  <a:pt x="150973" y="39593"/>
                </a:lnTo>
                <a:lnTo>
                  <a:pt x="125710" y="8798"/>
                </a:lnTo>
                <a:lnTo>
                  <a:pt x="97571" y="208"/>
                </a:lnTo>
                <a:lnTo>
                  <a:pt x="60777" y="0"/>
                </a:lnTo>
                <a:close/>
              </a:path>
            </a:pathLst>
          </a:custGeom>
          <a:ln w="10146">
            <a:solidFill>
              <a:srgbClr val="231F20"/>
            </a:solidFill>
          </a:ln>
        </p:spPr>
        <p:txBody>
          <a:bodyPr wrap="square" lIns="0" tIns="0" rIns="0" bIns="0" rtlCol="0">
            <a:noAutofit/>
          </a:bodyPr>
          <a:lstStyle/>
          <a:p>
            <a:endParaRPr/>
          </a:p>
        </p:txBody>
      </p:sp>
      <p:sp>
        <p:nvSpPr>
          <p:cNvPr id="30" name="object 30"/>
          <p:cNvSpPr txBox="1"/>
          <p:nvPr/>
        </p:nvSpPr>
        <p:spPr>
          <a:xfrm>
            <a:off x="3932985" y="868615"/>
            <a:ext cx="132080" cy="1129665"/>
          </a:xfrm>
          <a:prstGeom prst="rect">
            <a:avLst/>
          </a:prstGeom>
        </p:spPr>
        <p:txBody>
          <a:bodyPr vert="horz" wrap="square" lIns="0" tIns="0" rIns="0" bIns="0" rtlCol="0">
            <a:noAutofit/>
          </a:bodyPr>
          <a:lstStyle/>
          <a:p>
            <a:pPr marL="15231" marR="12694" indent="-2540" algn="ctr">
              <a:lnSpc>
                <a:spcPct val="151600"/>
              </a:lnSpc>
            </a:pPr>
            <a:r>
              <a:rPr sz="700" spc="5" dirty="0">
                <a:solidFill>
                  <a:srgbClr val="363639"/>
                </a:solidFill>
                <a:latin typeface="Arial"/>
                <a:cs typeface="Arial"/>
              </a:rPr>
              <a:t>u0</a:t>
            </a:r>
            <a:r>
              <a:rPr sz="700" dirty="0">
                <a:solidFill>
                  <a:srgbClr val="363639"/>
                </a:solidFill>
                <a:latin typeface="Arial"/>
                <a:cs typeface="Arial"/>
              </a:rPr>
              <a:t> i0</a:t>
            </a:r>
            <a:r>
              <a:rPr sz="700" spc="5" dirty="0">
                <a:solidFill>
                  <a:srgbClr val="363639"/>
                </a:solidFill>
                <a:latin typeface="Arial"/>
                <a:cs typeface="Arial"/>
              </a:rPr>
              <a:t> u1</a:t>
            </a:r>
            <a:r>
              <a:rPr sz="700" dirty="0">
                <a:solidFill>
                  <a:srgbClr val="363639"/>
                </a:solidFill>
                <a:latin typeface="Arial"/>
                <a:cs typeface="Arial"/>
              </a:rPr>
              <a:t> i1</a:t>
            </a:r>
            <a:r>
              <a:rPr sz="700" spc="5" dirty="0">
                <a:solidFill>
                  <a:srgbClr val="363639"/>
                </a:solidFill>
                <a:latin typeface="Arial"/>
                <a:cs typeface="Arial"/>
              </a:rPr>
              <a:t> u2</a:t>
            </a:r>
            <a:r>
              <a:rPr sz="700" dirty="0">
                <a:solidFill>
                  <a:srgbClr val="363639"/>
                </a:solidFill>
                <a:latin typeface="Arial"/>
                <a:cs typeface="Arial"/>
              </a:rPr>
              <a:t> i2</a:t>
            </a:r>
            <a:endParaRPr sz="700">
              <a:latin typeface="Arial"/>
              <a:cs typeface="Arial"/>
            </a:endParaRPr>
          </a:p>
          <a:p>
            <a:pPr marR="4442" algn="ctr">
              <a:spcBef>
                <a:spcPts val="310"/>
              </a:spcBef>
            </a:pPr>
            <a:r>
              <a:rPr sz="700" spc="5" dirty="0">
                <a:solidFill>
                  <a:srgbClr val="363639"/>
                </a:solidFill>
                <a:latin typeface="Arial"/>
                <a:cs typeface="Arial"/>
              </a:rPr>
              <a:t>uL</a:t>
            </a:r>
            <a:endParaRPr sz="700">
              <a:latin typeface="Arial"/>
              <a:cs typeface="Arial"/>
            </a:endParaRPr>
          </a:p>
        </p:txBody>
      </p:sp>
      <p:sp>
        <p:nvSpPr>
          <p:cNvPr id="31" name="object 31"/>
          <p:cNvSpPr/>
          <p:nvPr/>
        </p:nvSpPr>
        <p:spPr>
          <a:xfrm>
            <a:off x="3907261" y="1883907"/>
            <a:ext cx="170566" cy="105864"/>
          </a:xfrm>
          <a:custGeom>
            <a:avLst/>
            <a:gdLst/>
            <a:ahLst/>
            <a:cxnLst/>
            <a:rect l="l" t="t" r="r" b="b"/>
            <a:pathLst>
              <a:path w="170566" h="105864">
                <a:moveTo>
                  <a:pt x="60777" y="0"/>
                </a:moveTo>
                <a:lnTo>
                  <a:pt x="45467" y="1694"/>
                </a:lnTo>
                <a:lnTo>
                  <a:pt x="31592" y="6492"/>
                </a:lnTo>
                <a:lnTo>
                  <a:pt x="3475" y="35249"/>
                </a:lnTo>
                <a:lnTo>
                  <a:pt x="0" y="52936"/>
                </a:lnTo>
                <a:lnTo>
                  <a:pt x="1945" y="66270"/>
                </a:lnTo>
                <a:lnTo>
                  <a:pt x="27213" y="97066"/>
                </a:lnTo>
                <a:lnTo>
                  <a:pt x="109788" y="105864"/>
                </a:lnTo>
                <a:lnTo>
                  <a:pt x="125104" y="104170"/>
                </a:lnTo>
                <a:lnTo>
                  <a:pt x="160465" y="82166"/>
                </a:lnTo>
                <a:lnTo>
                  <a:pt x="170566" y="52936"/>
                </a:lnTo>
                <a:lnTo>
                  <a:pt x="168621" y="39598"/>
                </a:lnTo>
                <a:lnTo>
                  <a:pt x="143361" y="8800"/>
                </a:lnTo>
                <a:lnTo>
                  <a:pt x="115225" y="208"/>
                </a:lnTo>
                <a:lnTo>
                  <a:pt x="60777" y="0"/>
                </a:lnTo>
                <a:close/>
              </a:path>
            </a:pathLst>
          </a:custGeom>
          <a:ln w="10146">
            <a:solidFill>
              <a:srgbClr val="231F20"/>
            </a:solidFill>
          </a:ln>
        </p:spPr>
        <p:txBody>
          <a:bodyPr wrap="square" lIns="0" tIns="0" rIns="0" bIns="0" rtlCol="0">
            <a:noAutofit/>
          </a:bodyPr>
          <a:lstStyle/>
          <a:p>
            <a:endParaRPr/>
          </a:p>
        </p:txBody>
      </p:sp>
      <p:sp>
        <p:nvSpPr>
          <p:cNvPr id="32" name="object 32"/>
          <p:cNvSpPr txBox="1"/>
          <p:nvPr/>
        </p:nvSpPr>
        <p:spPr>
          <a:xfrm>
            <a:off x="3886922" y="2042605"/>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diL/dt</a:t>
            </a:r>
            <a:endParaRPr sz="700">
              <a:latin typeface="Arial"/>
              <a:cs typeface="Arial"/>
            </a:endParaRPr>
          </a:p>
        </p:txBody>
      </p:sp>
      <p:sp>
        <p:nvSpPr>
          <p:cNvPr id="33" name="object 33"/>
          <p:cNvSpPr/>
          <p:nvPr/>
        </p:nvSpPr>
        <p:spPr>
          <a:xfrm>
            <a:off x="3842582" y="2036867"/>
            <a:ext cx="311703" cy="123509"/>
          </a:xfrm>
          <a:custGeom>
            <a:avLst/>
            <a:gdLst/>
            <a:ahLst/>
            <a:cxnLst/>
            <a:rect l="l" t="t" r="r" b="b"/>
            <a:pathLst>
              <a:path w="311703" h="123509">
                <a:moveTo>
                  <a:pt x="60761" y="0"/>
                </a:moveTo>
                <a:lnTo>
                  <a:pt x="46367" y="1715"/>
                </a:lnTo>
                <a:lnTo>
                  <a:pt x="33210" y="6592"/>
                </a:lnTo>
                <a:lnTo>
                  <a:pt x="5192" y="36154"/>
                </a:lnTo>
                <a:lnTo>
                  <a:pt x="0" y="62733"/>
                </a:lnTo>
                <a:lnTo>
                  <a:pt x="1714" y="77130"/>
                </a:lnTo>
                <a:lnTo>
                  <a:pt x="24209" y="111287"/>
                </a:lnTo>
                <a:lnTo>
                  <a:pt x="250941" y="123509"/>
                </a:lnTo>
                <a:lnTo>
                  <a:pt x="265335" y="121794"/>
                </a:lnTo>
                <a:lnTo>
                  <a:pt x="299484" y="99293"/>
                </a:lnTo>
                <a:lnTo>
                  <a:pt x="311703" y="60775"/>
                </a:lnTo>
                <a:lnTo>
                  <a:pt x="309988" y="46379"/>
                </a:lnTo>
                <a:lnTo>
                  <a:pt x="287494" y="12222"/>
                </a:lnTo>
                <a:lnTo>
                  <a:pt x="262076" y="1018"/>
                </a:lnTo>
                <a:lnTo>
                  <a:pt x="60761" y="0"/>
                </a:lnTo>
                <a:close/>
              </a:path>
            </a:pathLst>
          </a:custGeom>
          <a:ln w="10146">
            <a:solidFill>
              <a:srgbClr val="231F20"/>
            </a:solidFill>
          </a:ln>
        </p:spPr>
        <p:txBody>
          <a:bodyPr wrap="square" lIns="0" tIns="0" rIns="0" bIns="0" rtlCol="0">
            <a:noAutofit/>
          </a:bodyPr>
          <a:lstStyle/>
          <a:p>
            <a:endParaRPr/>
          </a:p>
        </p:txBody>
      </p:sp>
      <p:sp>
        <p:nvSpPr>
          <p:cNvPr id="34" name="object 34"/>
          <p:cNvSpPr txBox="1"/>
          <p:nvPr/>
        </p:nvSpPr>
        <p:spPr>
          <a:xfrm>
            <a:off x="3852721" y="2217942"/>
            <a:ext cx="29464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duC/dt</a:t>
            </a:r>
            <a:endParaRPr sz="700">
              <a:latin typeface="Arial"/>
              <a:cs typeface="Arial"/>
            </a:endParaRPr>
          </a:p>
        </p:txBody>
      </p:sp>
      <p:sp>
        <p:nvSpPr>
          <p:cNvPr id="35" name="object 35"/>
          <p:cNvSpPr/>
          <p:nvPr/>
        </p:nvSpPr>
        <p:spPr>
          <a:xfrm>
            <a:off x="3842582" y="2207392"/>
            <a:ext cx="311703" cy="123509"/>
          </a:xfrm>
          <a:custGeom>
            <a:avLst/>
            <a:gdLst/>
            <a:ahLst/>
            <a:cxnLst/>
            <a:rect l="l" t="t" r="r" b="b"/>
            <a:pathLst>
              <a:path w="311703" h="123509">
                <a:moveTo>
                  <a:pt x="60761" y="0"/>
                </a:moveTo>
                <a:lnTo>
                  <a:pt x="46367" y="1715"/>
                </a:lnTo>
                <a:lnTo>
                  <a:pt x="33210" y="6592"/>
                </a:lnTo>
                <a:lnTo>
                  <a:pt x="5192" y="36154"/>
                </a:lnTo>
                <a:lnTo>
                  <a:pt x="0" y="62733"/>
                </a:lnTo>
                <a:lnTo>
                  <a:pt x="1714" y="77130"/>
                </a:lnTo>
                <a:lnTo>
                  <a:pt x="24209" y="111286"/>
                </a:lnTo>
                <a:lnTo>
                  <a:pt x="250941" y="123509"/>
                </a:lnTo>
                <a:lnTo>
                  <a:pt x="265335" y="121794"/>
                </a:lnTo>
                <a:lnTo>
                  <a:pt x="299484" y="99293"/>
                </a:lnTo>
                <a:lnTo>
                  <a:pt x="311703" y="60775"/>
                </a:lnTo>
                <a:lnTo>
                  <a:pt x="309988" y="46378"/>
                </a:lnTo>
                <a:lnTo>
                  <a:pt x="287494" y="12222"/>
                </a:lnTo>
                <a:lnTo>
                  <a:pt x="262076" y="1018"/>
                </a:lnTo>
                <a:lnTo>
                  <a:pt x="60761" y="0"/>
                </a:lnTo>
                <a:close/>
              </a:path>
            </a:pathLst>
          </a:custGeom>
          <a:ln w="10146">
            <a:solidFill>
              <a:srgbClr val="231F20"/>
            </a:solidFill>
          </a:ln>
        </p:spPr>
        <p:txBody>
          <a:bodyPr wrap="square" lIns="0" tIns="0" rIns="0" bIns="0" rtlCol="0">
            <a:noAutofit/>
          </a:bodyPr>
          <a:lstStyle/>
          <a:p>
            <a:endParaRPr/>
          </a:p>
        </p:txBody>
      </p:sp>
      <p:sp>
        <p:nvSpPr>
          <p:cNvPr id="36" name="object 36"/>
          <p:cNvSpPr txBox="1"/>
          <p:nvPr/>
        </p:nvSpPr>
        <p:spPr>
          <a:xfrm>
            <a:off x="3928108" y="2378259"/>
            <a:ext cx="11176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iC</a:t>
            </a:r>
            <a:endParaRPr sz="700">
              <a:latin typeface="Arial"/>
              <a:cs typeface="Arial"/>
            </a:endParaRPr>
          </a:p>
        </p:txBody>
      </p:sp>
      <p:sp>
        <p:nvSpPr>
          <p:cNvPr id="37" name="object 37"/>
          <p:cNvSpPr/>
          <p:nvPr/>
        </p:nvSpPr>
        <p:spPr>
          <a:xfrm>
            <a:off x="3901378" y="2371808"/>
            <a:ext cx="158800" cy="111757"/>
          </a:xfrm>
          <a:custGeom>
            <a:avLst/>
            <a:gdLst/>
            <a:ahLst/>
            <a:cxnLst/>
            <a:rect l="l" t="t" r="r" b="b"/>
            <a:pathLst>
              <a:path w="158800" h="111757">
                <a:moveTo>
                  <a:pt x="52928" y="0"/>
                </a:moveTo>
                <a:lnTo>
                  <a:pt x="38992" y="1957"/>
                </a:lnTo>
                <a:lnTo>
                  <a:pt x="26449" y="7485"/>
                </a:lnTo>
                <a:lnTo>
                  <a:pt x="2078" y="40320"/>
                </a:lnTo>
                <a:lnTo>
                  <a:pt x="0" y="55882"/>
                </a:lnTo>
                <a:lnTo>
                  <a:pt x="1854" y="70593"/>
                </a:lnTo>
                <a:lnTo>
                  <a:pt x="25749" y="103836"/>
                </a:lnTo>
                <a:lnTo>
                  <a:pt x="105857" y="111757"/>
                </a:lnTo>
                <a:lnTo>
                  <a:pt x="119792" y="109800"/>
                </a:lnTo>
                <a:lnTo>
                  <a:pt x="151290" y="84580"/>
                </a:lnTo>
                <a:lnTo>
                  <a:pt x="158800" y="55875"/>
                </a:lnTo>
                <a:lnTo>
                  <a:pt x="156945" y="41166"/>
                </a:lnTo>
                <a:lnTo>
                  <a:pt x="133046" y="7925"/>
                </a:lnTo>
                <a:lnTo>
                  <a:pt x="106738" y="7"/>
                </a:lnTo>
                <a:lnTo>
                  <a:pt x="52928" y="0"/>
                </a:lnTo>
                <a:close/>
              </a:path>
            </a:pathLst>
          </a:custGeom>
          <a:ln w="10146">
            <a:solidFill>
              <a:srgbClr val="231F20"/>
            </a:solidFill>
          </a:ln>
        </p:spPr>
        <p:txBody>
          <a:bodyPr wrap="square" lIns="0" tIns="0" rIns="0" bIns="0" rtlCol="0">
            <a:noAutofit/>
          </a:bodyPr>
          <a:lstStyle/>
          <a:p>
            <a:endParaRPr/>
          </a:p>
        </p:txBody>
      </p:sp>
      <p:sp>
        <p:nvSpPr>
          <p:cNvPr id="38" name="object 38"/>
          <p:cNvSpPr/>
          <p:nvPr/>
        </p:nvSpPr>
        <p:spPr>
          <a:xfrm>
            <a:off x="3225027" y="978194"/>
            <a:ext cx="676381" cy="0"/>
          </a:xfrm>
          <a:custGeom>
            <a:avLst/>
            <a:gdLst/>
            <a:ahLst/>
            <a:cxnLst/>
            <a:rect l="l" t="t" r="r" b="b"/>
            <a:pathLst>
              <a:path w="676381">
                <a:moveTo>
                  <a:pt x="0" y="0"/>
                </a:moveTo>
                <a:lnTo>
                  <a:pt x="676381" y="0"/>
                </a:lnTo>
              </a:path>
            </a:pathLst>
          </a:custGeom>
          <a:ln w="10146">
            <a:solidFill>
              <a:srgbClr val="E96634"/>
            </a:solidFill>
          </a:ln>
        </p:spPr>
        <p:txBody>
          <a:bodyPr wrap="square" lIns="0" tIns="0" rIns="0" bIns="0" rtlCol="0">
            <a:noAutofit/>
          </a:bodyPr>
          <a:lstStyle/>
          <a:p>
            <a:endParaRPr/>
          </a:p>
        </p:txBody>
      </p:sp>
      <p:sp>
        <p:nvSpPr>
          <p:cNvPr id="39" name="object 39"/>
          <p:cNvSpPr/>
          <p:nvPr/>
        </p:nvSpPr>
        <p:spPr>
          <a:xfrm>
            <a:off x="3225030" y="1142881"/>
            <a:ext cx="682249" cy="152933"/>
          </a:xfrm>
          <a:custGeom>
            <a:avLst/>
            <a:gdLst/>
            <a:ahLst/>
            <a:cxnLst/>
            <a:rect l="l" t="t" r="r" b="b"/>
            <a:pathLst>
              <a:path w="682249" h="152933">
                <a:moveTo>
                  <a:pt x="0" y="0"/>
                </a:moveTo>
                <a:lnTo>
                  <a:pt x="682249" y="152933"/>
                </a:lnTo>
              </a:path>
            </a:pathLst>
          </a:custGeom>
          <a:ln w="10146">
            <a:solidFill>
              <a:srgbClr val="4F3D92"/>
            </a:solidFill>
          </a:ln>
        </p:spPr>
        <p:txBody>
          <a:bodyPr wrap="square" lIns="0" tIns="0" rIns="0" bIns="0" rtlCol="0">
            <a:noAutofit/>
          </a:bodyPr>
          <a:lstStyle/>
          <a:p>
            <a:endParaRPr/>
          </a:p>
        </p:txBody>
      </p:sp>
      <p:sp>
        <p:nvSpPr>
          <p:cNvPr id="40" name="object 40"/>
          <p:cNvSpPr/>
          <p:nvPr/>
        </p:nvSpPr>
        <p:spPr>
          <a:xfrm>
            <a:off x="3225030" y="1148760"/>
            <a:ext cx="670483" cy="305836"/>
          </a:xfrm>
          <a:custGeom>
            <a:avLst/>
            <a:gdLst/>
            <a:ahLst/>
            <a:cxnLst/>
            <a:rect l="l" t="t" r="r" b="b"/>
            <a:pathLst>
              <a:path w="670483" h="305836">
                <a:moveTo>
                  <a:pt x="0" y="0"/>
                </a:moveTo>
                <a:lnTo>
                  <a:pt x="670483" y="305836"/>
                </a:lnTo>
              </a:path>
            </a:pathLst>
          </a:custGeom>
          <a:ln w="5073">
            <a:solidFill>
              <a:srgbClr val="363639"/>
            </a:solidFill>
          </a:ln>
        </p:spPr>
        <p:txBody>
          <a:bodyPr wrap="square" lIns="0" tIns="0" rIns="0" bIns="0" rtlCol="0">
            <a:noAutofit/>
          </a:bodyPr>
          <a:lstStyle/>
          <a:p>
            <a:endParaRPr/>
          </a:p>
        </p:txBody>
      </p:sp>
      <p:sp>
        <p:nvSpPr>
          <p:cNvPr id="41" name="object 41"/>
          <p:cNvSpPr/>
          <p:nvPr/>
        </p:nvSpPr>
        <p:spPr>
          <a:xfrm>
            <a:off x="3230910" y="1301681"/>
            <a:ext cx="676366" cy="317601"/>
          </a:xfrm>
          <a:custGeom>
            <a:avLst/>
            <a:gdLst/>
            <a:ahLst/>
            <a:cxnLst/>
            <a:rect l="l" t="t" r="r" b="b"/>
            <a:pathLst>
              <a:path w="676366" h="317601">
                <a:moveTo>
                  <a:pt x="0" y="0"/>
                </a:moveTo>
                <a:lnTo>
                  <a:pt x="676366" y="317601"/>
                </a:lnTo>
              </a:path>
            </a:pathLst>
          </a:custGeom>
          <a:ln w="10146">
            <a:solidFill>
              <a:srgbClr val="534195"/>
            </a:solidFill>
          </a:ln>
        </p:spPr>
        <p:txBody>
          <a:bodyPr wrap="square" lIns="0" tIns="0" rIns="0" bIns="0" rtlCol="0">
            <a:noAutofit/>
          </a:bodyPr>
          <a:lstStyle/>
          <a:p>
            <a:endParaRPr/>
          </a:p>
        </p:txBody>
      </p:sp>
      <p:sp>
        <p:nvSpPr>
          <p:cNvPr id="42" name="object 42"/>
          <p:cNvSpPr/>
          <p:nvPr/>
        </p:nvSpPr>
        <p:spPr>
          <a:xfrm>
            <a:off x="3230913" y="1301681"/>
            <a:ext cx="682249" cy="470519"/>
          </a:xfrm>
          <a:custGeom>
            <a:avLst/>
            <a:gdLst/>
            <a:ahLst/>
            <a:cxnLst/>
            <a:rect l="l" t="t" r="r" b="b"/>
            <a:pathLst>
              <a:path w="682249" h="470519">
                <a:moveTo>
                  <a:pt x="0" y="0"/>
                </a:moveTo>
                <a:lnTo>
                  <a:pt x="682249" y="470519"/>
                </a:lnTo>
              </a:path>
            </a:pathLst>
          </a:custGeom>
          <a:ln w="10146">
            <a:solidFill>
              <a:srgbClr val="E96330"/>
            </a:solidFill>
          </a:ln>
        </p:spPr>
        <p:txBody>
          <a:bodyPr wrap="square" lIns="0" tIns="0" rIns="0" bIns="0" rtlCol="0">
            <a:noAutofit/>
          </a:bodyPr>
          <a:lstStyle/>
          <a:p>
            <a:endParaRPr/>
          </a:p>
        </p:txBody>
      </p:sp>
      <p:sp>
        <p:nvSpPr>
          <p:cNvPr id="43" name="object 43"/>
          <p:cNvSpPr/>
          <p:nvPr/>
        </p:nvSpPr>
        <p:spPr>
          <a:xfrm>
            <a:off x="3230910" y="1460479"/>
            <a:ext cx="676366" cy="470534"/>
          </a:xfrm>
          <a:custGeom>
            <a:avLst/>
            <a:gdLst/>
            <a:ahLst/>
            <a:cxnLst/>
            <a:rect l="l" t="t" r="r" b="b"/>
            <a:pathLst>
              <a:path w="676366" h="470534">
                <a:moveTo>
                  <a:pt x="0" y="0"/>
                </a:moveTo>
                <a:lnTo>
                  <a:pt x="676366" y="470534"/>
                </a:lnTo>
              </a:path>
            </a:pathLst>
          </a:custGeom>
          <a:ln w="10146">
            <a:solidFill>
              <a:srgbClr val="4E3A90"/>
            </a:solidFill>
          </a:ln>
        </p:spPr>
        <p:txBody>
          <a:bodyPr wrap="square" lIns="0" tIns="0" rIns="0" bIns="0" rtlCol="0">
            <a:noAutofit/>
          </a:bodyPr>
          <a:lstStyle/>
          <a:p>
            <a:endParaRPr/>
          </a:p>
        </p:txBody>
      </p:sp>
      <p:sp>
        <p:nvSpPr>
          <p:cNvPr id="44" name="object 44"/>
          <p:cNvSpPr/>
          <p:nvPr/>
        </p:nvSpPr>
        <p:spPr>
          <a:xfrm>
            <a:off x="3230910" y="1460479"/>
            <a:ext cx="611672" cy="623447"/>
          </a:xfrm>
          <a:custGeom>
            <a:avLst/>
            <a:gdLst/>
            <a:ahLst/>
            <a:cxnLst/>
            <a:rect l="l" t="t" r="r" b="b"/>
            <a:pathLst>
              <a:path w="611672" h="623447">
                <a:moveTo>
                  <a:pt x="0" y="0"/>
                </a:moveTo>
                <a:lnTo>
                  <a:pt x="611672" y="623447"/>
                </a:lnTo>
              </a:path>
            </a:pathLst>
          </a:custGeom>
          <a:ln w="10146">
            <a:solidFill>
              <a:srgbClr val="E86730"/>
            </a:solidFill>
          </a:ln>
        </p:spPr>
        <p:txBody>
          <a:bodyPr wrap="square" lIns="0" tIns="0" rIns="0" bIns="0" rtlCol="0">
            <a:noAutofit/>
          </a:bodyPr>
          <a:lstStyle/>
          <a:p>
            <a:endParaRPr/>
          </a:p>
        </p:txBody>
      </p:sp>
      <p:sp>
        <p:nvSpPr>
          <p:cNvPr id="45" name="object 45"/>
          <p:cNvSpPr/>
          <p:nvPr/>
        </p:nvSpPr>
        <p:spPr>
          <a:xfrm>
            <a:off x="3225027" y="1625178"/>
            <a:ext cx="617555" cy="635194"/>
          </a:xfrm>
          <a:custGeom>
            <a:avLst/>
            <a:gdLst/>
            <a:ahLst/>
            <a:cxnLst/>
            <a:rect l="l" t="t" r="r" b="b"/>
            <a:pathLst>
              <a:path w="617555" h="635194">
                <a:moveTo>
                  <a:pt x="0" y="0"/>
                </a:moveTo>
                <a:lnTo>
                  <a:pt x="617555" y="635194"/>
                </a:lnTo>
              </a:path>
            </a:pathLst>
          </a:custGeom>
          <a:ln w="10146">
            <a:solidFill>
              <a:srgbClr val="EC6833"/>
            </a:solidFill>
          </a:ln>
        </p:spPr>
        <p:txBody>
          <a:bodyPr wrap="square" lIns="0" tIns="0" rIns="0" bIns="0" rtlCol="0">
            <a:noAutofit/>
          </a:bodyPr>
          <a:lstStyle/>
          <a:p>
            <a:endParaRPr/>
          </a:p>
        </p:txBody>
      </p:sp>
      <p:sp>
        <p:nvSpPr>
          <p:cNvPr id="46" name="object 46"/>
          <p:cNvSpPr/>
          <p:nvPr/>
        </p:nvSpPr>
        <p:spPr>
          <a:xfrm>
            <a:off x="3225027" y="1631048"/>
            <a:ext cx="676381" cy="799889"/>
          </a:xfrm>
          <a:custGeom>
            <a:avLst/>
            <a:gdLst/>
            <a:ahLst/>
            <a:cxnLst/>
            <a:rect l="l" t="t" r="r" b="b"/>
            <a:pathLst>
              <a:path w="676381" h="799889">
                <a:moveTo>
                  <a:pt x="0" y="0"/>
                </a:moveTo>
                <a:lnTo>
                  <a:pt x="676381" y="799889"/>
                </a:lnTo>
              </a:path>
            </a:pathLst>
          </a:custGeom>
          <a:ln w="10146">
            <a:solidFill>
              <a:srgbClr val="523F92"/>
            </a:solidFill>
          </a:ln>
        </p:spPr>
        <p:txBody>
          <a:bodyPr wrap="square" lIns="0" tIns="0" rIns="0" bIns="0" rtlCol="0">
            <a:noAutofit/>
          </a:bodyPr>
          <a:lstStyle/>
          <a:p>
            <a:endParaRPr/>
          </a:p>
        </p:txBody>
      </p:sp>
      <p:sp>
        <p:nvSpPr>
          <p:cNvPr id="47" name="object 47"/>
          <p:cNvSpPr/>
          <p:nvPr/>
        </p:nvSpPr>
        <p:spPr>
          <a:xfrm>
            <a:off x="3225030" y="984077"/>
            <a:ext cx="682249" cy="799886"/>
          </a:xfrm>
          <a:custGeom>
            <a:avLst/>
            <a:gdLst/>
            <a:ahLst/>
            <a:cxnLst/>
            <a:rect l="l" t="t" r="r" b="b"/>
            <a:pathLst>
              <a:path w="682249" h="799886">
                <a:moveTo>
                  <a:pt x="0" y="799886"/>
                </a:moveTo>
                <a:lnTo>
                  <a:pt x="682249" y="0"/>
                </a:lnTo>
              </a:path>
            </a:pathLst>
          </a:custGeom>
          <a:ln w="10146">
            <a:solidFill>
              <a:srgbClr val="513C90"/>
            </a:solidFill>
          </a:ln>
        </p:spPr>
        <p:txBody>
          <a:bodyPr wrap="square" lIns="0" tIns="0" rIns="0" bIns="0" rtlCol="0">
            <a:noAutofit/>
          </a:bodyPr>
          <a:lstStyle/>
          <a:p>
            <a:endParaRPr/>
          </a:p>
        </p:txBody>
      </p:sp>
      <p:sp>
        <p:nvSpPr>
          <p:cNvPr id="48" name="object 48"/>
          <p:cNvSpPr/>
          <p:nvPr/>
        </p:nvSpPr>
        <p:spPr>
          <a:xfrm>
            <a:off x="3225028" y="1301681"/>
            <a:ext cx="688131" cy="482285"/>
          </a:xfrm>
          <a:custGeom>
            <a:avLst/>
            <a:gdLst/>
            <a:ahLst/>
            <a:cxnLst/>
            <a:rect l="l" t="t" r="r" b="b"/>
            <a:pathLst>
              <a:path w="688131" h="482285">
                <a:moveTo>
                  <a:pt x="0" y="482285"/>
                </a:moveTo>
                <a:lnTo>
                  <a:pt x="688131" y="0"/>
                </a:lnTo>
              </a:path>
            </a:pathLst>
          </a:custGeom>
          <a:ln w="10146">
            <a:solidFill>
              <a:srgbClr val="E85A2D"/>
            </a:solidFill>
          </a:ln>
        </p:spPr>
        <p:txBody>
          <a:bodyPr wrap="square" lIns="0" tIns="0" rIns="0" bIns="0" rtlCol="0">
            <a:noAutofit/>
          </a:bodyPr>
          <a:lstStyle/>
          <a:p>
            <a:endParaRPr/>
          </a:p>
        </p:txBody>
      </p:sp>
      <p:sp>
        <p:nvSpPr>
          <p:cNvPr id="49" name="object 49"/>
          <p:cNvSpPr/>
          <p:nvPr/>
        </p:nvSpPr>
        <p:spPr>
          <a:xfrm>
            <a:off x="3230913" y="1942766"/>
            <a:ext cx="670499" cy="0"/>
          </a:xfrm>
          <a:custGeom>
            <a:avLst/>
            <a:gdLst/>
            <a:ahLst/>
            <a:cxnLst/>
            <a:rect l="l" t="t" r="r" b="b"/>
            <a:pathLst>
              <a:path w="670499">
                <a:moveTo>
                  <a:pt x="0" y="0"/>
                </a:moveTo>
                <a:lnTo>
                  <a:pt x="670499" y="0"/>
                </a:lnTo>
              </a:path>
            </a:pathLst>
          </a:custGeom>
          <a:ln w="5073">
            <a:solidFill>
              <a:srgbClr val="363639"/>
            </a:solidFill>
          </a:ln>
        </p:spPr>
        <p:txBody>
          <a:bodyPr wrap="square" lIns="0" tIns="0" rIns="0" bIns="0" rtlCol="0">
            <a:noAutofit/>
          </a:bodyPr>
          <a:lstStyle/>
          <a:p>
            <a:endParaRPr/>
          </a:p>
        </p:txBody>
      </p:sp>
      <p:sp>
        <p:nvSpPr>
          <p:cNvPr id="50" name="object 50"/>
          <p:cNvSpPr/>
          <p:nvPr/>
        </p:nvSpPr>
        <p:spPr>
          <a:xfrm>
            <a:off x="3230913" y="1301681"/>
            <a:ext cx="682249" cy="641087"/>
          </a:xfrm>
          <a:custGeom>
            <a:avLst/>
            <a:gdLst/>
            <a:ahLst/>
            <a:cxnLst/>
            <a:rect l="l" t="t" r="r" b="b"/>
            <a:pathLst>
              <a:path w="682249" h="641087">
                <a:moveTo>
                  <a:pt x="0" y="641087"/>
                </a:moveTo>
                <a:lnTo>
                  <a:pt x="682249" y="0"/>
                </a:lnTo>
              </a:path>
            </a:pathLst>
          </a:custGeom>
          <a:ln w="10146">
            <a:solidFill>
              <a:srgbClr val="523E94"/>
            </a:solidFill>
          </a:ln>
        </p:spPr>
        <p:txBody>
          <a:bodyPr wrap="square" lIns="0" tIns="0" rIns="0" bIns="0" rtlCol="0">
            <a:noAutofit/>
          </a:bodyPr>
          <a:lstStyle/>
          <a:p>
            <a:endParaRPr/>
          </a:p>
        </p:txBody>
      </p:sp>
      <p:sp>
        <p:nvSpPr>
          <p:cNvPr id="51" name="object 51"/>
          <p:cNvSpPr/>
          <p:nvPr/>
        </p:nvSpPr>
        <p:spPr>
          <a:xfrm>
            <a:off x="3230910" y="1625181"/>
            <a:ext cx="676366" cy="317587"/>
          </a:xfrm>
          <a:custGeom>
            <a:avLst/>
            <a:gdLst/>
            <a:ahLst/>
            <a:cxnLst/>
            <a:rect l="l" t="t" r="r" b="b"/>
            <a:pathLst>
              <a:path w="676366" h="317587">
                <a:moveTo>
                  <a:pt x="0" y="317587"/>
                </a:moveTo>
                <a:lnTo>
                  <a:pt x="676366" y="0"/>
                </a:lnTo>
              </a:path>
            </a:pathLst>
          </a:custGeom>
          <a:ln w="10146">
            <a:solidFill>
              <a:srgbClr val="4E3A8F"/>
            </a:solidFill>
          </a:ln>
        </p:spPr>
        <p:txBody>
          <a:bodyPr wrap="square" lIns="0" tIns="0" rIns="0" bIns="0" rtlCol="0">
            <a:noAutofit/>
          </a:bodyPr>
          <a:lstStyle/>
          <a:p>
            <a:endParaRPr/>
          </a:p>
        </p:txBody>
      </p:sp>
      <p:sp>
        <p:nvSpPr>
          <p:cNvPr id="52" name="object 52"/>
          <p:cNvSpPr/>
          <p:nvPr/>
        </p:nvSpPr>
        <p:spPr>
          <a:xfrm>
            <a:off x="3225028" y="1625181"/>
            <a:ext cx="688131" cy="482275"/>
          </a:xfrm>
          <a:custGeom>
            <a:avLst/>
            <a:gdLst/>
            <a:ahLst/>
            <a:cxnLst/>
            <a:rect l="l" t="t" r="r" b="b"/>
            <a:pathLst>
              <a:path w="688131" h="482275">
                <a:moveTo>
                  <a:pt x="0" y="482275"/>
                </a:moveTo>
                <a:lnTo>
                  <a:pt x="688131" y="0"/>
                </a:lnTo>
              </a:path>
            </a:pathLst>
          </a:custGeom>
          <a:ln w="10146">
            <a:solidFill>
              <a:srgbClr val="E86236"/>
            </a:solidFill>
          </a:ln>
        </p:spPr>
        <p:txBody>
          <a:bodyPr wrap="square" lIns="0" tIns="0" rIns="0" bIns="0" rtlCol="0">
            <a:noAutofit/>
          </a:bodyPr>
          <a:lstStyle/>
          <a:p>
            <a:endParaRPr/>
          </a:p>
        </p:txBody>
      </p:sp>
      <p:sp>
        <p:nvSpPr>
          <p:cNvPr id="53" name="object 53"/>
          <p:cNvSpPr/>
          <p:nvPr/>
        </p:nvSpPr>
        <p:spPr>
          <a:xfrm>
            <a:off x="3230913" y="1142881"/>
            <a:ext cx="682249" cy="1123381"/>
          </a:xfrm>
          <a:custGeom>
            <a:avLst/>
            <a:gdLst/>
            <a:ahLst/>
            <a:cxnLst/>
            <a:rect l="l" t="t" r="r" b="b"/>
            <a:pathLst>
              <a:path w="682249" h="1123381">
                <a:moveTo>
                  <a:pt x="0" y="1123381"/>
                </a:moveTo>
                <a:lnTo>
                  <a:pt x="682249" y="0"/>
                </a:lnTo>
              </a:path>
            </a:pathLst>
          </a:custGeom>
          <a:ln w="10146">
            <a:solidFill>
              <a:srgbClr val="E96C35"/>
            </a:solidFill>
          </a:ln>
        </p:spPr>
        <p:txBody>
          <a:bodyPr wrap="square" lIns="0" tIns="0" rIns="0" bIns="0" rtlCol="0">
            <a:noAutofit/>
          </a:bodyPr>
          <a:lstStyle/>
          <a:p>
            <a:endParaRPr/>
          </a:p>
        </p:txBody>
      </p:sp>
      <p:sp>
        <p:nvSpPr>
          <p:cNvPr id="54" name="object 54"/>
          <p:cNvSpPr/>
          <p:nvPr/>
        </p:nvSpPr>
        <p:spPr>
          <a:xfrm>
            <a:off x="3230910" y="1466362"/>
            <a:ext cx="676366" cy="799897"/>
          </a:xfrm>
          <a:custGeom>
            <a:avLst/>
            <a:gdLst/>
            <a:ahLst/>
            <a:cxnLst/>
            <a:rect l="l" t="t" r="r" b="b"/>
            <a:pathLst>
              <a:path w="676366" h="799897">
                <a:moveTo>
                  <a:pt x="0" y="799897"/>
                </a:moveTo>
                <a:lnTo>
                  <a:pt x="676366" y="0"/>
                </a:lnTo>
              </a:path>
            </a:pathLst>
          </a:custGeom>
          <a:ln w="10146">
            <a:solidFill>
              <a:srgbClr val="4C3C90"/>
            </a:solidFill>
          </a:ln>
        </p:spPr>
        <p:txBody>
          <a:bodyPr wrap="square" lIns="0" tIns="0" rIns="0" bIns="0" rtlCol="0">
            <a:noAutofit/>
          </a:bodyPr>
          <a:lstStyle/>
          <a:p>
            <a:endParaRPr/>
          </a:p>
        </p:txBody>
      </p:sp>
      <p:sp>
        <p:nvSpPr>
          <p:cNvPr id="55" name="object 55"/>
          <p:cNvSpPr/>
          <p:nvPr/>
        </p:nvSpPr>
        <p:spPr>
          <a:xfrm>
            <a:off x="3230910" y="2425046"/>
            <a:ext cx="658718" cy="0"/>
          </a:xfrm>
          <a:custGeom>
            <a:avLst/>
            <a:gdLst/>
            <a:ahLst/>
            <a:cxnLst/>
            <a:rect l="l" t="t" r="r" b="b"/>
            <a:pathLst>
              <a:path w="658718">
                <a:moveTo>
                  <a:pt x="0" y="0"/>
                </a:moveTo>
                <a:lnTo>
                  <a:pt x="658718" y="0"/>
                </a:lnTo>
              </a:path>
            </a:pathLst>
          </a:custGeom>
          <a:ln w="5073">
            <a:solidFill>
              <a:srgbClr val="363639"/>
            </a:solidFill>
          </a:ln>
        </p:spPr>
        <p:txBody>
          <a:bodyPr wrap="square" lIns="0" tIns="0" rIns="0" bIns="0" rtlCol="0">
            <a:noAutofit/>
          </a:bodyPr>
          <a:lstStyle/>
          <a:p>
            <a:endParaRPr/>
          </a:p>
        </p:txBody>
      </p:sp>
      <p:sp>
        <p:nvSpPr>
          <p:cNvPr id="56" name="object 56"/>
          <p:cNvSpPr/>
          <p:nvPr/>
        </p:nvSpPr>
        <p:spPr>
          <a:xfrm>
            <a:off x="3236796" y="1472248"/>
            <a:ext cx="670483" cy="952801"/>
          </a:xfrm>
          <a:custGeom>
            <a:avLst/>
            <a:gdLst/>
            <a:ahLst/>
            <a:cxnLst/>
            <a:rect l="l" t="t" r="r" b="b"/>
            <a:pathLst>
              <a:path w="670483" h="952801">
                <a:moveTo>
                  <a:pt x="0" y="952801"/>
                </a:moveTo>
                <a:lnTo>
                  <a:pt x="670483" y="0"/>
                </a:lnTo>
              </a:path>
            </a:pathLst>
          </a:custGeom>
          <a:ln w="5073">
            <a:solidFill>
              <a:srgbClr val="363639"/>
            </a:solidFill>
          </a:ln>
        </p:spPr>
        <p:txBody>
          <a:bodyPr wrap="square" lIns="0" tIns="0" rIns="0" bIns="0" rtlCol="0">
            <a:noAutofit/>
          </a:bodyPr>
          <a:lstStyle/>
          <a:p>
            <a:endParaRPr/>
          </a:p>
        </p:txBody>
      </p:sp>
      <p:sp>
        <p:nvSpPr>
          <p:cNvPr id="57" name="object 57"/>
          <p:cNvSpPr/>
          <p:nvPr/>
        </p:nvSpPr>
        <p:spPr>
          <a:xfrm>
            <a:off x="3236793" y="1778096"/>
            <a:ext cx="676366" cy="646950"/>
          </a:xfrm>
          <a:custGeom>
            <a:avLst/>
            <a:gdLst/>
            <a:ahLst/>
            <a:cxnLst/>
            <a:rect l="l" t="t" r="r" b="b"/>
            <a:pathLst>
              <a:path w="676366" h="646950">
                <a:moveTo>
                  <a:pt x="0" y="646950"/>
                </a:moveTo>
                <a:lnTo>
                  <a:pt x="676366" y="0"/>
                </a:lnTo>
              </a:path>
            </a:pathLst>
          </a:custGeom>
          <a:ln w="10146">
            <a:solidFill>
              <a:srgbClr val="4E3A8F"/>
            </a:solidFill>
          </a:ln>
        </p:spPr>
        <p:txBody>
          <a:bodyPr wrap="square" lIns="0" tIns="0" rIns="0" bIns="0" rtlCol="0">
            <a:noAutofit/>
          </a:bodyPr>
          <a:lstStyle/>
          <a:p>
            <a:endParaRPr/>
          </a:p>
        </p:txBody>
      </p:sp>
      <p:sp>
        <p:nvSpPr>
          <p:cNvPr id="60" name="object 58"/>
          <p:cNvSpPr txBox="1"/>
          <p:nvPr/>
        </p:nvSpPr>
        <p:spPr>
          <a:xfrm>
            <a:off x="467359" y="2814226"/>
            <a:ext cx="666750" cy="376555"/>
          </a:xfrm>
          <a:prstGeom prst="rect">
            <a:avLst/>
          </a:prstGeom>
        </p:spPr>
        <p:txBody>
          <a:bodyPr vert="horz" wrap="square" lIns="0" tIns="0" rIns="0" bIns="0" rtlCol="0">
            <a:noAutofit/>
          </a:bodyPr>
          <a:lstStyle/>
          <a:p>
            <a:pPr marL="12694" marR="12694">
              <a:lnSpc>
                <a:spcPct val="98100"/>
              </a:lnSpc>
            </a:pPr>
            <a:r>
              <a:rPr lang="ja-JP" altLang="en-US" sz="800" spc="15" dirty="0" smtClean="0">
                <a:solidFill>
                  <a:srgbClr val="FF0000"/>
                </a:solidFill>
                <a:latin typeface="Times New Roman"/>
                <a:cs typeface="Times New Roman"/>
              </a:rPr>
              <a:t>赤の変数</a:t>
            </a:r>
            <a:r>
              <a:rPr sz="800" spc="10" dirty="0" smtClean="0">
                <a:solidFill>
                  <a:srgbClr val="FF0000"/>
                </a:solidFill>
                <a:latin typeface="Times New Roman"/>
                <a:cs typeface="Times New Roman"/>
              </a:rPr>
              <a:t>: </a:t>
            </a:r>
            <a:endParaRPr lang="en-US" sz="800" spc="10" dirty="0" smtClean="0">
              <a:solidFill>
                <a:srgbClr val="FF0000"/>
              </a:solidFill>
              <a:latin typeface="Times New Roman"/>
              <a:cs typeface="Times New Roman"/>
            </a:endParaRPr>
          </a:p>
          <a:p>
            <a:pPr marL="12694" marR="12694">
              <a:lnSpc>
                <a:spcPct val="98100"/>
              </a:lnSpc>
            </a:pPr>
            <a:r>
              <a:rPr lang="ja-JP" altLang="en-US" sz="800" spc="30" dirty="0" smtClean="0">
                <a:solidFill>
                  <a:srgbClr val="0000FF"/>
                </a:solidFill>
                <a:latin typeface="Times New Roman"/>
                <a:cs typeface="Times New Roman"/>
              </a:rPr>
              <a:t>青の変数</a:t>
            </a:r>
            <a:r>
              <a:rPr sz="800" spc="10" dirty="0" smtClean="0">
                <a:solidFill>
                  <a:srgbClr val="0000FF"/>
                </a:solidFill>
                <a:latin typeface="Times New Roman"/>
                <a:cs typeface="Times New Roman"/>
              </a:rPr>
              <a:t>: </a:t>
            </a:r>
            <a:endParaRPr lang="en-US" sz="800" spc="30" dirty="0" smtClean="0">
              <a:solidFill>
                <a:srgbClr val="0000FF"/>
              </a:solidFill>
              <a:latin typeface="Times New Roman"/>
              <a:cs typeface="Times New Roman"/>
            </a:endParaRPr>
          </a:p>
          <a:p>
            <a:pPr marL="12694" marR="12694">
              <a:lnSpc>
                <a:spcPct val="98100"/>
              </a:lnSpc>
            </a:pPr>
            <a:r>
              <a:rPr lang="ja-JP" altLang="en-US" sz="800" spc="30" dirty="0" smtClean="0">
                <a:latin typeface="Times New Roman"/>
                <a:cs typeface="Times New Roman"/>
              </a:rPr>
              <a:t>黒の変数</a:t>
            </a:r>
            <a:r>
              <a:rPr sz="800" spc="10" dirty="0" smtClean="0">
                <a:latin typeface="Times New Roman"/>
                <a:cs typeface="Times New Roman"/>
              </a:rPr>
              <a:t>:</a:t>
            </a:r>
            <a:endParaRPr sz="800" dirty="0">
              <a:latin typeface="Times New Roman"/>
              <a:cs typeface="Times New Roman"/>
            </a:endParaRPr>
          </a:p>
        </p:txBody>
      </p:sp>
      <p:sp>
        <p:nvSpPr>
          <p:cNvPr id="61" name="object 59"/>
          <p:cNvSpPr txBox="1"/>
          <p:nvPr/>
        </p:nvSpPr>
        <p:spPr>
          <a:xfrm>
            <a:off x="1259634" y="2811910"/>
            <a:ext cx="2877820" cy="379095"/>
          </a:xfrm>
          <a:prstGeom prst="rect">
            <a:avLst/>
          </a:prstGeom>
        </p:spPr>
        <p:txBody>
          <a:bodyPr vert="horz" wrap="square" lIns="0" tIns="0" rIns="0" bIns="0" rtlCol="0">
            <a:noAutofit/>
          </a:bodyPr>
          <a:lstStyle/>
          <a:p>
            <a:pPr marL="12694"/>
            <a:r>
              <a:rPr lang="ja-JP" altLang="en-US" sz="800" spc="15" dirty="0" smtClean="0">
                <a:latin typeface="Times New Roman"/>
                <a:cs typeface="Times New Roman"/>
              </a:rPr>
              <a:t>方程式から解かれる「未知数」</a:t>
            </a:r>
            <a:endParaRPr sz="800" dirty="0">
              <a:latin typeface="Times New Roman"/>
              <a:cs typeface="Times New Roman"/>
            </a:endParaRPr>
          </a:p>
          <a:p>
            <a:pPr marL="12694" marR="12694">
              <a:lnSpc>
                <a:spcPts val="950"/>
              </a:lnSpc>
              <a:spcBef>
                <a:spcPts val="15"/>
              </a:spcBef>
            </a:pPr>
            <a:r>
              <a:rPr lang="ja-JP" altLang="en-US" sz="800" spc="-10" dirty="0" smtClean="0">
                <a:latin typeface="Times New Roman"/>
                <a:cs typeface="Times New Roman"/>
              </a:rPr>
              <a:t>方程式から解かれない「既知の変数」</a:t>
            </a:r>
            <a:endParaRPr lang="en-US" altLang="ja-JP" sz="800" spc="-10" dirty="0" smtClean="0">
              <a:latin typeface="Times New Roman"/>
              <a:cs typeface="Times New Roman"/>
            </a:endParaRPr>
          </a:p>
          <a:p>
            <a:pPr marL="12694" marR="12694">
              <a:lnSpc>
                <a:spcPts val="950"/>
              </a:lnSpc>
              <a:spcBef>
                <a:spcPts val="15"/>
              </a:spcBef>
            </a:pPr>
            <a:r>
              <a:rPr lang="ja-JP" altLang="en-US" sz="800" spc="10" dirty="0" smtClean="0">
                <a:latin typeface="Times New Roman"/>
                <a:cs typeface="Times New Roman"/>
              </a:rPr>
              <a:t>方程式にまだ </a:t>
            </a:r>
            <a:r>
              <a:rPr lang="en-US" altLang="ja-JP" sz="800" spc="10" dirty="0" smtClean="0">
                <a:latin typeface="Times New Roman"/>
                <a:cs typeface="Times New Roman"/>
              </a:rPr>
              <a:t>assign </a:t>
            </a:r>
            <a:r>
              <a:rPr lang="ja-JP" altLang="en-US" sz="800" spc="10" dirty="0" smtClean="0">
                <a:latin typeface="Times New Roman"/>
                <a:cs typeface="Times New Roman"/>
              </a:rPr>
              <a:t>されていない変数</a:t>
            </a:r>
            <a:endParaRPr sz="800" dirty="0">
              <a:latin typeface="Times New Roman"/>
              <a:cs typeface="Times New Roman"/>
            </a:endParaRPr>
          </a:p>
        </p:txBody>
      </p:sp>
    </p:spTree>
  </p:cSld>
  <p:clrMapOvr>
    <a:masterClrMapping/>
  </p:clrMapOvr>
  <p:transition>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5506" y="3"/>
            <a:ext cx="4058779" cy="710565"/>
          </a:xfrm>
          <a:prstGeom prst="rect">
            <a:avLst/>
          </a:prstGeom>
        </p:spPr>
        <p:txBody>
          <a:bodyPr vert="horz" wrap="square" lIns="0" tIns="0" rIns="0" bIns="0" rtlCol="0">
            <a:noAutofit/>
          </a:bodyPr>
          <a:lstStyle/>
          <a:p>
            <a:pPr>
              <a:lnSpc>
                <a:spcPts val="750"/>
              </a:lnSpc>
              <a:spcBef>
                <a:spcPts val="33"/>
              </a:spcBef>
            </a:pPr>
            <a:endParaRPr lang="en-US" sz="800" dirty="0" smtClean="0"/>
          </a:p>
          <a:p>
            <a:pPr>
              <a:lnSpc>
                <a:spcPts val="750"/>
              </a:lnSpc>
              <a:spcBef>
                <a:spcPts val="33"/>
              </a:spcBef>
            </a:pPr>
            <a:endParaRPr sz="800" dirty="0"/>
          </a:p>
          <a:p>
            <a:pPr marL="12694"/>
            <a:r>
              <a:rPr lang="ja-JP" altLang="en-US" sz="1400" spc="-30" dirty="0" smtClean="0">
                <a:latin typeface="Times New Roman"/>
                <a:cs typeface="Times New Roman"/>
              </a:rPr>
              <a:t>グラフを使った解法 </a:t>
            </a:r>
            <a:r>
              <a:rPr lang="en-US" altLang="ja-JP" sz="1400" dirty="0" smtClean="0">
                <a:latin typeface="Times New Roman"/>
                <a:cs typeface="Times New Roman"/>
              </a:rPr>
              <a:t>(assignation) X </a:t>
            </a:r>
            <a:r>
              <a:rPr sz="1400" spc="5" dirty="0" smtClean="0">
                <a:solidFill>
                  <a:srgbClr val="FFFFFF"/>
                </a:solidFill>
                <a:latin typeface="Times New Roman"/>
                <a:cs typeface="Times New Roman"/>
              </a:rPr>
              <a:t>o</a:t>
            </a:r>
            <a:r>
              <a:rPr sz="1400" spc="-40" dirty="0" smtClean="0">
                <a:solidFill>
                  <a:srgbClr val="FFFFFF"/>
                </a:solidFill>
                <a:latin typeface="Times New Roman"/>
                <a:cs typeface="Times New Roman"/>
              </a:rPr>
              <a:t>f</a:t>
            </a:r>
            <a:r>
              <a:rPr sz="1400" spc="105" dirty="0" smtClean="0">
                <a:solidFill>
                  <a:srgbClr val="FFFFFF"/>
                </a:solidFill>
                <a:latin typeface="Times New Roman"/>
                <a:cs typeface="Times New Roman"/>
              </a:rPr>
              <a:t> </a:t>
            </a:r>
            <a:r>
              <a:rPr sz="1400" spc="-30" dirty="0">
                <a:solidFill>
                  <a:srgbClr val="FFFFFF"/>
                </a:solidFill>
                <a:latin typeface="Times New Roman"/>
                <a:cs typeface="Times New Roman"/>
              </a:rPr>
              <a:t>E</a:t>
            </a:r>
            <a:r>
              <a:rPr sz="1400" spc="5" dirty="0">
                <a:solidFill>
                  <a:srgbClr val="FFFFFF"/>
                </a:solidFill>
                <a:latin typeface="Times New Roman"/>
                <a:cs typeface="Times New Roman"/>
              </a:rPr>
              <a:t>qu</a:t>
            </a:r>
            <a:r>
              <a:rPr sz="1400" spc="45" dirty="0">
                <a:solidFill>
                  <a:srgbClr val="FFFFFF"/>
                </a:solidFill>
                <a:latin typeface="Times New Roman"/>
                <a:cs typeface="Times New Roman"/>
              </a:rPr>
              <a:t>a</a:t>
            </a:r>
            <a:r>
              <a:rPr sz="1400" spc="110" dirty="0">
                <a:solidFill>
                  <a:srgbClr val="FFFFFF"/>
                </a:solidFill>
                <a:latin typeface="Times New Roman"/>
                <a:cs typeface="Times New Roman"/>
              </a:rPr>
              <a:t>t</a:t>
            </a:r>
            <a:r>
              <a:rPr sz="1400" spc="-60" dirty="0">
                <a:solidFill>
                  <a:srgbClr val="FFFFFF"/>
                </a:solidFill>
                <a:latin typeface="Times New Roman"/>
                <a:cs typeface="Times New Roman"/>
              </a:rPr>
              <a:t>i</a:t>
            </a:r>
            <a:r>
              <a:rPr sz="1400" spc="5" dirty="0">
                <a:solidFill>
                  <a:srgbClr val="FFFFFF"/>
                </a:solidFill>
                <a:latin typeface="Times New Roman"/>
                <a:cs typeface="Times New Roman"/>
              </a:rPr>
              <a:t>on</a:t>
            </a:r>
            <a:r>
              <a:rPr sz="1400" spc="-15" dirty="0">
                <a:solidFill>
                  <a:srgbClr val="FFFFFF"/>
                </a:solidFill>
                <a:latin typeface="Times New Roman"/>
                <a:cs typeface="Times New Roman"/>
              </a:rPr>
              <a:t>s</a:t>
            </a:r>
            <a:r>
              <a:rPr sz="1400" spc="105" dirty="0">
                <a:solidFill>
                  <a:srgbClr val="FFFFFF"/>
                </a:solidFill>
                <a:latin typeface="Times New Roman"/>
                <a:cs typeface="Times New Roman"/>
              </a:rPr>
              <a:t> </a:t>
            </a:r>
            <a:r>
              <a:rPr sz="1400" spc="-95" dirty="0">
                <a:solidFill>
                  <a:srgbClr val="FFFFFF"/>
                </a:solidFill>
                <a:latin typeface="Times New Roman"/>
                <a:cs typeface="Times New Roman"/>
              </a:rPr>
              <a:t>X</a:t>
            </a:r>
            <a:endParaRPr sz="1400" dirty="0">
              <a:latin typeface="Times New Roman"/>
              <a:cs typeface="Times New Roman"/>
            </a:endParaRPr>
          </a:p>
        </p:txBody>
      </p:sp>
      <p:sp>
        <p:nvSpPr>
          <p:cNvPr id="3" name="object 3"/>
          <p:cNvSpPr txBox="1"/>
          <p:nvPr/>
        </p:nvSpPr>
        <p:spPr>
          <a:xfrm>
            <a:off x="625855" y="908432"/>
            <a:ext cx="774700" cy="1611630"/>
          </a:xfrm>
          <a:prstGeom prst="rect">
            <a:avLst/>
          </a:prstGeom>
        </p:spPr>
        <p:txBody>
          <a:bodyPr vert="horz" wrap="square" lIns="0" tIns="0" rIns="0" bIns="0" rtlCol="0">
            <a:noAutofit/>
          </a:bodyPr>
          <a:lstStyle/>
          <a:p>
            <a:pPr marL="32369" marR="234836">
              <a:lnSpc>
                <a:spcPct val="130000"/>
              </a:lnSpc>
            </a:pPr>
            <a:r>
              <a:rPr sz="800" spc="30" dirty="0">
                <a:solidFill>
                  <a:srgbClr val="FF0000"/>
                </a:solidFill>
                <a:latin typeface="Times New Roman"/>
                <a:cs typeface="Times New Roman"/>
              </a:rPr>
              <a:t>u</a:t>
            </a:r>
            <a:r>
              <a:rPr sz="900" spc="22" baseline="-9259" dirty="0">
                <a:solidFill>
                  <a:srgbClr val="FF0000"/>
                </a:solidFill>
                <a:latin typeface="Times New Roman"/>
                <a:cs typeface="Times New Roman"/>
              </a:rPr>
              <a:t>0 </a:t>
            </a:r>
            <a:r>
              <a:rPr sz="900" spc="-15" baseline="-9259" dirty="0">
                <a:solidFill>
                  <a:srgbClr val="FF0000"/>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15" dirty="0">
                <a:solidFill>
                  <a:srgbClr val="0000FF"/>
                </a:solidFill>
                <a:latin typeface="Times New Roman"/>
                <a:cs typeface="Times New Roman"/>
              </a:rPr>
              <a:t>f</a:t>
            </a:r>
            <a:r>
              <a:rPr sz="800" spc="-30" dirty="0">
                <a:solidFill>
                  <a:srgbClr val="0000FF"/>
                </a:solidFill>
                <a:latin typeface="Times New Roman"/>
                <a:cs typeface="Times New Roman"/>
              </a:rPr>
              <a:t> </a:t>
            </a:r>
            <a:r>
              <a:rPr sz="800" spc="50" dirty="0">
                <a:solidFill>
                  <a:srgbClr val="0000FF"/>
                </a:solidFill>
                <a:latin typeface="Times New Roman"/>
                <a:cs typeface="Times New Roman"/>
              </a:rPr>
              <a:t>(</a:t>
            </a:r>
            <a:r>
              <a:rPr sz="800" spc="130" dirty="0">
                <a:solidFill>
                  <a:srgbClr val="0000FF"/>
                </a:solidFill>
                <a:latin typeface="Times New Roman"/>
                <a:cs typeface="Times New Roman"/>
              </a:rPr>
              <a:t>t</a:t>
            </a:r>
            <a:r>
              <a:rPr sz="800" spc="60" dirty="0">
                <a:solidFill>
                  <a:srgbClr val="0000FF"/>
                </a:solidFill>
                <a:latin typeface="Times New Roman"/>
                <a:cs typeface="Times New Roman"/>
              </a:rPr>
              <a:t>)</a:t>
            </a:r>
            <a:r>
              <a:rPr sz="800" spc="45" dirty="0">
                <a:solidFill>
                  <a:srgbClr val="0000FF"/>
                </a:solidFill>
                <a:latin typeface="Times New Roman"/>
                <a:cs typeface="Times New Roman"/>
              </a:rPr>
              <a:t> </a:t>
            </a:r>
            <a:r>
              <a:rPr sz="800" spc="30" dirty="0">
                <a:solidFill>
                  <a:srgbClr val="0000FF"/>
                </a:solidFill>
                <a:latin typeface="Times New Roman"/>
                <a:cs typeface="Times New Roman"/>
              </a:rPr>
              <a:t>u</a:t>
            </a:r>
            <a:r>
              <a:rPr sz="900" spc="22" baseline="-9259" dirty="0">
                <a:solidFill>
                  <a:srgbClr val="0000FF"/>
                </a:solidFill>
                <a:latin typeface="Times New Roman"/>
                <a:cs typeface="Times New Roman"/>
              </a:rPr>
              <a:t>1 </a:t>
            </a:r>
            <a:r>
              <a:rPr sz="900" spc="-15" baseline="-9259"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10" dirty="0">
                <a:latin typeface="Times New Roman"/>
                <a:cs typeface="Times New Roman"/>
              </a:rPr>
              <a:t>R</a:t>
            </a:r>
            <a:r>
              <a:rPr sz="900" spc="22" baseline="-9259" dirty="0">
                <a:latin typeface="Times New Roman"/>
                <a:cs typeface="Times New Roman"/>
              </a:rPr>
              <a:t>1 </a:t>
            </a:r>
            <a:r>
              <a:rPr sz="900" spc="-104" baseline="-9259" dirty="0">
                <a:latin typeface="Times New Roman"/>
                <a:cs typeface="Times New Roman"/>
              </a:rPr>
              <a:t> </a:t>
            </a:r>
            <a:r>
              <a:rPr sz="800" spc="-70" dirty="0">
                <a:latin typeface="Gulim"/>
                <a:cs typeface="Gulim"/>
              </a:rPr>
              <a:t>·</a:t>
            </a:r>
            <a:r>
              <a:rPr sz="800" spc="-85" dirty="0">
                <a:latin typeface="Gulim"/>
                <a:cs typeface="Gulim"/>
              </a:rPr>
              <a:t> </a:t>
            </a:r>
            <a:r>
              <a:rPr sz="800" spc="-25" dirty="0">
                <a:latin typeface="Times New Roman"/>
                <a:cs typeface="Times New Roman"/>
              </a:rPr>
              <a:t>i</a:t>
            </a:r>
            <a:r>
              <a:rPr sz="900" spc="22" baseline="-9259" dirty="0">
                <a:latin typeface="Times New Roman"/>
                <a:cs typeface="Times New Roman"/>
              </a:rPr>
              <a:t>1</a:t>
            </a:r>
            <a:r>
              <a:rPr sz="900" spc="7" baseline="-9259" dirty="0">
                <a:latin typeface="Times New Roman"/>
                <a:cs typeface="Times New Roman"/>
              </a:rPr>
              <a:t> </a:t>
            </a:r>
            <a:r>
              <a:rPr sz="800" spc="30" dirty="0">
                <a:solidFill>
                  <a:srgbClr val="0000FF"/>
                </a:solidFill>
                <a:latin typeface="Times New Roman"/>
                <a:cs typeface="Times New Roman"/>
              </a:rPr>
              <a:t>u</a:t>
            </a:r>
            <a:r>
              <a:rPr sz="900" spc="22" baseline="-9259" dirty="0">
                <a:solidFill>
                  <a:srgbClr val="0000FF"/>
                </a:solidFill>
                <a:latin typeface="Times New Roman"/>
                <a:cs typeface="Times New Roman"/>
              </a:rPr>
              <a:t>2 </a:t>
            </a:r>
            <a:r>
              <a:rPr sz="900" spc="-15" baseline="-9259"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10" dirty="0">
                <a:latin typeface="Times New Roman"/>
                <a:cs typeface="Times New Roman"/>
              </a:rPr>
              <a:t>R</a:t>
            </a:r>
            <a:r>
              <a:rPr sz="900" spc="22" baseline="-9259" dirty="0">
                <a:latin typeface="Times New Roman"/>
                <a:cs typeface="Times New Roman"/>
              </a:rPr>
              <a:t>2 </a:t>
            </a:r>
            <a:r>
              <a:rPr sz="900" spc="-104" baseline="-9259" dirty="0">
                <a:latin typeface="Times New Roman"/>
                <a:cs typeface="Times New Roman"/>
              </a:rPr>
              <a:t> </a:t>
            </a:r>
            <a:r>
              <a:rPr sz="800" spc="-70" dirty="0">
                <a:latin typeface="Gulim"/>
                <a:cs typeface="Gulim"/>
              </a:rPr>
              <a:t>·</a:t>
            </a:r>
            <a:r>
              <a:rPr sz="800" spc="-85" dirty="0">
                <a:latin typeface="Gulim"/>
                <a:cs typeface="Gulim"/>
              </a:rPr>
              <a:t> </a:t>
            </a:r>
            <a:r>
              <a:rPr sz="800" spc="-25" dirty="0">
                <a:solidFill>
                  <a:srgbClr val="FF0000"/>
                </a:solidFill>
                <a:latin typeface="Times New Roman"/>
                <a:cs typeface="Times New Roman"/>
              </a:rPr>
              <a:t>i</a:t>
            </a:r>
            <a:r>
              <a:rPr sz="900" spc="22" baseline="-9259" dirty="0">
                <a:solidFill>
                  <a:srgbClr val="FF0000"/>
                </a:solidFill>
                <a:latin typeface="Times New Roman"/>
                <a:cs typeface="Times New Roman"/>
              </a:rPr>
              <a:t>2</a:t>
            </a:r>
            <a:endParaRPr sz="900" baseline="-9259">
              <a:latin typeface="Times New Roman"/>
              <a:cs typeface="Times New Roman"/>
            </a:endParaRPr>
          </a:p>
          <a:p>
            <a:pPr marL="32369" marR="12694" indent="-3175">
              <a:lnSpc>
                <a:spcPts val="1250"/>
              </a:lnSpc>
              <a:spcBef>
                <a:spcPts val="75"/>
              </a:spcBef>
            </a:pPr>
            <a:r>
              <a:rPr sz="800" spc="30" dirty="0">
                <a:solidFill>
                  <a:srgbClr val="0000FF"/>
                </a:solidFill>
                <a:latin typeface="Times New Roman"/>
                <a:cs typeface="Times New Roman"/>
              </a:rPr>
              <a:t>u</a:t>
            </a:r>
            <a:r>
              <a:rPr sz="900" spc="-37" baseline="-13888" dirty="0">
                <a:solidFill>
                  <a:srgbClr val="0000FF"/>
                </a:solidFill>
                <a:latin typeface="Times New Roman"/>
                <a:cs typeface="Times New Roman"/>
              </a:rPr>
              <a:t>L </a:t>
            </a:r>
            <a:r>
              <a:rPr sz="900" spc="-15" baseline="-13888"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30" dirty="0">
                <a:latin typeface="Times New Roman"/>
                <a:cs typeface="Times New Roman"/>
              </a:rPr>
              <a:t>L</a:t>
            </a:r>
            <a:r>
              <a:rPr sz="800" spc="-15" dirty="0">
                <a:latin typeface="Times New Roman"/>
                <a:cs typeface="Times New Roman"/>
              </a:rPr>
              <a:t> </a:t>
            </a:r>
            <a:r>
              <a:rPr sz="800" spc="-70" dirty="0">
                <a:latin typeface="Gulim"/>
                <a:cs typeface="Gulim"/>
              </a:rPr>
              <a:t>·</a:t>
            </a:r>
            <a:r>
              <a:rPr sz="800" spc="-85" dirty="0">
                <a:latin typeface="Gulim"/>
                <a:cs typeface="Gulim"/>
              </a:rPr>
              <a:t> </a:t>
            </a:r>
            <a:r>
              <a:rPr sz="800" spc="30" dirty="0">
                <a:solidFill>
                  <a:srgbClr val="FF0000"/>
                </a:solidFill>
                <a:latin typeface="Times New Roman"/>
                <a:cs typeface="Times New Roman"/>
              </a:rPr>
              <a:t>d</a:t>
            </a:r>
            <a:r>
              <a:rPr sz="800" spc="-25" dirty="0">
                <a:solidFill>
                  <a:srgbClr val="FF0000"/>
                </a:solidFill>
                <a:latin typeface="Times New Roman"/>
                <a:cs typeface="Times New Roman"/>
              </a:rPr>
              <a:t>i</a:t>
            </a:r>
            <a:r>
              <a:rPr sz="900" spc="37" baseline="-13888" dirty="0">
                <a:solidFill>
                  <a:srgbClr val="FF0000"/>
                </a:solidFill>
                <a:latin typeface="Times New Roman"/>
                <a:cs typeface="Times New Roman"/>
              </a:rPr>
              <a:t>L</a:t>
            </a:r>
            <a:r>
              <a:rPr sz="800" spc="195" dirty="0">
                <a:solidFill>
                  <a:srgbClr val="FF0000"/>
                </a:solidFill>
                <a:latin typeface="Arial"/>
                <a:cs typeface="Arial"/>
              </a:rPr>
              <a:t>/</a:t>
            </a:r>
            <a:r>
              <a:rPr sz="800" spc="30" dirty="0">
                <a:solidFill>
                  <a:srgbClr val="FF0000"/>
                </a:solidFill>
                <a:latin typeface="Times New Roman"/>
                <a:cs typeface="Times New Roman"/>
              </a:rPr>
              <a:t>d</a:t>
            </a:r>
            <a:r>
              <a:rPr sz="800" spc="80" dirty="0">
                <a:solidFill>
                  <a:srgbClr val="FF0000"/>
                </a:solidFill>
                <a:latin typeface="Times New Roman"/>
                <a:cs typeface="Times New Roman"/>
              </a:rPr>
              <a:t>t</a:t>
            </a:r>
            <a:r>
              <a:rPr sz="800" spc="70" dirty="0">
                <a:solidFill>
                  <a:srgbClr val="FF0000"/>
                </a:solidFill>
                <a:latin typeface="Times New Roman"/>
                <a:cs typeface="Times New Roman"/>
              </a:rPr>
              <a:t> </a:t>
            </a:r>
            <a:r>
              <a:rPr sz="800" spc="-25" dirty="0">
                <a:solidFill>
                  <a:srgbClr val="0000FF"/>
                </a:solidFill>
                <a:latin typeface="Times New Roman"/>
                <a:cs typeface="Times New Roman"/>
              </a:rPr>
              <a:t>i</a:t>
            </a:r>
            <a:r>
              <a:rPr sz="900" baseline="-13888" dirty="0">
                <a:solidFill>
                  <a:srgbClr val="0000FF"/>
                </a:solidFill>
                <a:latin typeface="Times New Roman"/>
                <a:cs typeface="Times New Roman"/>
              </a:rPr>
              <a:t>C </a:t>
            </a:r>
            <a:r>
              <a:rPr sz="900" spc="75" baseline="-13888"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5" dirty="0">
                <a:latin typeface="Times New Roman"/>
                <a:cs typeface="Times New Roman"/>
              </a:rPr>
              <a:t>C</a:t>
            </a:r>
            <a:r>
              <a:rPr sz="800" spc="75" dirty="0">
                <a:latin typeface="Times New Roman"/>
                <a:cs typeface="Times New Roman"/>
              </a:rPr>
              <a:t> </a:t>
            </a:r>
            <a:r>
              <a:rPr sz="800" spc="-70" dirty="0">
                <a:latin typeface="Gulim"/>
                <a:cs typeface="Gulim"/>
              </a:rPr>
              <a:t>· </a:t>
            </a:r>
            <a:r>
              <a:rPr sz="800" spc="30" dirty="0">
                <a:solidFill>
                  <a:srgbClr val="FF0000"/>
                </a:solidFill>
                <a:latin typeface="Times New Roman"/>
                <a:cs typeface="Times New Roman"/>
              </a:rPr>
              <a:t>du</a:t>
            </a:r>
            <a:r>
              <a:rPr sz="900" baseline="-13888" dirty="0">
                <a:solidFill>
                  <a:srgbClr val="FF0000"/>
                </a:solidFill>
                <a:latin typeface="Times New Roman"/>
                <a:cs typeface="Times New Roman"/>
              </a:rPr>
              <a:t>C</a:t>
            </a:r>
            <a:r>
              <a:rPr sz="900" spc="-44" baseline="-13888" dirty="0">
                <a:solidFill>
                  <a:srgbClr val="FF0000"/>
                </a:solidFill>
                <a:latin typeface="Times New Roman"/>
                <a:cs typeface="Times New Roman"/>
              </a:rPr>
              <a:t> </a:t>
            </a:r>
            <a:r>
              <a:rPr sz="800" spc="195" dirty="0">
                <a:solidFill>
                  <a:srgbClr val="FF0000"/>
                </a:solidFill>
                <a:latin typeface="Arial"/>
                <a:cs typeface="Arial"/>
              </a:rPr>
              <a:t>/</a:t>
            </a:r>
            <a:r>
              <a:rPr sz="800" spc="30" dirty="0">
                <a:solidFill>
                  <a:srgbClr val="FF0000"/>
                </a:solidFill>
                <a:latin typeface="Times New Roman"/>
                <a:cs typeface="Times New Roman"/>
              </a:rPr>
              <a:t>d</a:t>
            </a:r>
            <a:r>
              <a:rPr sz="800" spc="80" dirty="0">
                <a:solidFill>
                  <a:srgbClr val="FF0000"/>
                </a:solidFill>
                <a:latin typeface="Times New Roman"/>
                <a:cs typeface="Times New Roman"/>
              </a:rPr>
              <a:t>t</a:t>
            </a:r>
            <a:r>
              <a:rPr sz="800" spc="70" dirty="0">
                <a:solidFill>
                  <a:srgbClr val="FF0000"/>
                </a:solidFill>
                <a:latin typeface="Times New Roman"/>
                <a:cs typeface="Times New Roman"/>
              </a:rPr>
              <a:t> </a:t>
            </a:r>
            <a:r>
              <a:rPr sz="800" spc="30" dirty="0">
                <a:solidFill>
                  <a:srgbClr val="0000FF"/>
                </a:solidFill>
                <a:latin typeface="Times New Roman"/>
                <a:cs typeface="Times New Roman"/>
              </a:rPr>
              <a:t>u</a:t>
            </a:r>
            <a:r>
              <a:rPr sz="900" spc="22" baseline="-9259" dirty="0">
                <a:solidFill>
                  <a:srgbClr val="0000FF"/>
                </a:solidFill>
                <a:latin typeface="Times New Roman"/>
                <a:cs typeface="Times New Roman"/>
              </a:rPr>
              <a:t>0 </a:t>
            </a:r>
            <a:r>
              <a:rPr sz="900" spc="-15" baseline="-9259"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30" dirty="0">
                <a:solidFill>
                  <a:srgbClr val="FF0000"/>
                </a:solidFill>
                <a:latin typeface="Times New Roman"/>
                <a:cs typeface="Times New Roman"/>
              </a:rPr>
              <a:t>u</a:t>
            </a:r>
            <a:r>
              <a:rPr sz="900" spc="22" baseline="-9259" dirty="0">
                <a:solidFill>
                  <a:srgbClr val="FF0000"/>
                </a:solidFill>
                <a:latin typeface="Times New Roman"/>
                <a:cs typeface="Times New Roman"/>
              </a:rPr>
              <a:t>1 </a:t>
            </a:r>
            <a:r>
              <a:rPr sz="900" spc="-104" baseline="-9259" dirty="0">
                <a:solidFill>
                  <a:srgbClr val="FF0000"/>
                </a:solidFill>
                <a:latin typeface="Times New Roman"/>
                <a:cs typeface="Times New Roman"/>
              </a:rPr>
              <a:t> </a:t>
            </a:r>
            <a:r>
              <a:rPr sz="800" spc="200" dirty="0">
                <a:latin typeface="Times New Roman"/>
                <a:cs typeface="Times New Roman"/>
              </a:rPr>
              <a:t>+</a:t>
            </a:r>
            <a:r>
              <a:rPr sz="800" spc="-10" dirty="0">
                <a:latin typeface="Times New Roman"/>
                <a:cs typeface="Times New Roman"/>
              </a:rPr>
              <a:t> </a:t>
            </a:r>
            <a:r>
              <a:rPr sz="800" spc="30" dirty="0">
                <a:solidFill>
                  <a:srgbClr val="0000FF"/>
                </a:solidFill>
                <a:latin typeface="Times New Roman"/>
                <a:cs typeface="Times New Roman"/>
              </a:rPr>
              <a:t>u</a:t>
            </a:r>
            <a:r>
              <a:rPr sz="900" baseline="-13888" dirty="0">
                <a:solidFill>
                  <a:srgbClr val="0000FF"/>
                </a:solidFill>
                <a:latin typeface="Times New Roman"/>
                <a:cs typeface="Times New Roman"/>
              </a:rPr>
              <a:t>C</a:t>
            </a:r>
            <a:endParaRPr sz="900" baseline="-13888">
              <a:latin typeface="Times New Roman"/>
              <a:cs typeface="Times New Roman"/>
            </a:endParaRPr>
          </a:p>
          <a:p>
            <a:pPr marL="12694" marR="166289" indent="16501">
              <a:lnSpc>
                <a:spcPts val="1240"/>
              </a:lnSpc>
              <a:spcBef>
                <a:spcPts val="5"/>
              </a:spcBef>
            </a:pPr>
            <a:r>
              <a:rPr sz="800" spc="30" dirty="0">
                <a:solidFill>
                  <a:srgbClr val="FF0000"/>
                </a:solidFill>
                <a:latin typeface="Times New Roman"/>
                <a:cs typeface="Times New Roman"/>
              </a:rPr>
              <a:t>u</a:t>
            </a:r>
            <a:r>
              <a:rPr sz="900" spc="-37" baseline="-13888" dirty="0">
                <a:solidFill>
                  <a:srgbClr val="FF0000"/>
                </a:solidFill>
                <a:latin typeface="Times New Roman"/>
                <a:cs typeface="Times New Roman"/>
              </a:rPr>
              <a:t>L </a:t>
            </a:r>
            <a:r>
              <a:rPr sz="900" spc="-15" baseline="-13888" dirty="0">
                <a:solidFill>
                  <a:srgbClr val="FF0000"/>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30" dirty="0">
                <a:solidFill>
                  <a:srgbClr val="0000FF"/>
                </a:solidFill>
                <a:latin typeface="Times New Roman"/>
                <a:cs typeface="Times New Roman"/>
              </a:rPr>
              <a:t>u</a:t>
            </a:r>
            <a:r>
              <a:rPr sz="900" spc="22" baseline="-9259" dirty="0">
                <a:solidFill>
                  <a:srgbClr val="0000FF"/>
                </a:solidFill>
                <a:latin typeface="Times New Roman"/>
                <a:cs typeface="Times New Roman"/>
              </a:rPr>
              <a:t>1 </a:t>
            </a:r>
            <a:r>
              <a:rPr sz="900" spc="-104" baseline="-9259" dirty="0">
                <a:solidFill>
                  <a:srgbClr val="0000FF"/>
                </a:solidFill>
                <a:latin typeface="Times New Roman"/>
                <a:cs typeface="Times New Roman"/>
              </a:rPr>
              <a:t> </a:t>
            </a:r>
            <a:r>
              <a:rPr sz="800" spc="200" dirty="0">
                <a:latin typeface="Times New Roman"/>
                <a:cs typeface="Times New Roman"/>
              </a:rPr>
              <a:t>+</a:t>
            </a:r>
            <a:r>
              <a:rPr sz="800" spc="-10" dirty="0">
                <a:latin typeface="Times New Roman"/>
                <a:cs typeface="Times New Roman"/>
              </a:rPr>
              <a:t> </a:t>
            </a:r>
            <a:r>
              <a:rPr sz="800" spc="30" dirty="0">
                <a:solidFill>
                  <a:srgbClr val="0000FF"/>
                </a:solidFill>
                <a:latin typeface="Times New Roman"/>
                <a:cs typeface="Times New Roman"/>
              </a:rPr>
              <a:t>u</a:t>
            </a:r>
            <a:r>
              <a:rPr sz="900" spc="22" baseline="-9259" dirty="0">
                <a:solidFill>
                  <a:srgbClr val="0000FF"/>
                </a:solidFill>
                <a:latin typeface="Times New Roman"/>
                <a:cs typeface="Times New Roman"/>
              </a:rPr>
              <a:t>2</a:t>
            </a:r>
            <a:r>
              <a:rPr sz="900" spc="7" baseline="-9259" dirty="0">
                <a:solidFill>
                  <a:srgbClr val="0000FF"/>
                </a:solidFill>
                <a:latin typeface="Times New Roman"/>
                <a:cs typeface="Times New Roman"/>
              </a:rPr>
              <a:t> </a:t>
            </a:r>
            <a:r>
              <a:rPr sz="800" spc="30" dirty="0">
                <a:solidFill>
                  <a:srgbClr val="0000FF"/>
                </a:solidFill>
                <a:latin typeface="Times New Roman"/>
                <a:cs typeface="Times New Roman"/>
              </a:rPr>
              <a:t>u</a:t>
            </a:r>
            <a:r>
              <a:rPr sz="900" baseline="-13888" dirty="0">
                <a:solidFill>
                  <a:srgbClr val="0000FF"/>
                </a:solidFill>
                <a:latin typeface="Times New Roman"/>
                <a:cs typeface="Times New Roman"/>
              </a:rPr>
              <a:t>C </a:t>
            </a:r>
            <a:r>
              <a:rPr sz="900" spc="89" baseline="-13888"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30" dirty="0">
                <a:solidFill>
                  <a:srgbClr val="FF0000"/>
                </a:solidFill>
                <a:latin typeface="Times New Roman"/>
                <a:cs typeface="Times New Roman"/>
              </a:rPr>
              <a:t>u</a:t>
            </a:r>
            <a:r>
              <a:rPr sz="900" spc="22" baseline="-9259" dirty="0">
                <a:solidFill>
                  <a:srgbClr val="FF0000"/>
                </a:solidFill>
                <a:latin typeface="Times New Roman"/>
                <a:cs typeface="Times New Roman"/>
              </a:rPr>
              <a:t>2</a:t>
            </a:r>
            <a:endParaRPr sz="900" baseline="-9259">
              <a:latin typeface="Times New Roman"/>
              <a:cs typeface="Times New Roman"/>
            </a:endParaRPr>
          </a:p>
          <a:p>
            <a:pPr marL="62835">
              <a:spcBef>
                <a:spcPts val="200"/>
              </a:spcBef>
            </a:pPr>
            <a:r>
              <a:rPr sz="800" spc="-25" dirty="0">
                <a:solidFill>
                  <a:srgbClr val="FF0000"/>
                </a:solidFill>
                <a:latin typeface="Times New Roman"/>
                <a:cs typeface="Times New Roman"/>
              </a:rPr>
              <a:t>i</a:t>
            </a:r>
            <a:r>
              <a:rPr sz="900" spc="22" baseline="-9259" dirty="0">
                <a:solidFill>
                  <a:srgbClr val="FF0000"/>
                </a:solidFill>
                <a:latin typeface="Times New Roman"/>
                <a:cs typeface="Times New Roman"/>
              </a:rPr>
              <a:t>0 </a:t>
            </a:r>
            <a:r>
              <a:rPr sz="900" spc="-30" baseline="-9259" dirty="0">
                <a:solidFill>
                  <a:srgbClr val="FF0000"/>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25" dirty="0">
                <a:solidFill>
                  <a:srgbClr val="0000FF"/>
                </a:solidFill>
                <a:latin typeface="Times New Roman"/>
                <a:cs typeface="Times New Roman"/>
              </a:rPr>
              <a:t>i</a:t>
            </a:r>
            <a:r>
              <a:rPr sz="900" spc="22" baseline="-9259" dirty="0">
                <a:solidFill>
                  <a:srgbClr val="0000FF"/>
                </a:solidFill>
                <a:latin typeface="Times New Roman"/>
                <a:cs typeface="Times New Roman"/>
              </a:rPr>
              <a:t>1 </a:t>
            </a:r>
            <a:r>
              <a:rPr sz="900" spc="-104" baseline="-9259" dirty="0">
                <a:solidFill>
                  <a:srgbClr val="0000FF"/>
                </a:solidFill>
                <a:latin typeface="Times New Roman"/>
                <a:cs typeface="Times New Roman"/>
              </a:rPr>
              <a:t> </a:t>
            </a:r>
            <a:r>
              <a:rPr sz="800" spc="200" dirty="0">
                <a:latin typeface="Times New Roman"/>
                <a:cs typeface="Times New Roman"/>
              </a:rPr>
              <a:t>+</a:t>
            </a:r>
            <a:r>
              <a:rPr sz="800" spc="-20" dirty="0">
                <a:latin typeface="Times New Roman"/>
                <a:cs typeface="Times New Roman"/>
              </a:rPr>
              <a:t> </a:t>
            </a:r>
            <a:r>
              <a:rPr sz="800" spc="-25" dirty="0">
                <a:solidFill>
                  <a:srgbClr val="0000FF"/>
                </a:solidFill>
                <a:latin typeface="Times New Roman"/>
                <a:cs typeface="Times New Roman"/>
              </a:rPr>
              <a:t>i</a:t>
            </a:r>
            <a:r>
              <a:rPr sz="900" spc="-37" baseline="-13888" dirty="0">
                <a:solidFill>
                  <a:srgbClr val="0000FF"/>
                </a:solidFill>
                <a:latin typeface="Times New Roman"/>
                <a:cs typeface="Times New Roman"/>
              </a:rPr>
              <a:t>L</a:t>
            </a:r>
            <a:endParaRPr sz="900" baseline="-13888">
              <a:latin typeface="Times New Roman"/>
              <a:cs typeface="Times New Roman"/>
            </a:endParaRPr>
          </a:p>
          <a:p>
            <a:pPr marL="62835">
              <a:spcBef>
                <a:spcPts val="285"/>
              </a:spcBef>
            </a:pPr>
            <a:r>
              <a:rPr sz="800" spc="-25" dirty="0">
                <a:latin typeface="Times New Roman"/>
                <a:cs typeface="Times New Roman"/>
              </a:rPr>
              <a:t>i</a:t>
            </a:r>
            <a:r>
              <a:rPr sz="900" spc="22" baseline="-9259" dirty="0">
                <a:latin typeface="Times New Roman"/>
                <a:cs typeface="Times New Roman"/>
              </a:rPr>
              <a:t>1 </a:t>
            </a:r>
            <a:r>
              <a:rPr sz="900" spc="-30" baseline="-9259" dirty="0">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25" dirty="0">
                <a:solidFill>
                  <a:srgbClr val="0000FF"/>
                </a:solidFill>
                <a:latin typeface="Times New Roman"/>
                <a:cs typeface="Times New Roman"/>
              </a:rPr>
              <a:t>i</a:t>
            </a:r>
            <a:r>
              <a:rPr sz="900" spc="22" baseline="-9259" dirty="0">
                <a:solidFill>
                  <a:srgbClr val="0000FF"/>
                </a:solidFill>
                <a:latin typeface="Times New Roman"/>
                <a:cs typeface="Times New Roman"/>
              </a:rPr>
              <a:t>2 </a:t>
            </a:r>
            <a:r>
              <a:rPr sz="900" spc="-104" baseline="-9259" dirty="0">
                <a:solidFill>
                  <a:srgbClr val="0000FF"/>
                </a:solidFill>
                <a:latin typeface="Times New Roman"/>
                <a:cs typeface="Times New Roman"/>
              </a:rPr>
              <a:t> </a:t>
            </a:r>
            <a:r>
              <a:rPr sz="800" spc="200" dirty="0">
                <a:latin typeface="Times New Roman"/>
                <a:cs typeface="Times New Roman"/>
              </a:rPr>
              <a:t>+</a:t>
            </a:r>
            <a:r>
              <a:rPr sz="800" spc="-20" dirty="0">
                <a:latin typeface="Times New Roman"/>
                <a:cs typeface="Times New Roman"/>
              </a:rPr>
              <a:t> </a:t>
            </a:r>
            <a:r>
              <a:rPr sz="800" spc="-25" dirty="0">
                <a:latin typeface="Times New Roman"/>
                <a:cs typeface="Times New Roman"/>
              </a:rPr>
              <a:t>i</a:t>
            </a:r>
            <a:r>
              <a:rPr sz="900" baseline="-13888" dirty="0">
                <a:latin typeface="Times New Roman"/>
                <a:cs typeface="Times New Roman"/>
              </a:rPr>
              <a:t>C</a:t>
            </a:r>
            <a:endParaRPr sz="900" baseline="-13888">
              <a:latin typeface="Times New Roman"/>
              <a:cs typeface="Times New Roman"/>
            </a:endParaRPr>
          </a:p>
        </p:txBody>
      </p:sp>
      <p:sp>
        <p:nvSpPr>
          <p:cNvPr id="4" name="object 4"/>
          <p:cNvSpPr txBox="1"/>
          <p:nvPr/>
        </p:nvSpPr>
        <p:spPr>
          <a:xfrm>
            <a:off x="2818294" y="924891"/>
            <a:ext cx="274320" cy="119380"/>
          </a:xfrm>
          <a:prstGeom prst="rect">
            <a:avLst/>
          </a:prstGeom>
        </p:spPr>
        <p:txBody>
          <a:bodyPr vert="horz" wrap="square" lIns="0" tIns="0" rIns="0" bIns="0" rtlCol="0">
            <a:noAutofit/>
          </a:bodyPr>
          <a:lstStyle/>
          <a:p>
            <a:pPr marL="12694"/>
            <a:r>
              <a:rPr sz="700" spc="5" dirty="0">
                <a:solidFill>
                  <a:srgbClr val="E56130"/>
                </a:solidFill>
                <a:latin typeface="Arial"/>
                <a:cs typeface="Arial"/>
              </a:rPr>
              <a:t>Eq.(1)</a:t>
            </a:r>
            <a:endParaRPr sz="700">
              <a:latin typeface="Arial"/>
              <a:cs typeface="Arial"/>
            </a:endParaRPr>
          </a:p>
        </p:txBody>
      </p:sp>
      <p:sp>
        <p:nvSpPr>
          <p:cNvPr id="5" name="object 5"/>
          <p:cNvSpPr/>
          <p:nvPr/>
        </p:nvSpPr>
        <p:spPr>
          <a:xfrm>
            <a:off x="2783906" y="913503"/>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6" name="object 6"/>
          <p:cNvSpPr txBox="1"/>
          <p:nvPr/>
        </p:nvSpPr>
        <p:spPr>
          <a:xfrm>
            <a:off x="2819309" y="1088556"/>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 </a:t>
            </a:r>
            <a:r>
              <a:rPr sz="700" dirty="0">
                <a:solidFill>
                  <a:srgbClr val="363639"/>
                </a:solidFill>
                <a:latin typeface="Arial"/>
                <a:cs typeface="Arial"/>
              </a:rPr>
              <a:t>)</a:t>
            </a:r>
            <a:endParaRPr sz="700">
              <a:latin typeface="Arial"/>
              <a:cs typeface="Arial"/>
            </a:endParaRPr>
          </a:p>
        </p:txBody>
      </p:sp>
      <p:sp>
        <p:nvSpPr>
          <p:cNvPr id="7" name="object 7"/>
          <p:cNvSpPr/>
          <p:nvPr/>
        </p:nvSpPr>
        <p:spPr>
          <a:xfrm>
            <a:off x="2784942" y="1077165"/>
            <a:ext cx="441114" cy="129385"/>
          </a:xfrm>
          <a:custGeom>
            <a:avLst/>
            <a:gdLst/>
            <a:ahLst/>
            <a:cxnLst/>
            <a:rect l="l" t="t" r="r" b="b"/>
            <a:pathLst>
              <a:path w="441114" h="129385">
                <a:moveTo>
                  <a:pt x="0" y="129385"/>
                </a:moveTo>
                <a:lnTo>
                  <a:pt x="441114" y="129385"/>
                </a:lnTo>
                <a:lnTo>
                  <a:pt x="441114"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8" name="object 8"/>
          <p:cNvSpPr txBox="1"/>
          <p:nvPr/>
        </p:nvSpPr>
        <p:spPr>
          <a:xfrm>
            <a:off x="2820325" y="1246340"/>
            <a:ext cx="274320" cy="119380"/>
          </a:xfrm>
          <a:prstGeom prst="rect">
            <a:avLst/>
          </a:prstGeom>
        </p:spPr>
        <p:txBody>
          <a:bodyPr vert="horz" wrap="square" lIns="0" tIns="0" rIns="0" bIns="0" rtlCol="0">
            <a:noAutofit/>
          </a:bodyPr>
          <a:lstStyle/>
          <a:p>
            <a:pPr marL="12694"/>
            <a:r>
              <a:rPr sz="700" spc="5" dirty="0">
                <a:solidFill>
                  <a:srgbClr val="E86535"/>
                </a:solidFill>
                <a:latin typeface="Arial"/>
                <a:cs typeface="Arial"/>
              </a:rPr>
              <a:t>Eq.(3)</a:t>
            </a:r>
            <a:endParaRPr sz="700">
              <a:latin typeface="Arial"/>
              <a:cs typeface="Arial"/>
            </a:endParaRPr>
          </a:p>
        </p:txBody>
      </p:sp>
      <p:sp>
        <p:nvSpPr>
          <p:cNvPr id="9" name="object 9"/>
          <p:cNvSpPr/>
          <p:nvPr/>
        </p:nvSpPr>
        <p:spPr>
          <a:xfrm>
            <a:off x="2785978" y="1234942"/>
            <a:ext cx="441120" cy="129391"/>
          </a:xfrm>
          <a:custGeom>
            <a:avLst/>
            <a:gdLst/>
            <a:ahLst/>
            <a:cxnLst/>
            <a:rect l="l" t="t" r="r" b="b"/>
            <a:pathLst>
              <a:path w="441120" h="129391">
                <a:moveTo>
                  <a:pt x="0" y="129391"/>
                </a:moveTo>
                <a:lnTo>
                  <a:pt x="441120" y="129391"/>
                </a:lnTo>
                <a:lnTo>
                  <a:pt x="441120" y="0"/>
                </a:lnTo>
                <a:lnTo>
                  <a:pt x="0" y="0"/>
                </a:lnTo>
                <a:lnTo>
                  <a:pt x="0" y="129391"/>
                </a:lnTo>
                <a:close/>
              </a:path>
            </a:pathLst>
          </a:custGeom>
          <a:ln w="10146">
            <a:solidFill>
              <a:srgbClr val="231F20"/>
            </a:solidFill>
          </a:ln>
        </p:spPr>
        <p:txBody>
          <a:bodyPr wrap="square" lIns="0" tIns="0" rIns="0" bIns="0" rtlCol="0">
            <a:noAutofit/>
          </a:bodyPr>
          <a:lstStyle/>
          <a:p>
            <a:endParaRPr/>
          </a:p>
        </p:txBody>
      </p:sp>
      <p:sp>
        <p:nvSpPr>
          <p:cNvPr id="10" name="object 10"/>
          <p:cNvSpPr txBox="1"/>
          <p:nvPr/>
        </p:nvSpPr>
        <p:spPr>
          <a:xfrm>
            <a:off x="2819309" y="1406144"/>
            <a:ext cx="274320" cy="119380"/>
          </a:xfrm>
          <a:prstGeom prst="rect">
            <a:avLst/>
          </a:prstGeom>
        </p:spPr>
        <p:txBody>
          <a:bodyPr vert="horz" wrap="square" lIns="0" tIns="0" rIns="0" bIns="0" rtlCol="0">
            <a:noAutofit/>
          </a:bodyPr>
          <a:lstStyle/>
          <a:p>
            <a:pPr marL="12694"/>
            <a:r>
              <a:rPr sz="700" spc="5" dirty="0">
                <a:solidFill>
                  <a:srgbClr val="EC6F38"/>
                </a:solidFill>
                <a:latin typeface="Arial"/>
                <a:cs typeface="Arial"/>
              </a:rPr>
              <a:t>Eq.(9)</a:t>
            </a:r>
            <a:endParaRPr sz="700">
              <a:latin typeface="Arial"/>
              <a:cs typeface="Arial"/>
            </a:endParaRPr>
          </a:p>
        </p:txBody>
      </p:sp>
      <p:sp>
        <p:nvSpPr>
          <p:cNvPr id="11" name="object 11"/>
          <p:cNvSpPr/>
          <p:nvPr/>
        </p:nvSpPr>
        <p:spPr>
          <a:xfrm>
            <a:off x="2784942" y="1394752"/>
            <a:ext cx="441114" cy="129385"/>
          </a:xfrm>
          <a:custGeom>
            <a:avLst/>
            <a:gdLst/>
            <a:ahLst/>
            <a:cxnLst/>
            <a:rect l="l" t="t" r="r" b="b"/>
            <a:pathLst>
              <a:path w="441114" h="129385">
                <a:moveTo>
                  <a:pt x="0" y="129385"/>
                </a:moveTo>
                <a:lnTo>
                  <a:pt x="441114" y="129385"/>
                </a:lnTo>
                <a:lnTo>
                  <a:pt x="441114"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12" name="object 12"/>
          <p:cNvSpPr txBox="1"/>
          <p:nvPr/>
        </p:nvSpPr>
        <p:spPr>
          <a:xfrm>
            <a:off x="2820325" y="1569809"/>
            <a:ext cx="274320" cy="119380"/>
          </a:xfrm>
          <a:prstGeom prst="rect">
            <a:avLst/>
          </a:prstGeom>
        </p:spPr>
        <p:txBody>
          <a:bodyPr vert="horz" wrap="square" lIns="0" tIns="0" rIns="0" bIns="0" rtlCol="0">
            <a:noAutofit/>
          </a:bodyPr>
          <a:lstStyle/>
          <a:p>
            <a:pPr marL="12694"/>
            <a:r>
              <a:rPr sz="700" spc="5" dirty="0">
                <a:solidFill>
                  <a:srgbClr val="EB6B31"/>
                </a:solidFill>
                <a:latin typeface="Arial"/>
                <a:cs typeface="Arial"/>
              </a:rPr>
              <a:t>Eq.(8)</a:t>
            </a:r>
            <a:endParaRPr sz="700">
              <a:latin typeface="Arial"/>
              <a:cs typeface="Arial"/>
            </a:endParaRPr>
          </a:p>
        </p:txBody>
      </p:sp>
      <p:sp>
        <p:nvSpPr>
          <p:cNvPr id="13" name="object 13"/>
          <p:cNvSpPr/>
          <p:nvPr/>
        </p:nvSpPr>
        <p:spPr>
          <a:xfrm>
            <a:off x="2785978" y="1558408"/>
            <a:ext cx="441120" cy="129391"/>
          </a:xfrm>
          <a:custGeom>
            <a:avLst/>
            <a:gdLst/>
            <a:ahLst/>
            <a:cxnLst/>
            <a:rect l="l" t="t" r="r" b="b"/>
            <a:pathLst>
              <a:path w="441120" h="129391">
                <a:moveTo>
                  <a:pt x="0" y="129391"/>
                </a:moveTo>
                <a:lnTo>
                  <a:pt x="441120" y="129391"/>
                </a:lnTo>
                <a:lnTo>
                  <a:pt x="441120" y="0"/>
                </a:lnTo>
                <a:lnTo>
                  <a:pt x="0" y="0"/>
                </a:lnTo>
                <a:lnTo>
                  <a:pt x="0" y="129391"/>
                </a:lnTo>
                <a:close/>
              </a:path>
            </a:pathLst>
          </a:custGeom>
          <a:ln w="10146">
            <a:solidFill>
              <a:srgbClr val="231F20"/>
            </a:solidFill>
          </a:ln>
        </p:spPr>
        <p:txBody>
          <a:bodyPr wrap="square" lIns="0" tIns="0" rIns="0" bIns="0" rtlCol="0">
            <a:noAutofit/>
          </a:bodyPr>
          <a:lstStyle/>
          <a:p>
            <a:endParaRPr/>
          </a:p>
        </p:txBody>
      </p:sp>
      <p:sp>
        <p:nvSpPr>
          <p:cNvPr id="14" name="object 14"/>
          <p:cNvSpPr txBox="1"/>
          <p:nvPr/>
        </p:nvSpPr>
        <p:spPr>
          <a:xfrm>
            <a:off x="2821443" y="1727581"/>
            <a:ext cx="274320" cy="119380"/>
          </a:xfrm>
          <a:prstGeom prst="rect">
            <a:avLst/>
          </a:prstGeom>
        </p:spPr>
        <p:txBody>
          <a:bodyPr vert="horz" wrap="square" lIns="0" tIns="0" rIns="0" bIns="0" rtlCol="0">
            <a:noAutofit/>
          </a:bodyPr>
          <a:lstStyle/>
          <a:p>
            <a:pPr marL="12694"/>
            <a:r>
              <a:rPr sz="700" spc="5" dirty="0">
                <a:solidFill>
                  <a:srgbClr val="EC6631"/>
                </a:solidFill>
                <a:latin typeface="Arial"/>
                <a:cs typeface="Arial"/>
              </a:rPr>
              <a:t>Eq.(4)</a:t>
            </a:r>
            <a:endParaRPr sz="700">
              <a:latin typeface="Arial"/>
              <a:cs typeface="Arial"/>
            </a:endParaRPr>
          </a:p>
        </p:txBody>
      </p:sp>
      <p:sp>
        <p:nvSpPr>
          <p:cNvPr id="15" name="object 15"/>
          <p:cNvSpPr/>
          <p:nvPr/>
        </p:nvSpPr>
        <p:spPr>
          <a:xfrm>
            <a:off x="2786999" y="1716197"/>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16" name="object 16"/>
          <p:cNvSpPr txBox="1"/>
          <p:nvPr/>
        </p:nvSpPr>
        <p:spPr>
          <a:xfrm>
            <a:off x="2820325" y="1887385"/>
            <a:ext cx="274320" cy="119380"/>
          </a:xfrm>
          <a:prstGeom prst="rect">
            <a:avLst/>
          </a:prstGeom>
        </p:spPr>
        <p:txBody>
          <a:bodyPr vert="horz" wrap="square" lIns="0" tIns="0" rIns="0" bIns="0" rtlCol="0">
            <a:noAutofit/>
          </a:bodyPr>
          <a:lstStyle/>
          <a:p>
            <a:pPr marL="12694"/>
            <a:r>
              <a:rPr sz="700" spc="5" dirty="0">
                <a:solidFill>
                  <a:srgbClr val="EE5F31"/>
                </a:solidFill>
                <a:latin typeface="Arial"/>
                <a:cs typeface="Arial"/>
              </a:rPr>
              <a:t>Eq.(5)</a:t>
            </a:r>
            <a:endParaRPr sz="700">
              <a:latin typeface="Arial"/>
              <a:cs typeface="Arial"/>
            </a:endParaRPr>
          </a:p>
        </p:txBody>
      </p:sp>
      <p:sp>
        <p:nvSpPr>
          <p:cNvPr id="17" name="object 17"/>
          <p:cNvSpPr/>
          <p:nvPr/>
        </p:nvSpPr>
        <p:spPr>
          <a:xfrm>
            <a:off x="2785978" y="1876002"/>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18" name="object 18"/>
          <p:cNvSpPr txBox="1"/>
          <p:nvPr/>
        </p:nvSpPr>
        <p:spPr>
          <a:xfrm>
            <a:off x="2821443" y="2050745"/>
            <a:ext cx="274320" cy="119380"/>
          </a:xfrm>
          <a:prstGeom prst="rect">
            <a:avLst/>
          </a:prstGeom>
        </p:spPr>
        <p:txBody>
          <a:bodyPr vert="horz" wrap="square" lIns="0" tIns="0" rIns="0" bIns="0" rtlCol="0">
            <a:noAutofit/>
          </a:bodyPr>
          <a:lstStyle/>
          <a:p>
            <a:pPr marL="12694"/>
            <a:r>
              <a:rPr sz="700" spc="5" dirty="0">
                <a:solidFill>
                  <a:srgbClr val="EF5C2A"/>
                </a:solidFill>
                <a:latin typeface="Arial"/>
                <a:cs typeface="Arial"/>
              </a:rPr>
              <a:t>Eq.(2)</a:t>
            </a:r>
            <a:endParaRPr sz="700">
              <a:latin typeface="Arial"/>
              <a:cs typeface="Arial"/>
            </a:endParaRPr>
          </a:p>
        </p:txBody>
      </p:sp>
      <p:sp>
        <p:nvSpPr>
          <p:cNvPr id="19" name="object 19"/>
          <p:cNvSpPr/>
          <p:nvPr/>
        </p:nvSpPr>
        <p:spPr>
          <a:xfrm>
            <a:off x="2786999" y="2039766"/>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20" name="object 20"/>
          <p:cNvSpPr txBox="1"/>
          <p:nvPr/>
        </p:nvSpPr>
        <p:spPr>
          <a:xfrm>
            <a:off x="2822459" y="2209036"/>
            <a:ext cx="325120" cy="119380"/>
          </a:xfrm>
          <a:prstGeom prst="rect">
            <a:avLst/>
          </a:prstGeom>
        </p:spPr>
        <p:txBody>
          <a:bodyPr vert="horz" wrap="square" lIns="0" tIns="0" rIns="0" bIns="0" rtlCol="0">
            <a:noAutofit/>
          </a:bodyPr>
          <a:lstStyle/>
          <a:p>
            <a:pPr marL="12694"/>
            <a:r>
              <a:rPr sz="700" spc="5" dirty="0">
                <a:solidFill>
                  <a:srgbClr val="EC6B31"/>
                </a:solidFill>
                <a:latin typeface="Arial"/>
                <a:cs typeface="Arial"/>
              </a:rPr>
              <a:t>Eq.(10)</a:t>
            </a:r>
            <a:endParaRPr sz="700">
              <a:latin typeface="Arial"/>
              <a:cs typeface="Arial"/>
            </a:endParaRPr>
          </a:p>
        </p:txBody>
      </p:sp>
      <p:sp>
        <p:nvSpPr>
          <p:cNvPr id="21" name="object 21"/>
          <p:cNvSpPr/>
          <p:nvPr/>
        </p:nvSpPr>
        <p:spPr>
          <a:xfrm>
            <a:off x="2788036" y="2197039"/>
            <a:ext cx="441114" cy="129391"/>
          </a:xfrm>
          <a:custGeom>
            <a:avLst/>
            <a:gdLst/>
            <a:ahLst/>
            <a:cxnLst/>
            <a:rect l="l" t="t" r="r" b="b"/>
            <a:pathLst>
              <a:path w="441114" h="129391">
                <a:moveTo>
                  <a:pt x="0" y="129391"/>
                </a:moveTo>
                <a:lnTo>
                  <a:pt x="441114" y="129391"/>
                </a:lnTo>
                <a:lnTo>
                  <a:pt x="441114" y="0"/>
                </a:lnTo>
                <a:lnTo>
                  <a:pt x="0" y="0"/>
                </a:lnTo>
                <a:lnTo>
                  <a:pt x="0" y="129391"/>
                </a:lnTo>
                <a:close/>
              </a:path>
            </a:pathLst>
          </a:custGeom>
          <a:ln w="10146">
            <a:solidFill>
              <a:srgbClr val="231F20"/>
            </a:solidFill>
          </a:ln>
        </p:spPr>
        <p:txBody>
          <a:bodyPr wrap="square" lIns="0" tIns="0" rIns="0" bIns="0" rtlCol="0">
            <a:noAutofit/>
          </a:bodyPr>
          <a:lstStyle/>
          <a:p>
            <a:endParaRPr/>
          </a:p>
        </p:txBody>
      </p:sp>
      <p:sp>
        <p:nvSpPr>
          <p:cNvPr id="22" name="object 22"/>
          <p:cNvSpPr txBox="1"/>
          <p:nvPr/>
        </p:nvSpPr>
        <p:spPr>
          <a:xfrm>
            <a:off x="2821443" y="2368335"/>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 </a:t>
            </a:r>
            <a:r>
              <a:rPr sz="700" dirty="0">
                <a:solidFill>
                  <a:srgbClr val="363639"/>
                </a:solidFill>
                <a:latin typeface="Arial"/>
                <a:cs typeface="Arial"/>
              </a:rPr>
              <a:t>)</a:t>
            </a:r>
            <a:endParaRPr sz="700">
              <a:latin typeface="Arial"/>
              <a:cs typeface="Arial"/>
            </a:endParaRPr>
          </a:p>
        </p:txBody>
      </p:sp>
      <p:sp>
        <p:nvSpPr>
          <p:cNvPr id="23" name="object 23"/>
          <p:cNvSpPr/>
          <p:nvPr/>
        </p:nvSpPr>
        <p:spPr>
          <a:xfrm>
            <a:off x="2786999" y="2357354"/>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24" name="object 24"/>
          <p:cNvSpPr/>
          <p:nvPr/>
        </p:nvSpPr>
        <p:spPr>
          <a:xfrm>
            <a:off x="3907261" y="913500"/>
            <a:ext cx="176448" cy="129387"/>
          </a:xfrm>
          <a:custGeom>
            <a:avLst/>
            <a:gdLst/>
            <a:ahLst/>
            <a:cxnLst/>
            <a:rect l="l" t="t" r="r" b="b"/>
            <a:pathLst>
              <a:path w="176448" h="129387">
                <a:moveTo>
                  <a:pt x="60777" y="0"/>
                </a:moveTo>
                <a:lnTo>
                  <a:pt x="46158" y="1713"/>
                </a:lnTo>
                <a:lnTo>
                  <a:pt x="32822" y="6579"/>
                </a:lnTo>
                <a:lnTo>
                  <a:pt x="4746" y="35990"/>
                </a:lnTo>
                <a:lnTo>
                  <a:pt x="0" y="70576"/>
                </a:lnTo>
                <a:lnTo>
                  <a:pt x="1770" y="84728"/>
                </a:lnTo>
                <a:lnTo>
                  <a:pt x="24936" y="118079"/>
                </a:lnTo>
                <a:lnTo>
                  <a:pt x="115671" y="129387"/>
                </a:lnTo>
                <a:lnTo>
                  <a:pt x="130294" y="127675"/>
                </a:lnTo>
                <a:lnTo>
                  <a:pt x="164761" y="105265"/>
                </a:lnTo>
                <a:lnTo>
                  <a:pt x="176448" y="58811"/>
                </a:lnTo>
                <a:lnTo>
                  <a:pt x="174678" y="44664"/>
                </a:lnTo>
                <a:lnTo>
                  <a:pt x="151518" y="11312"/>
                </a:lnTo>
                <a:lnTo>
                  <a:pt x="125435" y="754"/>
                </a:lnTo>
                <a:lnTo>
                  <a:pt x="60777" y="0"/>
                </a:lnTo>
                <a:close/>
              </a:path>
            </a:pathLst>
          </a:custGeom>
          <a:ln w="10146">
            <a:solidFill>
              <a:srgbClr val="231F20"/>
            </a:solidFill>
          </a:ln>
        </p:spPr>
        <p:txBody>
          <a:bodyPr wrap="square" lIns="0" tIns="0" rIns="0" bIns="0" rtlCol="0">
            <a:noAutofit/>
          </a:bodyPr>
          <a:lstStyle/>
          <a:p>
            <a:endParaRPr/>
          </a:p>
        </p:txBody>
      </p:sp>
      <p:sp>
        <p:nvSpPr>
          <p:cNvPr id="25" name="object 25"/>
          <p:cNvSpPr/>
          <p:nvPr/>
        </p:nvSpPr>
        <p:spPr>
          <a:xfrm>
            <a:off x="3913144" y="1084085"/>
            <a:ext cx="158800" cy="117637"/>
          </a:xfrm>
          <a:custGeom>
            <a:avLst/>
            <a:gdLst/>
            <a:ahLst/>
            <a:cxnLst/>
            <a:rect l="l" t="t" r="r" b="b"/>
            <a:pathLst>
              <a:path w="158800" h="117637">
                <a:moveTo>
                  <a:pt x="60777" y="0"/>
                </a:moveTo>
                <a:lnTo>
                  <a:pt x="45817" y="1706"/>
                </a:lnTo>
                <a:lnTo>
                  <a:pt x="32213" y="6546"/>
                </a:lnTo>
                <a:lnTo>
                  <a:pt x="4096" y="35676"/>
                </a:lnTo>
                <a:lnTo>
                  <a:pt x="0" y="61767"/>
                </a:lnTo>
                <a:lnTo>
                  <a:pt x="1856" y="75520"/>
                </a:lnTo>
                <a:lnTo>
                  <a:pt x="26054" y="107622"/>
                </a:lnTo>
                <a:lnTo>
                  <a:pt x="98023" y="117637"/>
                </a:lnTo>
                <a:lnTo>
                  <a:pt x="112985" y="115930"/>
                </a:lnTo>
                <a:lnTo>
                  <a:pt x="147907" y="93685"/>
                </a:lnTo>
                <a:lnTo>
                  <a:pt x="158800" y="55885"/>
                </a:lnTo>
                <a:lnTo>
                  <a:pt x="156944" y="42128"/>
                </a:lnTo>
                <a:lnTo>
                  <a:pt x="132752" y="10019"/>
                </a:lnTo>
                <a:lnTo>
                  <a:pt x="105662" y="437"/>
                </a:lnTo>
                <a:lnTo>
                  <a:pt x="60777" y="0"/>
                </a:lnTo>
                <a:close/>
              </a:path>
            </a:pathLst>
          </a:custGeom>
          <a:ln w="10146">
            <a:solidFill>
              <a:srgbClr val="231F20"/>
            </a:solidFill>
          </a:ln>
        </p:spPr>
        <p:txBody>
          <a:bodyPr wrap="square" lIns="0" tIns="0" rIns="0" bIns="0" rtlCol="0">
            <a:noAutofit/>
          </a:bodyPr>
          <a:lstStyle/>
          <a:p>
            <a:endParaRPr/>
          </a:p>
        </p:txBody>
      </p:sp>
      <p:sp>
        <p:nvSpPr>
          <p:cNvPr id="26" name="object 26"/>
          <p:cNvSpPr/>
          <p:nvPr/>
        </p:nvSpPr>
        <p:spPr>
          <a:xfrm>
            <a:off x="3913144" y="1236985"/>
            <a:ext cx="170566" cy="129402"/>
          </a:xfrm>
          <a:custGeom>
            <a:avLst/>
            <a:gdLst/>
            <a:ahLst/>
            <a:cxnLst/>
            <a:rect l="l" t="t" r="r" b="b"/>
            <a:pathLst>
              <a:path w="170566" h="129402">
                <a:moveTo>
                  <a:pt x="60777" y="0"/>
                </a:moveTo>
                <a:lnTo>
                  <a:pt x="45817" y="1706"/>
                </a:lnTo>
                <a:lnTo>
                  <a:pt x="32213" y="6546"/>
                </a:lnTo>
                <a:lnTo>
                  <a:pt x="4096" y="35676"/>
                </a:lnTo>
                <a:lnTo>
                  <a:pt x="0" y="73517"/>
                </a:lnTo>
                <a:lnTo>
                  <a:pt x="1855" y="87274"/>
                </a:lnTo>
                <a:lnTo>
                  <a:pt x="26048" y="119383"/>
                </a:lnTo>
                <a:lnTo>
                  <a:pt x="109788" y="129402"/>
                </a:lnTo>
                <a:lnTo>
                  <a:pt x="124753" y="127696"/>
                </a:lnTo>
                <a:lnTo>
                  <a:pt x="159672" y="105452"/>
                </a:lnTo>
                <a:lnTo>
                  <a:pt x="170566" y="55885"/>
                </a:lnTo>
                <a:lnTo>
                  <a:pt x="168710" y="42128"/>
                </a:lnTo>
                <a:lnTo>
                  <a:pt x="144524" y="10019"/>
                </a:lnTo>
                <a:lnTo>
                  <a:pt x="117430" y="437"/>
                </a:lnTo>
                <a:lnTo>
                  <a:pt x="60777" y="0"/>
                </a:lnTo>
                <a:close/>
              </a:path>
            </a:pathLst>
          </a:custGeom>
          <a:ln w="10146">
            <a:solidFill>
              <a:srgbClr val="231F20"/>
            </a:solidFill>
          </a:ln>
        </p:spPr>
        <p:txBody>
          <a:bodyPr wrap="square" lIns="0" tIns="0" rIns="0" bIns="0" rtlCol="0">
            <a:noAutofit/>
          </a:bodyPr>
          <a:lstStyle/>
          <a:p>
            <a:endParaRPr/>
          </a:p>
        </p:txBody>
      </p:sp>
      <p:sp>
        <p:nvSpPr>
          <p:cNvPr id="27" name="object 27"/>
          <p:cNvSpPr/>
          <p:nvPr/>
        </p:nvSpPr>
        <p:spPr>
          <a:xfrm>
            <a:off x="3907277" y="1401699"/>
            <a:ext cx="176448" cy="123504"/>
          </a:xfrm>
          <a:custGeom>
            <a:avLst/>
            <a:gdLst/>
            <a:ahLst/>
            <a:cxnLst/>
            <a:rect l="l" t="t" r="r" b="b"/>
            <a:pathLst>
              <a:path w="176448" h="123504">
                <a:moveTo>
                  <a:pt x="60777" y="0"/>
                </a:moveTo>
                <a:lnTo>
                  <a:pt x="45815" y="1705"/>
                </a:lnTo>
                <a:lnTo>
                  <a:pt x="32210" y="6544"/>
                </a:lnTo>
                <a:lnTo>
                  <a:pt x="4093" y="35671"/>
                </a:lnTo>
                <a:lnTo>
                  <a:pt x="0" y="67635"/>
                </a:lnTo>
                <a:lnTo>
                  <a:pt x="1856" y="81387"/>
                </a:lnTo>
                <a:lnTo>
                  <a:pt x="26054" y="113490"/>
                </a:lnTo>
                <a:lnTo>
                  <a:pt x="115671" y="123504"/>
                </a:lnTo>
                <a:lnTo>
                  <a:pt x="130633" y="121798"/>
                </a:lnTo>
                <a:lnTo>
                  <a:pt x="165555" y="99552"/>
                </a:lnTo>
                <a:lnTo>
                  <a:pt x="176448" y="55869"/>
                </a:lnTo>
                <a:lnTo>
                  <a:pt x="174592" y="42112"/>
                </a:lnTo>
                <a:lnTo>
                  <a:pt x="150394" y="10010"/>
                </a:lnTo>
                <a:lnTo>
                  <a:pt x="123299" y="435"/>
                </a:lnTo>
                <a:lnTo>
                  <a:pt x="60777" y="0"/>
                </a:lnTo>
                <a:close/>
              </a:path>
            </a:pathLst>
          </a:custGeom>
          <a:ln w="10146">
            <a:solidFill>
              <a:srgbClr val="231F20"/>
            </a:solidFill>
          </a:ln>
        </p:spPr>
        <p:txBody>
          <a:bodyPr wrap="square" lIns="0" tIns="0" rIns="0" bIns="0" rtlCol="0">
            <a:noAutofit/>
          </a:bodyPr>
          <a:lstStyle/>
          <a:p>
            <a:endParaRPr/>
          </a:p>
        </p:txBody>
      </p:sp>
      <p:sp>
        <p:nvSpPr>
          <p:cNvPr id="28" name="object 28"/>
          <p:cNvSpPr/>
          <p:nvPr/>
        </p:nvSpPr>
        <p:spPr>
          <a:xfrm>
            <a:off x="3913144" y="1560438"/>
            <a:ext cx="176448" cy="123504"/>
          </a:xfrm>
          <a:custGeom>
            <a:avLst/>
            <a:gdLst/>
            <a:ahLst/>
            <a:cxnLst/>
            <a:rect l="l" t="t" r="r" b="b"/>
            <a:pathLst>
              <a:path w="176448" h="123504">
                <a:moveTo>
                  <a:pt x="60777" y="0"/>
                </a:moveTo>
                <a:lnTo>
                  <a:pt x="46384" y="1715"/>
                </a:lnTo>
                <a:lnTo>
                  <a:pt x="33225" y="6592"/>
                </a:lnTo>
                <a:lnTo>
                  <a:pt x="5199" y="36149"/>
                </a:lnTo>
                <a:lnTo>
                  <a:pt x="0" y="62727"/>
                </a:lnTo>
                <a:lnTo>
                  <a:pt x="1715" y="77125"/>
                </a:lnTo>
                <a:lnTo>
                  <a:pt x="24213" y="111280"/>
                </a:lnTo>
                <a:lnTo>
                  <a:pt x="115671" y="123504"/>
                </a:lnTo>
                <a:lnTo>
                  <a:pt x="130064" y="121790"/>
                </a:lnTo>
                <a:lnTo>
                  <a:pt x="164219" y="99298"/>
                </a:lnTo>
                <a:lnTo>
                  <a:pt x="176448" y="60777"/>
                </a:lnTo>
                <a:lnTo>
                  <a:pt x="174733" y="46384"/>
                </a:lnTo>
                <a:lnTo>
                  <a:pt x="152235" y="12229"/>
                </a:lnTo>
                <a:lnTo>
                  <a:pt x="126818" y="1020"/>
                </a:lnTo>
                <a:lnTo>
                  <a:pt x="60777" y="0"/>
                </a:lnTo>
                <a:close/>
              </a:path>
            </a:pathLst>
          </a:custGeom>
          <a:ln w="10146">
            <a:solidFill>
              <a:srgbClr val="231F20"/>
            </a:solidFill>
          </a:ln>
        </p:spPr>
        <p:txBody>
          <a:bodyPr wrap="square" lIns="0" tIns="0" rIns="0" bIns="0" rtlCol="0">
            <a:noAutofit/>
          </a:bodyPr>
          <a:lstStyle/>
          <a:p>
            <a:endParaRPr/>
          </a:p>
        </p:txBody>
      </p:sp>
      <p:sp>
        <p:nvSpPr>
          <p:cNvPr id="29" name="object 29"/>
          <p:cNvSpPr/>
          <p:nvPr/>
        </p:nvSpPr>
        <p:spPr>
          <a:xfrm>
            <a:off x="3919011" y="1725171"/>
            <a:ext cx="152918" cy="117637"/>
          </a:xfrm>
          <a:custGeom>
            <a:avLst/>
            <a:gdLst/>
            <a:ahLst/>
            <a:cxnLst/>
            <a:rect l="l" t="t" r="r" b="b"/>
            <a:pathLst>
              <a:path w="152918" h="117637">
                <a:moveTo>
                  <a:pt x="60777" y="0"/>
                </a:moveTo>
                <a:lnTo>
                  <a:pt x="45466" y="1694"/>
                </a:lnTo>
                <a:lnTo>
                  <a:pt x="31590" y="6492"/>
                </a:lnTo>
                <a:lnTo>
                  <a:pt x="3473" y="35249"/>
                </a:lnTo>
                <a:lnTo>
                  <a:pt x="0" y="64693"/>
                </a:lnTo>
                <a:lnTo>
                  <a:pt x="1945" y="78028"/>
                </a:lnTo>
                <a:lnTo>
                  <a:pt x="27207" y="108831"/>
                </a:lnTo>
                <a:lnTo>
                  <a:pt x="92141" y="117637"/>
                </a:lnTo>
                <a:lnTo>
                  <a:pt x="107454" y="115942"/>
                </a:lnTo>
                <a:lnTo>
                  <a:pt x="142813" y="93935"/>
                </a:lnTo>
                <a:lnTo>
                  <a:pt x="152918" y="52928"/>
                </a:lnTo>
                <a:lnTo>
                  <a:pt x="150973" y="39593"/>
                </a:lnTo>
                <a:lnTo>
                  <a:pt x="125710" y="8798"/>
                </a:lnTo>
                <a:lnTo>
                  <a:pt x="97571" y="208"/>
                </a:lnTo>
                <a:lnTo>
                  <a:pt x="60777" y="0"/>
                </a:lnTo>
                <a:close/>
              </a:path>
            </a:pathLst>
          </a:custGeom>
          <a:ln w="10146">
            <a:solidFill>
              <a:srgbClr val="231F20"/>
            </a:solidFill>
          </a:ln>
        </p:spPr>
        <p:txBody>
          <a:bodyPr wrap="square" lIns="0" tIns="0" rIns="0" bIns="0" rtlCol="0">
            <a:noAutofit/>
          </a:bodyPr>
          <a:lstStyle/>
          <a:p>
            <a:endParaRPr/>
          </a:p>
        </p:txBody>
      </p:sp>
      <p:sp>
        <p:nvSpPr>
          <p:cNvPr id="30" name="object 30"/>
          <p:cNvSpPr txBox="1"/>
          <p:nvPr/>
        </p:nvSpPr>
        <p:spPr>
          <a:xfrm>
            <a:off x="3932985" y="868615"/>
            <a:ext cx="132080" cy="1129665"/>
          </a:xfrm>
          <a:prstGeom prst="rect">
            <a:avLst/>
          </a:prstGeom>
        </p:spPr>
        <p:txBody>
          <a:bodyPr vert="horz" wrap="square" lIns="0" tIns="0" rIns="0" bIns="0" rtlCol="0">
            <a:noAutofit/>
          </a:bodyPr>
          <a:lstStyle/>
          <a:p>
            <a:pPr marL="15231" marR="12694" indent="-2540" algn="ctr">
              <a:lnSpc>
                <a:spcPct val="151600"/>
              </a:lnSpc>
            </a:pPr>
            <a:r>
              <a:rPr sz="700" spc="5" dirty="0">
                <a:solidFill>
                  <a:srgbClr val="363639"/>
                </a:solidFill>
                <a:latin typeface="Arial"/>
                <a:cs typeface="Arial"/>
              </a:rPr>
              <a:t>u0</a:t>
            </a:r>
            <a:r>
              <a:rPr sz="700" dirty="0">
                <a:solidFill>
                  <a:srgbClr val="363639"/>
                </a:solidFill>
                <a:latin typeface="Arial"/>
                <a:cs typeface="Arial"/>
              </a:rPr>
              <a:t> i0</a:t>
            </a:r>
            <a:r>
              <a:rPr sz="700" spc="5" dirty="0">
                <a:solidFill>
                  <a:srgbClr val="363639"/>
                </a:solidFill>
                <a:latin typeface="Arial"/>
                <a:cs typeface="Arial"/>
              </a:rPr>
              <a:t> u1</a:t>
            </a:r>
            <a:r>
              <a:rPr sz="700" dirty="0">
                <a:solidFill>
                  <a:srgbClr val="363639"/>
                </a:solidFill>
                <a:latin typeface="Arial"/>
                <a:cs typeface="Arial"/>
              </a:rPr>
              <a:t> i1</a:t>
            </a:r>
            <a:r>
              <a:rPr sz="700" spc="5" dirty="0">
                <a:solidFill>
                  <a:srgbClr val="363639"/>
                </a:solidFill>
                <a:latin typeface="Arial"/>
                <a:cs typeface="Arial"/>
              </a:rPr>
              <a:t> u2</a:t>
            </a:r>
            <a:r>
              <a:rPr sz="700" dirty="0">
                <a:solidFill>
                  <a:srgbClr val="363639"/>
                </a:solidFill>
                <a:latin typeface="Arial"/>
                <a:cs typeface="Arial"/>
              </a:rPr>
              <a:t> i2</a:t>
            </a:r>
            <a:endParaRPr sz="700">
              <a:latin typeface="Arial"/>
              <a:cs typeface="Arial"/>
            </a:endParaRPr>
          </a:p>
          <a:p>
            <a:pPr marR="4442" algn="ctr">
              <a:spcBef>
                <a:spcPts val="310"/>
              </a:spcBef>
            </a:pPr>
            <a:r>
              <a:rPr sz="700" spc="5" dirty="0">
                <a:solidFill>
                  <a:srgbClr val="363639"/>
                </a:solidFill>
                <a:latin typeface="Arial"/>
                <a:cs typeface="Arial"/>
              </a:rPr>
              <a:t>uL</a:t>
            </a:r>
            <a:endParaRPr sz="700">
              <a:latin typeface="Arial"/>
              <a:cs typeface="Arial"/>
            </a:endParaRPr>
          </a:p>
        </p:txBody>
      </p:sp>
      <p:sp>
        <p:nvSpPr>
          <p:cNvPr id="31" name="object 31"/>
          <p:cNvSpPr/>
          <p:nvPr/>
        </p:nvSpPr>
        <p:spPr>
          <a:xfrm>
            <a:off x="3907261" y="1883907"/>
            <a:ext cx="170566" cy="105864"/>
          </a:xfrm>
          <a:custGeom>
            <a:avLst/>
            <a:gdLst/>
            <a:ahLst/>
            <a:cxnLst/>
            <a:rect l="l" t="t" r="r" b="b"/>
            <a:pathLst>
              <a:path w="170566" h="105864">
                <a:moveTo>
                  <a:pt x="60777" y="0"/>
                </a:moveTo>
                <a:lnTo>
                  <a:pt x="45467" y="1694"/>
                </a:lnTo>
                <a:lnTo>
                  <a:pt x="31592" y="6492"/>
                </a:lnTo>
                <a:lnTo>
                  <a:pt x="3475" y="35249"/>
                </a:lnTo>
                <a:lnTo>
                  <a:pt x="0" y="52936"/>
                </a:lnTo>
                <a:lnTo>
                  <a:pt x="1945" y="66270"/>
                </a:lnTo>
                <a:lnTo>
                  <a:pt x="27213" y="97066"/>
                </a:lnTo>
                <a:lnTo>
                  <a:pt x="109788" y="105864"/>
                </a:lnTo>
                <a:lnTo>
                  <a:pt x="125104" y="104170"/>
                </a:lnTo>
                <a:lnTo>
                  <a:pt x="160465" y="82166"/>
                </a:lnTo>
                <a:lnTo>
                  <a:pt x="170566" y="52936"/>
                </a:lnTo>
                <a:lnTo>
                  <a:pt x="168621" y="39598"/>
                </a:lnTo>
                <a:lnTo>
                  <a:pt x="143361" y="8800"/>
                </a:lnTo>
                <a:lnTo>
                  <a:pt x="115225" y="208"/>
                </a:lnTo>
                <a:lnTo>
                  <a:pt x="60777" y="0"/>
                </a:lnTo>
                <a:close/>
              </a:path>
            </a:pathLst>
          </a:custGeom>
          <a:ln w="10146">
            <a:solidFill>
              <a:srgbClr val="231F20"/>
            </a:solidFill>
          </a:ln>
        </p:spPr>
        <p:txBody>
          <a:bodyPr wrap="square" lIns="0" tIns="0" rIns="0" bIns="0" rtlCol="0">
            <a:noAutofit/>
          </a:bodyPr>
          <a:lstStyle/>
          <a:p>
            <a:endParaRPr/>
          </a:p>
        </p:txBody>
      </p:sp>
      <p:sp>
        <p:nvSpPr>
          <p:cNvPr id="32" name="object 32"/>
          <p:cNvSpPr txBox="1"/>
          <p:nvPr/>
        </p:nvSpPr>
        <p:spPr>
          <a:xfrm>
            <a:off x="3886922" y="2042605"/>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diL/dt</a:t>
            </a:r>
            <a:endParaRPr sz="700">
              <a:latin typeface="Arial"/>
              <a:cs typeface="Arial"/>
            </a:endParaRPr>
          </a:p>
        </p:txBody>
      </p:sp>
      <p:sp>
        <p:nvSpPr>
          <p:cNvPr id="33" name="object 33"/>
          <p:cNvSpPr/>
          <p:nvPr/>
        </p:nvSpPr>
        <p:spPr>
          <a:xfrm>
            <a:off x="3842582" y="2036867"/>
            <a:ext cx="311703" cy="123509"/>
          </a:xfrm>
          <a:custGeom>
            <a:avLst/>
            <a:gdLst/>
            <a:ahLst/>
            <a:cxnLst/>
            <a:rect l="l" t="t" r="r" b="b"/>
            <a:pathLst>
              <a:path w="311703" h="123509">
                <a:moveTo>
                  <a:pt x="60761" y="0"/>
                </a:moveTo>
                <a:lnTo>
                  <a:pt x="46367" y="1715"/>
                </a:lnTo>
                <a:lnTo>
                  <a:pt x="33210" y="6592"/>
                </a:lnTo>
                <a:lnTo>
                  <a:pt x="5192" y="36154"/>
                </a:lnTo>
                <a:lnTo>
                  <a:pt x="0" y="62733"/>
                </a:lnTo>
                <a:lnTo>
                  <a:pt x="1714" y="77130"/>
                </a:lnTo>
                <a:lnTo>
                  <a:pt x="24209" y="111287"/>
                </a:lnTo>
                <a:lnTo>
                  <a:pt x="250941" y="123509"/>
                </a:lnTo>
                <a:lnTo>
                  <a:pt x="265335" y="121794"/>
                </a:lnTo>
                <a:lnTo>
                  <a:pt x="299484" y="99293"/>
                </a:lnTo>
                <a:lnTo>
                  <a:pt x="311703" y="60775"/>
                </a:lnTo>
                <a:lnTo>
                  <a:pt x="309988" y="46379"/>
                </a:lnTo>
                <a:lnTo>
                  <a:pt x="287494" y="12222"/>
                </a:lnTo>
                <a:lnTo>
                  <a:pt x="262076" y="1018"/>
                </a:lnTo>
                <a:lnTo>
                  <a:pt x="60761" y="0"/>
                </a:lnTo>
                <a:close/>
              </a:path>
            </a:pathLst>
          </a:custGeom>
          <a:ln w="10146">
            <a:solidFill>
              <a:srgbClr val="231F20"/>
            </a:solidFill>
          </a:ln>
        </p:spPr>
        <p:txBody>
          <a:bodyPr wrap="square" lIns="0" tIns="0" rIns="0" bIns="0" rtlCol="0">
            <a:noAutofit/>
          </a:bodyPr>
          <a:lstStyle/>
          <a:p>
            <a:endParaRPr/>
          </a:p>
        </p:txBody>
      </p:sp>
      <p:sp>
        <p:nvSpPr>
          <p:cNvPr id="34" name="object 34"/>
          <p:cNvSpPr txBox="1"/>
          <p:nvPr/>
        </p:nvSpPr>
        <p:spPr>
          <a:xfrm>
            <a:off x="3852721" y="2217942"/>
            <a:ext cx="29464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duC/dt</a:t>
            </a:r>
            <a:endParaRPr sz="700">
              <a:latin typeface="Arial"/>
              <a:cs typeface="Arial"/>
            </a:endParaRPr>
          </a:p>
        </p:txBody>
      </p:sp>
      <p:sp>
        <p:nvSpPr>
          <p:cNvPr id="35" name="object 35"/>
          <p:cNvSpPr/>
          <p:nvPr/>
        </p:nvSpPr>
        <p:spPr>
          <a:xfrm>
            <a:off x="3842582" y="2207392"/>
            <a:ext cx="311703" cy="123509"/>
          </a:xfrm>
          <a:custGeom>
            <a:avLst/>
            <a:gdLst/>
            <a:ahLst/>
            <a:cxnLst/>
            <a:rect l="l" t="t" r="r" b="b"/>
            <a:pathLst>
              <a:path w="311703" h="123509">
                <a:moveTo>
                  <a:pt x="60761" y="0"/>
                </a:moveTo>
                <a:lnTo>
                  <a:pt x="46367" y="1715"/>
                </a:lnTo>
                <a:lnTo>
                  <a:pt x="33210" y="6592"/>
                </a:lnTo>
                <a:lnTo>
                  <a:pt x="5192" y="36154"/>
                </a:lnTo>
                <a:lnTo>
                  <a:pt x="0" y="62733"/>
                </a:lnTo>
                <a:lnTo>
                  <a:pt x="1714" y="77130"/>
                </a:lnTo>
                <a:lnTo>
                  <a:pt x="24209" y="111286"/>
                </a:lnTo>
                <a:lnTo>
                  <a:pt x="250941" y="123509"/>
                </a:lnTo>
                <a:lnTo>
                  <a:pt x="265335" y="121794"/>
                </a:lnTo>
                <a:lnTo>
                  <a:pt x="299484" y="99293"/>
                </a:lnTo>
                <a:lnTo>
                  <a:pt x="311703" y="60775"/>
                </a:lnTo>
                <a:lnTo>
                  <a:pt x="309988" y="46378"/>
                </a:lnTo>
                <a:lnTo>
                  <a:pt x="287494" y="12222"/>
                </a:lnTo>
                <a:lnTo>
                  <a:pt x="262076" y="1018"/>
                </a:lnTo>
                <a:lnTo>
                  <a:pt x="60761" y="0"/>
                </a:lnTo>
                <a:close/>
              </a:path>
            </a:pathLst>
          </a:custGeom>
          <a:ln w="10146">
            <a:solidFill>
              <a:srgbClr val="231F20"/>
            </a:solidFill>
          </a:ln>
        </p:spPr>
        <p:txBody>
          <a:bodyPr wrap="square" lIns="0" tIns="0" rIns="0" bIns="0" rtlCol="0">
            <a:noAutofit/>
          </a:bodyPr>
          <a:lstStyle/>
          <a:p>
            <a:endParaRPr/>
          </a:p>
        </p:txBody>
      </p:sp>
      <p:sp>
        <p:nvSpPr>
          <p:cNvPr id="36" name="object 36"/>
          <p:cNvSpPr txBox="1"/>
          <p:nvPr/>
        </p:nvSpPr>
        <p:spPr>
          <a:xfrm>
            <a:off x="3928108" y="2378259"/>
            <a:ext cx="11176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iC</a:t>
            </a:r>
            <a:endParaRPr sz="700">
              <a:latin typeface="Arial"/>
              <a:cs typeface="Arial"/>
            </a:endParaRPr>
          </a:p>
        </p:txBody>
      </p:sp>
      <p:sp>
        <p:nvSpPr>
          <p:cNvPr id="37" name="object 37"/>
          <p:cNvSpPr/>
          <p:nvPr/>
        </p:nvSpPr>
        <p:spPr>
          <a:xfrm>
            <a:off x="3901378" y="2371808"/>
            <a:ext cx="158800" cy="111757"/>
          </a:xfrm>
          <a:custGeom>
            <a:avLst/>
            <a:gdLst/>
            <a:ahLst/>
            <a:cxnLst/>
            <a:rect l="l" t="t" r="r" b="b"/>
            <a:pathLst>
              <a:path w="158800" h="111757">
                <a:moveTo>
                  <a:pt x="52928" y="0"/>
                </a:moveTo>
                <a:lnTo>
                  <a:pt x="38992" y="1957"/>
                </a:lnTo>
                <a:lnTo>
                  <a:pt x="26449" y="7485"/>
                </a:lnTo>
                <a:lnTo>
                  <a:pt x="2078" y="40320"/>
                </a:lnTo>
                <a:lnTo>
                  <a:pt x="0" y="55882"/>
                </a:lnTo>
                <a:lnTo>
                  <a:pt x="1854" y="70593"/>
                </a:lnTo>
                <a:lnTo>
                  <a:pt x="25749" y="103836"/>
                </a:lnTo>
                <a:lnTo>
                  <a:pt x="105857" y="111757"/>
                </a:lnTo>
                <a:lnTo>
                  <a:pt x="119792" y="109800"/>
                </a:lnTo>
                <a:lnTo>
                  <a:pt x="151290" y="84580"/>
                </a:lnTo>
                <a:lnTo>
                  <a:pt x="158800" y="55875"/>
                </a:lnTo>
                <a:lnTo>
                  <a:pt x="156945" y="41166"/>
                </a:lnTo>
                <a:lnTo>
                  <a:pt x="133046" y="7925"/>
                </a:lnTo>
                <a:lnTo>
                  <a:pt x="106738" y="7"/>
                </a:lnTo>
                <a:lnTo>
                  <a:pt x="52928" y="0"/>
                </a:lnTo>
                <a:close/>
              </a:path>
            </a:pathLst>
          </a:custGeom>
          <a:ln w="10146">
            <a:solidFill>
              <a:srgbClr val="231F20"/>
            </a:solidFill>
          </a:ln>
        </p:spPr>
        <p:txBody>
          <a:bodyPr wrap="square" lIns="0" tIns="0" rIns="0" bIns="0" rtlCol="0">
            <a:noAutofit/>
          </a:bodyPr>
          <a:lstStyle/>
          <a:p>
            <a:endParaRPr/>
          </a:p>
        </p:txBody>
      </p:sp>
      <p:sp>
        <p:nvSpPr>
          <p:cNvPr id="38" name="object 38"/>
          <p:cNvSpPr/>
          <p:nvPr/>
        </p:nvSpPr>
        <p:spPr>
          <a:xfrm>
            <a:off x="3225027" y="978194"/>
            <a:ext cx="676381" cy="0"/>
          </a:xfrm>
          <a:custGeom>
            <a:avLst/>
            <a:gdLst/>
            <a:ahLst/>
            <a:cxnLst/>
            <a:rect l="l" t="t" r="r" b="b"/>
            <a:pathLst>
              <a:path w="676381">
                <a:moveTo>
                  <a:pt x="0" y="0"/>
                </a:moveTo>
                <a:lnTo>
                  <a:pt x="676381" y="0"/>
                </a:lnTo>
              </a:path>
            </a:pathLst>
          </a:custGeom>
          <a:ln w="10146">
            <a:solidFill>
              <a:srgbClr val="E96634"/>
            </a:solidFill>
          </a:ln>
        </p:spPr>
        <p:txBody>
          <a:bodyPr wrap="square" lIns="0" tIns="0" rIns="0" bIns="0" rtlCol="0">
            <a:noAutofit/>
          </a:bodyPr>
          <a:lstStyle/>
          <a:p>
            <a:endParaRPr/>
          </a:p>
        </p:txBody>
      </p:sp>
      <p:sp>
        <p:nvSpPr>
          <p:cNvPr id="39" name="object 39"/>
          <p:cNvSpPr/>
          <p:nvPr/>
        </p:nvSpPr>
        <p:spPr>
          <a:xfrm>
            <a:off x="3225030" y="1142881"/>
            <a:ext cx="682249" cy="152933"/>
          </a:xfrm>
          <a:custGeom>
            <a:avLst/>
            <a:gdLst/>
            <a:ahLst/>
            <a:cxnLst/>
            <a:rect l="l" t="t" r="r" b="b"/>
            <a:pathLst>
              <a:path w="682249" h="152933">
                <a:moveTo>
                  <a:pt x="0" y="0"/>
                </a:moveTo>
                <a:lnTo>
                  <a:pt x="682249" y="152933"/>
                </a:lnTo>
              </a:path>
            </a:pathLst>
          </a:custGeom>
          <a:ln w="10146">
            <a:solidFill>
              <a:srgbClr val="4F3D92"/>
            </a:solidFill>
          </a:ln>
        </p:spPr>
        <p:txBody>
          <a:bodyPr wrap="square" lIns="0" tIns="0" rIns="0" bIns="0" rtlCol="0">
            <a:noAutofit/>
          </a:bodyPr>
          <a:lstStyle/>
          <a:p>
            <a:endParaRPr/>
          </a:p>
        </p:txBody>
      </p:sp>
      <p:sp>
        <p:nvSpPr>
          <p:cNvPr id="40" name="object 40"/>
          <p:cNvSpPr/>
          <p:nvPr/>
        </p:nvSpPr>
        <p:spPr>
          <a:xfrm>
            <a:off x="3225030" y="1148760"/>
            <a:ext cx="670483" cy="305836"/>
          </a:xfrm>
          <a:custGeom>
            <a:avLst/>
            <a:gdLst/>
            <a:ahLst/>
            <a:cxnLst/>
            <a:rect l="l" t="t" r="r" b="b"/>
            <a:pathLst>
              <a:path w="670483" h="305836">
                <a:moveTo>
                  <a:pt x="0" y="0"/>
                </a:moveTo>
                <a:lnTo>
                  <a:pt x="670483" y="305836"/>
                </a:lnTo>
              </a:path>
            </a:pathLst>
          </a:custGeom>
          <a:ln w="5073">
            <a:solidFill>
              <a:srgbClr val="363639"/>
            </a:solidFill>
          </a:ln>
        </p:spPr>
        <p:txBody>
          <a:bodyPr wrap="square" lIns="0" tIns="0" rIns="0" bIns="0" rtlCol="0">
            <a:noAutofit/>
          </a:bodyPr>
          <a:lstStyle/>
          <a:p>
            <a:endParaRPr/>
          </a:p>
        </p:txBody>
      </p:sp>
      <p:sp>
        <p:nvSpPr>
          <p:cNvPr id="41" name="object 41"/>
          <p:cNvSpPr/>
          <p:nvPr/>
        </p:nvSpPr>
        <p:spPr>
          <a:xfrm>
            <a:off x="3230910" y="1301681"/>
            <a:ext cx="676366" cy="317601"/>
          </a:xfrm>
          <a:custGeom>
            <a:avLst/>
            <a:gdLst/>
            <a:ahLst/>
            <a:cxnLst/>
            <a:rect l="l" t="t" r="r" b="b"/>
            <a:pathLst>
              <a:path w="676366" h="317601">
                <a:moveTo>
                  <a:pt x="0" y="0"/>
                </a:moveTo>
                <a:lnTo>
                  <a:pt x="676366" y="317601"/>
                </a:lnTo>
              </a:path>
            </a:pathLst>
          </a:custGeom>
          <a:ln w="10146">
            <a:solidFill>
              <a:srgbClr val="534195"/>
            </a:solidFill>
          </a:ln>
        </p:spPr>
        <p:txBody>
          <a:bodyPr wrap="square" lIns="0" tIns="0" rIns="0" bIns="0" rtlCol="0">
            <a:noAutofit/>
          </a:bodyPr>
          <a:lstStyle/>
          <a:p>
            <a:endParaRPr/>
          </a:p>
        </p:txBody>
      </p:sp>
      <p:sp>
        <p:nvSpPr>
          <p:cNvPr id="42" name="object 42"/>
          <p:cNvSpPr/>
          <p:nvPr/>
        </p:nvSpPr>
        <p:spPr>
          <a:xfrm>
            <a:off x="3230913" y="1301681"/>
            <a:ext cx="682249" cy="470519"/>
          </a:xfrm>
          <a:custGeom>
            <a:avLst/>
            <a:gdLst/>
            <a:ahLst/>
            <a:cxnLst/>
            <a:rect l="l" t="t" r="r" b="b"/>
            <a:pathLst>
              <a:path w="682249" h="470519">
                <a:moveTo>
                  <a:pt x="0" y="0"/>
                </a:moveTo>
                <a:lnTo>
                  <a:pt x="682249" y="470519"/>
                </a:lnTo>
              </a:path>
            </a:pathLst>
          </a:custGeom>
          <a:ln w="10146">
            <a:solidFill>
              <a:srgbClr val="E96330"/>
            </a:solidFill>
          </a:ln>
        </p:spPr>
        <p:txBody>
          <a:bodyPr wrap="square" lIns="0" tIns="0" rIns="0" bIns="0" rtlCol="0">
            <a:noAutofit/>
          </a:bodyPr>
          <a:lstStyle/>
          <a:p>
            <a:endParaRPr/>
          </a:p>
        </p:txBody>
      </p:sp>
      <p:sp>
        <p:nvSpPr>
          <p:cNvPr id="43" name="object 43"/>
          <p:cNvSpPr/>
          <p:nvPr/>
        </p:nvSpPr>
        <p:spPr>
          <a:xfrm>
            <a:off x="3230910" y="1460479"/>
            <a:ext cx="676366" cy="470534"/>
          </a:xfrm>
          <a:custGeom>
            <a:avLst/>
            <a:gdLst/>
            <a:ahLst/>
            <a:cxnLst/>
            <a:rect l="l" t="t" r="r" b="b"/>
            <a:pathLst>
              <a:path w="676366" h="470534">
                <a:moveTo>
                  <a:pt x="0" y="0"/>
                </a:moveTo>
                <a:lnTo>
                  <a:pt x="676366" y="470534"/>
                </a:lnTo>
              </a:path>
            </a:pathLst>
          </a:custGeom>
          <a:ln w="10146">
            <a:solidFill>
              <a:srgbClr val="4E3A90"/>
            </a:solidFill>
          </a:ln>
        </p:spPr>
        <p:txBody>
          <a:bodyPr wrap="square" lIns="0" tIns="0" rIns="0" bIns="0" rtlCol="0">
            <a:noAutofit/>
          </a:bodyPr>
          <a:lstStyle/>
          <a:p>
            <a:endParaRPr/>
          </a:p>
        </p:txBody>
      </p:sp>
      <p:sp>
        <p:nvSpPr>
          <p:cNvPr id="44" name="object 44"/>
          <p:cNvSpPr/>
          <p:nvPr/>
        </p:nvSpPr>
        <p:spPr>
          <a:xfrm>
            <a:off x="3230910" y="1460479"/>
            <a:ext cx="611672" cy="623447"/>
          </a:xfrm>
          <a:custGeom>
            <a:avLst/>
            <a:gdLst/>
            <a:ahLst/>
            <a:cxnLst/>
            <a:rect l="l" t="t" r="r" b="b"/>
            <a:pathLst>
              <a:path w="611672" h="623447">
                <a:moveTo>
                  <a:pt x="0" y="0"/>
                </a:moveTo>
                <a:lnTo>
                  <a:pt x="611672" y="623447"/>
                </a:lnTo>
              </a:path>
            </a:pathLst>
          </a:custGeom>
          <a:ln w="10146">
            <a:solidFill>
              <a:srgbClr val="E86730"/>
            </a:solidFill>
          </a:ln>
        </p:spPr>
        <p:txBody>
          <a:bodyPr wrap="square" lIns="0" tIns="0" rIns="0" bIns="0" rtlCol="0">
            <a:noAutofit/>
          </a:bodyPr>
          <a:lstStyle/>
          <a:p>
            <a:endParaRPr/>
          </a:p>
        </p:txBody>
      </p:sp>
      <p:sp>
        <p:nvSpPr>
          <p:cNvPr id="45" name="object 45"/>
          <p:cNvSpPr/>
          <p:nvPr/>
        </p:nvSpPr>
        <p:spPr>
          <a:xfrm>
            <a:off x="3225027" y="1625178"/>
            <a:ext cx="617555" cy="635194"/>
          </a:xfrm>
          <a:custGeom>
            <a:avLst/>
            <a:gdLst/>
            <a:ahLst/>
            <a:cxnLst/>
            <a:rect l="l" t="t" r="r" b="b"/>
            <a:pathLst>
              <a:path w="617555" h="635194">
                <a:moveTo>
                  <a:pt x="0" y="0"/>
                </a:moveTo>
                <a:lnTo>
                  <a:pt x="617555" y="635194"/>
                </a:lnTo>
              </a:path>
            </a:pathLst>
          </a:custGeom>
          <a:ln w="10146">
            <a:solidFill>
              <a:srgbClr val="EC6833"/>
            </a:solidFill>
          </a:ln>
        </p:spPr>
        <p:txBody>
          <a:bodyPr wrap="square" lIns="0" tIns="0" rIns="0" bIns="0" rtlCol="0">
            <a:noAutofit/>
          </a:bodyPr>
          <a:lstStyle/>
          <a:p>
            <a:endParaRPr/>
          </a:p>
        </p:txBody>
      </p:sp>
      <p:sp>
        <p:nvSpPr>
          <p:cNvPr id="46" name="object 46"/>
          <p:cNvSpPr/>
          <p:nvPr/>
        </p:nvSpPr>
        <p:spPr>
          <a:xfrm>
            <a:off x="3225027" y="1631048"/>
            <a:ext cx="676381" cy="799889"/>
          </a:xfrm>
          <a:custGeom>
            <a:avLst/>
            <a:gdLst/>
            <a:ahLst/>
            <a:cxnLst/>
            <a:rect l="l" t="t" r="r" b="b"/>
            <a:pathLst>
              <a:path w="676381" h="799889">
                <a:moveTo>
                  <a:pt x="0" y="0"/>
                </a:moveTo>
                <a:lnTo>
                  <a:pt x="676381" y="799889"/>
                </a:lnTo>
              </a:path>
            </a:pathLst>
          </a:custGeom>
          <a:ln w="10146">
            <a:solidFill>
              <a:srgbClr val="523F92"/>
            </a:solidFill>
          </a:ln>
        </p:spPr>
        <p:txBody>
          <a:bodyPr wrap="square" lIns="0" tIns="0" rIns="0" bIns="0" rtlCol="0">
            <a:noAutofit/>
          </a:bodyPr>
          <a:lstStyle/>
          <a:p>
            <a:endParaRPr/>
          </a:p>
        </p:txBody>
      </p:sp>
      <p:sp>
        <p:nvSpPr>
          <p:cNvPr id="47" name="object 47"/>
          <p:cNvSpPr/>
          <p:nvPr/>
        </p:nvSpPr>
        <p:spPr>
          <a:xfrm>
            <a:off x="3225030" y="984077"/>
            <a:ext cx="682249" cy="799886"/>
          </a:xfrm>
          <a:custGeom>
            <a:avLst/>
            <a:gdLst/>
            <a:ahLst/>
            <a:cxnLst/>
            <a:rect l="l" t="t" r="r" b="b"/>
            <a:pathLst>
              <a:path w="682249" h="799886">
                <a:moveTo>
                  <a:pt x="0" y="799886"/>
                </a:moveTo>
                <a:lnTo>
                  <a:pt x="682249" y="0"/>
                </a:lnTo>
              </a:path>
            </a:pathLst>
          </a:custGeom>
          <a:ln w="10146">
            <a:solidFill>
              <a:srgbClr val="513C90"/>
            </a:solidFill>
          </a:ln>
        </p:spPr>
        <p:txBody>
          <a:bodyPr wrap="square" lIns="0" tIns="0" rIns="0" bIns="0" rtlCol="0">
            <a:noAutofit/>
          </a:bodyPr>
          <a:lstStyle/>
          <a:p>
            <a:endParaRPr/>
          </a:p>
        </p:txBody>
      </p:sp>
      <p:sp>
        <p:nvSpPr>
          <p:cNvPr id="48" name="object 48"/>
          <p:cNvSpPr/>
          <p:nvPr/>
        </p:nvSpPr>
        <p:spPr>
          <a:xfrm>
            <a:off x="3225028" y="1301681"/>
            <a:ext cx="688131" cy="482285"/>
          </a:xfrm>
          <a:custGeom>
            <a:avLst/>
            <a:gdLst/>
            <a:ahLst/>
            <a:cxnLst/>
            <a:rect l="l" t="t" r="r" b="b"/>
            <a:pathLst>
              <a:path w="688131" h="482285">
                <a:moveTo>
                  <a:pt x="0" y="482285"/>
                </a:moveTo>
                <a:lnTo>
                  <a:pt x="688131" y="0"/>
                </a:lnTo>
              </a:path>
            </a:pathLst>
          </a:custGeom>
          <a:ln w="10146">
            <a:solidFill>
              <a:srgbClr val="E85A2D"/>
            </a:solidFill>
          </a:ln>
        </p:spPr>
        <p:txBody>
          <a:bodyPr wrap="square" lIns="0" tIns="0" rIns="0" bIns="0" rtlCol="0">
            <a:noAutofit/>
          </a:bodyPr>
          <a:lstStyle/>
          <a:p>
            <a:endParaRPr/>
          </a:p>
        </p:txBody>
      </p:sp>
      <p:sp>
        <p:nvSpPr>
          <p:cNvPr id="49" name="object 49"/>
          <p:cNvSpPr/>
          <p:nvPr/>
        </p:nvSpPr>
        <p:spPr>
          <a:xfrm>
            <a:off x="3230913" y="1942766"/>
            <a:ext cx="670499" cy="0"/>
          </a:xfrm>
          <a:custGeom>
            <a:avLst/>
            <a:gdLst/>
            <a:ahLst/>
            <a:cxnLst/>
            <a:rect l="l" t="t" r="r" b="b"/>
            <a:pathLst>
              <a:path w="670499">
                <a:moveTo>
                  <a:pt x="0" y="0"/>
                </a:moveTo>
                <a:lnTo>
                  <a:pt x="670499" y="0"/>
                </a:lnTo>
              </a:path>
            </a:pathLst>
          </a:custGeom>
          <a:ln w="10146">
            <a:solidFill>
              <a:srgbClr val="EA5A29"/>
            </a:solidFill>
          </a:ln>
        </p:spPr>
        <p:txBody>
          <a:bodyPr wrap="square" lIns="0" tIns="0" rIns="0" bIns="0" rtlCol="0">
            <a:noAutofit/>
          </a:bodyPr>
          <a:lstStyle/>
          <a:p>
            <a:endParaRPr/>
          </a:p>
        </p:txBody>
      </p:sp>
      <p:sp>
        <p:nvSpPr>
          <p:cNvPr id="50" name="object 50"/>
          <p:cNvSpPr/>
          <p:nvPr/>
        </p:nvSpPr>
        <p:spPr>
          <a:xfrm>
            <a:off x="3230913" y="1301681"/>
            <a:ext cx="682249" cy="641087"/>
          </a:xfrm>
          <a:custGeom>
            <a:avLst/>
            <a:gdLst/>
            <a:ahLst/>
            <a:cxnLst/>
            <a:rect l="l" t="t" r="r" b="b"/>
            <a:pathLst>
              <a:path w="682249" h="641087">
                <a:moveTo>
                  <a:pt x="0" y="641087"/>
                </a:moveTo>
                <a:lnTo>
                  <a:pt x="682249" y="0"/>
                </a:lnTo>
              </a:path>
            </a:pathLst>
          </a:custGeom>
          <a:ln w="10146">
            <a:solidFill>
              <a:srgbClr val="523E94"/>
            </a:solidFill>
          </a:ln>
        </p:spPr>
        <p:txBody>
          <a:bodyPr wrap="square" lIns="0" tIns="0" rIns="0" bIns="0" rtlCol="0">
            <a:noAutofit/>
          </a:bodyPr>
          <a:lstStyle/>
          <a:p>
            <a:endParaRPr/>
          </a:p>
        </p:txBody>
      </p:sp>
      <p:sp>
        <p:nvSpPr>
          <p:cNvPr id="51" name="object 51"/>
          <p:cNvSpPr/>
          <p:nvPr/>
        </p:nvSpPr>
        <p:spPr>
          <a:xfrm>
            <a:off x="3230910" y="1625181"/>
            <a:ext cx="676366" cy="317587"/>
          </a:xfrm>
          <a:custGeom>
            <a:avLst/>
            <a:gdLst/>
            <a:ahLst/>
            <a:cxnLst/>
            <a:rect l="l" t="t" r="r" b="b"/>
            <a:pathLst>
              <a:path w="676366" h="317587">
                <a:moveTo>
                  <a:pt x="0" y="317587"/>
                </a:moveTo>
                <a:lnTo>
                  <a:pt x="676366" y="0"/>
                </a:lnTo>
              </a:path>
            </a:pathLst>
          </a:custGeom>
          <a:ln w="10146">
            <a:solidFill>
              <a:srgbClr val="4E3A8F"/>
            </a:solidFill>
          </a:ln>
        </p:spPr>
        <p:txBody>
          <a:bodyPr wrap="square" lIns="0" tIns="0" rIns="0" bIns="0" rtlCol="0">
            <a:noAutofit/>
          </a:bodyPr>
          <a:lstStyle/>
          <a:p>
            <a:endParaRPr/>
          </a:p>
        </p:txBody>
      </p:sp>
      <p:sp>
        <p:nvSpPr>
          <p:cNvPr id="52" name="object 52"/>
          <p:cNvSpPr/>
          <p:nvPr/>
        </p:nvSpPr>
        <p:spPr>
          <a:xfrm>
            <a:off x="3225028" y="1625181"/>
            <a:ext cx="688131" cy="482275"/>
          </a:xfrm>
          <a:custGeom>
            <a:avLst/>
            <a:gdLst/>
            <a:ahLst/>
            <a:cxnLst/>
            <a:rect l="l" t="t" r="r" b="b"/>
            <a:pathLst>
              <a:path w="688131" h="482275">
                <a:moveTo>
                  <a:pt x="0" y="482275"/>
                </a:moveTo>
                <a:lnTo>
                  <a:pt x="688131" y="0"/>
                </a:lnTo>
              </a:path>
            </a:pathLst>
          </a:custGeom>
          <a:ln w="10146">
            <a:solidFill>
              <a:srgbClr val="E86236"/>
            </a:solidFill>
          </a:ln>
        </p:spPr>
        <p:txBody>
          <a:bodyPr wrap="square" lIns="0" tIns="0" rIns="0" bIns="0" rtlCol="0">
            <a:noAutofit/>
          </a:bodyPr>
          <a:lstStyle/>
          <a:p>
            <a:endParaRPr/>
          </a:p>
        </p:txBody>
      </p:sp>
      <p:sp>
        <p:nvSpPr>
          <p:cNvPr id="53" name="object 53"/>
          <p:cNvSpPr/>
          <p:nvPr/>
        </p:nvSpPr>
        <p:spPr>
          <a:xfrm>
            <a:off x="3230913" y="1142881"/>
            <a:ext cx="682249" cy="1123381"/>
          </a:xfrm>
          <a:custGeom>
            <a:avLst/>
            <a:gdLst/>
            <a:ahLst/>
            <a:cxnLst/>
            <a:rect l="l" t="t" r="r" b="b"/>
            <a:pathLst>
              <a:path w="682249" h="1123381">
                <a:moveTo>
                  <a:pt x="0" y="1123381"/>
                </a:moveTo>
                <a:lnTo>
                  <a:pt x="682249" y="0"/>
                </a:lnTo>
              </a:path>
            </a:pathLst>
          </a:custGeom>
          <a:ln w="10146">
            <a:solidFill>
              <a:srgbClr val="E96C35"/>
            </a:solidFill>
          </a:ln>
        </p:spPr>
        <p:txBody>
          <a:bodyPr wrap="square" lIns="0" tIns="0" rIns="0" bIns="0" rtlCol="0">
            <a:noAutofit/>
          </a:bodyPr>
          <a:lstStyle/>
          <a:p>
            <a:endParaRPr/>
          </a:p>
        </p:txBody>
      </p:sp>
      <p:sp>
        <p:nvSpPr>
          <p:cNvPr id="54" name="object 54"/>
          <p:cNvSpPr/>
          <p:nvPr/>
        </p:nvSpPr>
        <p:spPr>
          <a:xfrm>
            <a:off x="3230910" y="1466362"/>
            <a:ext cx="676366" cy="799897"/>
          </a:xfrm>
          <a:custGeom>
            <a:avLst/>
            <a:gdLst/>
            <a:ahLst/>
            <a:cxnLst/>
            <a:rect l="l" t="t" r="r" b="b"/>
            <a:pathLst>
              <a:path w="676366" h="799897">
                <a:moveTo>
                  <a:pt x="0" y="799897"/>
                </a:moveTo>
                <a:lnTo>
                  <a:pt x="676366" y="0"/>
                </a:lnTo>
              </a:path>
            </a:pathLst>
          </a:custGeom>
          <a:ln w="10146">
            <a:solidFill>
              <a:srgbClr val="4C3C90"/>
            </a:solidFill>
          </a:ln>
        </p:spPr>
        <p:txBody>
          <a:bodyPr wrap="square" lIns="0" tIns="0" rIns="0" bIns="0" rtlCol="0">
            <a:noAutofit/>
          </a:bodyPr>
          <a:lstStyle/>
          <a:p>
            <a:endParaRPr/>
          </a:p>
        </p:txBody>
      </p:sp>
      <p:sp>
        <p:nvSpPr>
          <p:cNvPr id="55" name="object 55"/>
          <p:cNvSpPr/>
          <p:nvPr/>
        </p:nvSpPr>
        <p:spPr>
          <a:xfrm>
            <a:off x="3230910" y="2425046"/>
            <a:ext cx="658718" cy="0"/>
          </a:xfrm>
          <a:custGeom>
            <a:avLst/>
            <a:gdLst/>
            <a:ahLst/>
            <a:cxnLst/>
            <a:rect l="l" t="t" r="r" b="b"/>
            <a:pathLst>
              <a:path w="658718">
                <a:moveTo>
                  <a:pt x="0" y="0"/>
                </a:moveTo>
                <a:lnTo>
                  <a:pt x="658718" y="0"/>
                </a:lnTo>
              </a:path>
            </a:pathLst>
          </a:custGeom>
          <a:ln w="5073">
            <a:solidFill>
              <a:srgbClr val="363639"/>
            </a:solidFill>
          </a:ln>
        </p:spPr>
        <p:txBody>
          <a:bodyPr wrap="square" lIns="0" tIns="0" rIns="0" bIns="0" rtlCol="0">
            <a:noAutofit/>
          </a:bodyPr>
          <a:lstStyle/>
          <a:p>
            <a:endParaRPr/>
          </a:p>
        </p:txBody>
      </p:sp>
      <p:sp>
        <p:nvSpPr>
          <p:cNvPr id="56" name="object 56"/>
          <p:cNvSpPr/>
          <p:nvPr/>
        </p:nvSpPr>
        <p:spPr>
          <a:xfrm>
            <a:off x="3236796" y="1472248"/>
            <a:ext cx="670483" cy="952801"/>
          </a:xfrm>
          <a:custGeom>
            <a:avLst/>
            <a:gdLst/>
            <a:ahLst/>
            <a:cxnLst/>
            <a:rect l="l" t="t" r="r" b="b"/>
            <a:pathLst>
              <a:path w="670483" h="952801">
                <a:moveTo>
                  <a:pt x="0" y="952801"/>
                </a:moveTo>
                <a:lnTo>
                  <a:pt x="670483" y="0"/>
                </a:lnTo>
              </a:path>
            </a:pathLst>
          </a:custGeom>
          <a:ln w="5073">
            <a:solidFill>
              <a:srgbClr val="363639"/>
            </a:solidFill>
          </a:ln>
        </p:spPr>
        <p:txBody>
          <a:bodyPr wrap="square" lIns="0" tIns="0" rIns="0" bIns="0" rtlCol="0">
            <a:noAutofit/>
          </a:bodyPr>
          <a:lstStyle/>
          <a:p>
            <a:endParaRPr/>
          </a:p>
        </p:txBody>
      </p:sp>
      <p:sp>
        <p:nvSpPr>
          <p:cNvPr id="57" name="object 57"/>
          <p:cNvSpPr/>
          <p:nvPr/>
        </p:nvSpPr>
        <p:spPr>
          <a:xfrm>
            <a:off x="3236793" y="1778096"/>
            <a:ext cx="676366" cy="646950"/>
          </a:xfrm>
          <a:custGeom>
            <a:avLst/>
            <a:gdLst/>
            <a:ahLst/>
            <a:cxnLst/>
            <a:rect l="l" t="t" r="r" b="b"/>
            <a:pathLst>
              <a:path w="676366" h="646950">
                <a:moveTo>
                  <a:pt x="0" y="646950"/>
                </a:moveTo>
                <a:lnTo>
                  <a:pt x="676366" y="0"/>
                </a:lnTo>
              </a:path>
            </a:pathLst>
          </a:custGeom>
          <a:ln w="10146">
            <a:solidFill>
              <a:srgbClr val="4E3A8F"/>
            </a:solidFill>
          </a:ln>
        </p:spPr>
        <p:txBody>
          <a:bodyPr wrap="square" lIns="0" tIns="0" rIns="0" bIns="0" rtlCol="0">
            <a:noAutofit/>
          </a:bodyPr>
          <a:lstStyle/>
          <a:p>
            <a:endParaRPr/>
          </a:p>
        </p:txBody>
      </p:sp>
      <p:sp>
        <p:nvSpPr>
          <p:cNvPr id="60" name="object 58"/>
          <p:cNvSpPr txBox="1"/>
          <p:nvPr/>
        </p:nvSpPr>
        <p:spPr>
          <a:xfrm>
            <a:off x="467359" y="2814226"/>
            <a:ext cx="666750" cy="376555"/>
          </a:xfrm>
          <a:prstGeom prst="rect">
            <a:avLst/>
          </a:prstGeom>
        </p:spPr>
        <p:txBody>
          <a:bodyPr vert="horz" wrap="square" lIns="0" tIns="0" rIns="0" bIns="0" rtlCol="0">
            <a:noAutofit/>
          </a:bodyPr>
          <a:lstStyle/>
          <a:p>
            <a:pPr marL="12694" marR="12694">
              <a:lnSpc>
                <a:spcPct val="98100"/>
              </a:lnSpc>
            </a:pPr>
            <a:r>
              <a:rPr lang="ja-JP" altLang="en-US" sz="800" spc="15" dirty="0" smtClean="0">
                <a:solidFill>
                  <a:srgbClr val="FF0000"/>
                </a:solidFill>
                <a:latin typeface="Times New Roman"/>
                <a:cs typeface="Times New Roman"/>
              </a:rPr>
              <a:t>赤の変数</a:t>
            </a:r>
            <a:r>
              <a:rPr sz="800" spc="10" dirty="0" smtClean="0">
                <a:solidFill>
                  <a:srgbClr val="FF0000"/>
                </a:solidFill>
                <a:latin typeface="Times New Roman"/>
                <a:cs typeface="Times New Roman"/>
              </a:rPr>
              <a:t>: </a:t>
            </a:r>
            <a:endParaRPr lang="en-US" sz="800" spc="10" dirty="0" smtClean="0">
              <a:solidFill>
                <a:srgbClr val="FF0000"/>
              </a:solidFill>
              <a:latin typeface="Times New Roman"/>
              <a:cs typeface="Times New Roman"/>
            </a:endParaRPr>
          </a:p>
          <a:p>
            <a:pPr marL="12694" marR="12694">
              <a:lnSpc>
                <a:spcPct val="98100"/>
              </a:lnSpc>
            </a:pPr>
            <a:r>
              <a:rPr lang="ja-JP" altLang="en-US" sz="800" spc="30" dirty="0" smtClean="0">
                <a:solidFill>
                  <a:srgbClr val="0000FF"/>
                </a:solidFill>
                <a:latin typeface="Times New Roman"/>
                <a:cs typeface="Times New Roman"/>
              </a:rPr>
              <a:t>青の変数</a:t>
            </a:r>
            <a:r>
              <a:rPr sz="800" spc="10" dirty="0" smtClean="0">
                <a:solidFill>
                  <a:srgbClr val="0000FF"/>
                </a:solidFill>
                <a:latin typeface="Times New Roman"/>
                <a:cs typeface="Times New Roman"/>
              </a:rPr>
              <a:t>: </a:t>
            </a:r>
            <a:endParaRPr lang="en-US" sz="800" spc="30" dirty="0" smtClean="0">
              <a:solidFill>
                <a:srgbClr val="0000FF"/>
              </a:solidFill>
              <a:latin typeface="Times New Roman"/>
              <a:cs typeface="Times New Roman"/>
            </a:endParaRPr>
          </a:p>
          <a:p>
            <a:pPr marL="12694" marR="12694">
              <a:lnSpc>
                <a:spcPct val="98100"/>
              </a:lnSpc>
            </a:pPr>
            <a:r>
              <a:rPr lang="ja-JP" altLang="en-US" sz="800" spc="30" dirty="0" smtClean="0">
                <a:latin typeface="Times New Roman"/>
                <a:cs typeface="Times New Roman"/>
              </a:rPr>
              <a:t>黒の変数</a:t>
            </a:r>
            <a:r>
              <a:rPr sz="800" spc="10" dirty="0" smtClean="0">
                <a:latin typeface="Times New Roman"/>
                <a:cs typeface="Times New Roman"/>
              </a:rPr>
              <a:t>:</a:t>
            </a:r>
            <a:endParaRPr sz="800" dirty="0">
              <a:latin typeface="Times New Roman"/>
              <a:cs typeface="Times New Roman"/>
            </a:endParaRPr>
          </a:p>
        </p:txBody>
      </p:sp>
      <p:sp>
        <p:nvSpPr>
          <p:cNvPr id="61" name="object 59"/>
          <p:cNvSpPr txBox="1"/>
          <p:nvPr/>
        </p:nvSpPr>
        <p:spPr>
          <a:xfrm>
            <a:off x="1259634" y="2811910"/>
            <a:ext cx="2877820" cy="379095"/>
          </a:xfrm>
          <a:prstGeom prst="rect">
            <a:avLst/>
          </a:prstGeom>
        </p:spPr>
        <p:txBody>
          <a:bodyPr vert="horz" wrap="square" lIns="0" tIns="0" rIns="0" bIns="0" rtlCol="0">
            <a:noAutofit/>
          </a:bodyPr>
          <a:lstStyle/>
          <a:p>
            <a:pPr marL="12694"/>
            <a:r>
              <a:rPr lang="ja-JP" altLang="en-US" sz="800" spc="15" dirty="0" smtClean="0">
                <a:latin typeface="Times New Roman"/>
                <a:cs typeface="Times New Roman"/>
              </a:rPr>
              <a:t>方程式から解かれる「未知数」</a:t>
            </a:r>
            <a:endParaRPr sz="800" dirty="0">
              <a:latin typeface="Times New Roman"/>
              <a:cs typeface="Times New Roman"/>
            </a:endParaRPr>
          </a:p>
          <a:p>
            <a:pPr marL="12694" marR="12694">
              <a:lnSpc>
                <a:spcPts val="950"/>
              </a:lnSpc>
              <a:spcBef>
                <a:spcPts val="15"/>
              </a:spcBef>
            </a:pPr>
            <a:r>
              <a:rPr lang="ja-JP" altLang="en-US" sz="800" spc="-10" dirty="0" smtClean="0">
                <a:latin typeface="Times New Roman"/>
                <a:cs typeface="Times New Roman"/>
              </a:rPr>
              <a:t>方程式から解かれない「既知の変数」</a:t>
            </a:r>
            <a:endParaRPr lang="en-US" altLang="ja-JP" sz="800" spc="-10" dirty="0" smtClean="0">
              <a:latin typeface="Times New Roman"/>
              <a:cs typeface="Times New Roman"/>
            </a:endParaRPr>
          </a:p>
          <a:p>
            <a:pPr marL="12694" marR="12694">
              <a:lnSpc>
                <a:spcPts val="950"/>
              </a:lnSpc>
              <a:spcBef>
                <a:spcPts val="15"/>
              </a:spcBef>
            </a:pPr>
            <a:r>
              <a:rPr lang="ja-JP" altLang="en-US" sz="800" spc="10" dirty="0" smtClean="0">
                <a:latin typeface="Times New Roman"/>
                <a:cs typeface="Times New Roman"/>
              </a:rPr>
              <a:t>方程式にまだ </a:t>
            </a:r>
            <a:r>
              <a:rPr lang="en-US" altLang="ja-JP" sz="800" spc="10" dirty="0" smtClean="0">
                <a:latin typeface="Times New Roman"/>
                <a:cs typeface="Times New Roman"/>
              </a:rPr>
              <a:t>assign </a:t>
            </a:r>
            <a:r>
              <a:rPr lang="ja-JP" altLang="en-US" sz="800" spc="10" dirty="0" smtClean="0">
                <a:latin typeface="Times New Roman"/>
                <a:cs typeface="Times New Roman"/>
              </a:rPr>
              <a:t>されていない変数</a:t>
            </a:r>
            <a:endParaRPr sz="800" dirty="0">
              <a:latin typeface="Times New Roman"/>
              <a:cs typeface="Times New Roman"/>
            </a:endParaRPr>
          </a:p>
        </p:txBody>
      </p:sp>
    </p:spTree>
  </p:cSld>
  <p:clrMapOvr>
    <a:masterClrMapping/>
  </p:clrMapOvr>
  <p:transition>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5502" y="3"/>
            <a:ext cx="4184398" cy="710565"/>
          </a:xfrm>
          <a:prstGeom prst="rect">
            <a:avLst/>
          </a:prstGeom>
        </p:spPr>
        <p:txBody>
          <a:bodyPr vert="horz" wrap="square" lIns="0" tIns="0" rIns="0" bIns="0" rtlCol="0">
            <a:noAutofit/>
          </a:bodyPr>
          <a:lstStyle/>
          <a:p>
            <a:pPr>
              <a:lnSpc>
                <a:spcPts val="750"/>
              </a:lnSpc>
              <a:spcBef>
                <a:spcPts val="33"/>
              </a:spcBef>
            </a:pPr>
            <a:endParaRPr lang="en-US" sz="800" dirty="0" smtClean="0"/>
          </a:p>
          <a:p>
            <a:pPr>
              <a:lnSpc>
                <a:spcPts val="750"/>
              </a:lnSpc>
              <a:spcBef>
                <a:spcPts val="33"/>
              </a:spcBef>
            </a:pPr>
            <a:endParaRPr sz="800" dirty="0"/>
          </a:p>
          <a:p>
            <a:pPr marL="12694"/>
            <a:r>
              <a:rPr lang="ja-JP" altLang="en-US" sz="1400" spc="-30" dirty="0" smtClean="0">
                <a:latin typeface="Times New Roman"/>
                <a:cs typeface="Times New Roman"/>
              </a:rPr>
              <a:t>グラフを使った解法 </a:t>
            </a:r>
            <a:r>
              <a:rPr lang="en-US" altLang="ja-JP" sz="1400" dirty="0" smtClean="0">
                <a:latin typeface="Times New Roman"/>
                <a:cs typeface="Times New Roman"/>
              </a:rPr>
              <a:t>(assignation) XI</a:t>
            </a:r>
            <a:endParaRPr sz="1400" dirty="0">
              <a:latin typeface="Times New Roman"/>
              <a:cs typeface="Times New Roman"/>
            </a:endParaRPr>
          </a:p>
        </p:txBody>
      </p:sp>
      <p:sp>
        <p:nvSpPr>
          <p:cNvPr id="3" name="object 3"/>
          <p:cNvSpPr txBox="1"/>
          <p:nvPr/>
        </p:nvSpPr>
        <p:spPr>
          <a:xfrm>
            <a:off x="625855" y="908432"/>
            <a:ext cx="774700" cy="1611630"/>
          </a:xfrm>
          <a:prstGeom prst="rect">
            <a:avLst/>
          </a:prstGeom>
        </p:spPr>
        <p:txBody>
          <a:bodyPr vert="horz" wrap="square" lIns="0" tIns="0" rIns="0" bIns="0" rtlCol="0">
            <a:noAutofit/>
          </a:bodyPr>
          <a:lstStyle/>
          <a:p>
            <a:pPr marL="32369" marR="234836">
              <a:lnSpc>
                <a:spcPct val="130000"/>
              </a:lnSpc>
            </a:pPr>
            <a:r>
              <a:rPr sz="800" spc="30" dirty="0">
                <a:solidFill>
                  <a:srgbClr val="FF0000"/>
                </a:solidFill>
                <a:latin typeface="Times New Roman"/>
                <a:cs typeface="Times New Roman"/>
              </a:rPr>
              <a:t>u</a:t>
            </a:r>
            <a:r>
              <a:rPr sz="900" spc="22" baseline="-9259" dirty="0">
                <a:solidFill>
                  <a:srgbClr val="FF0000"/>
                </a:solidFill>
                <a:latin typeface="Times New Roman"/>
                <a:cs typeface="Times New Roman"/>
              </a:rPr>
              <a:t>0 </a:t>
            </a:r>
            <a:r>
              <a:rPr sz="900" spc="-15" baseline="-9259" dirty="0">
                <a:solidFill>
                  <a:srgbClr val="FF0000"/>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15" dirty="0">
                <a:solidFill>
                  <a:srgbClr val="0000FF"/>
                </a:solidFill>
                <a:latin typeface="Times New Roman"/>
                <a:cs typeface="Times New Roman"/>
              </a:rPr>
              <a:t>f</a:t>
            </a:r>
            <a:r>
              <a:rPr sz="800" spc="-30" dirty="0">
                <a:solidFill>
                  <a:srgbClr val="0000FF"/>
                </a:solidFill>
                <a:latin typeface="Times New Roman"/>
                <a:cs typeface="Times New Roman"/>
              </a:rPr>
              <a:t> </a:t>
            </a:r>
            <a:r>
              <a:rPr sz="800" spc="50" dirty="0">
                <a:solidFill>
                  <a:srgbClr val="0000FF"/>
                </a:solidFill>
                <a:latin typeface="Times New Roman"/>
                <a:cs typeface="Times New Roman"/>
              </a:rPr>
              <a:t>(</a:t>
            </a:r>
            <a:r>
              <a:rPr sz="800" spc="130" dirty="0">
                <a:solidFill>
                  <a:srgbClr val="0000FF"/>
                </a:solidFill>
                <a:latin typeface="Times New Roman"/>
                <a:cs typeface="Times New Roman"/>
              </a:rPr>
              <a:t>t</a:t>
            </a:r>
            <a:r>
              <a:rPr sz="800" spc="60" dirty="0">
                <a:solidFill>
                  <a:srgbClr val="0000FF"/>
                </a:solidFill>
                <a:latin typeface="Times New Roman"/>
                <a:cs typeface="Times New Roman"/>
              </a:rPr>
              <a:t>)</a:t>
            </a:r>
            <a:r>
              <a:rPr sz="800" spc="45" dirty="0">
                <a:solidFill>
                  <a:srgbClr val="0000FF"/>
                </a:solidFill>
                <a:latin typeface="Times New Roman"/>
                <a:cs typeface="Times New Roman"/>
              </a:rPr>
              <a:t> </a:t>
            </a:r>
            <a:r>
              <a:rPr sz="800" spc="30" dirty="0">
                <a:solidFill>
                  <a:srgbClr val="0000FF"/>
                </a:solidFill>
                <a:latin typeface="Times New Roman"/>
                <a:cs typeface="Times New Roman"/>
              </a:rPr>
              <a:t>u</a:t>
            </a:r>
            <a:r>
              <a:rPr sz="900" spc="22" baseline="-9259" dirty="0">
                <a:solidFill>
                  <a:srgbClr val="0000FF"/>
                </a:solidFill>
                <a:latin typeface="Times New Roman"/>
                <a:cs typeface="Times New Roman"/>
              </a:rPr>
              <a:t>1 </a:t>
            </a:r>
            <a:r>
              <a:rPr sz="900" spc="-15" baseline="-9259"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10" dirty="0">
                <a:latin typeface="Times New Roman"/>
                <a:cs typeface="Times New Roman"/>
              </a:rPr>
              <a:t>R</a:t>
            </a:r>
            <a:r>
              <a:rPr sz="900" spc="22" baseline="-9259" dirty="0">
                <a:latin typeface="Times New Roman"/>
                <a:cs typeface="Times New Roman"/>
              </a:rPr>
              <a:t>1 </a:t>
            </a:r>
            <a:r>
              <a:rPr sz="900" spc="-104" baseline="-9259" dirty="0">
                <a:latin typeface="Times New Roman"/>
                <a:cs typeface="Times New Roman"/>
              </a:rPr>
              <a:t> </a:t>
            </a:r>
            <a:r>
              <a:rPr sz="800" spc="-70" dirty="0">
                <a:latin typeface="Gulim"/>
                <a:cs typeface="Gulim"/>
              </a:rPr>
              <a:t>·</a:t>
            </a:r>
            <a:r>
              <a:rPr sz="800" spc="-85" dirty="0">
                <a:latin typeface="Gulim"/>
                <a:cs typeface="Gulim"/>
              </a:rPr>
              <a:t> </a:t>
            </a:r>
            <a:r>
              <a:rPr sz="800" spc="-25" dirty="0">
                <a:latin typeface="Times New Roman"/>
                <a:cs typeface="Times New Roman"/>
              </a:rPr>
              <a:t>i</a:t>
            </a:r>
            <a:r>
              <a:rPr sz="900" spc="22" baseline="-9259" dirty="0">
                <a:latin typeface="Times New Roman"/>
                <a:cs typeface="Times New Roman"/>
              </a:rPr>
              <a:t>1</a:t>
            </a:r>
            <a:r>
              <a:rPr sz="900" spc="7" baseline="-9259" dirty="0">
                <a:latin typeface="Times New Roman"/>
                <a:cs typeface="Times New Roman"/>
              </a:rPr>
              <a:t> </a:t>
            </a:r>
            <a:r>
              <a:rPr sz="800" spc="30" dirty="0">
                <a:solidFill>
                  <a:srgbClr val="0000FF"/>
                </a:solidFill>
                <a:latin typeface="Times New Roman"/>
                <a:cs typeface="Times New Roman"/>
              </a:rPr>
              <a:t>u</a:t>
            </a:r>
            <a:r>
              <a:rPr sz="900" spc="22" baseline="-9259" dirty="0">
                <a:solidFill>
                  <a:srgbClr val="0000FF"/>
                </a:solidFill>
                <a:latin typeface="Times New Roman"/>
                <a:cs typeface="Times New Roman"/>
              </a:rPr>
              <a:t>2 </a:t>
            </a:r>
            <a:r>
              <a:rPr sz="900" spc="-15" baseline="-9259"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10" dirty="0">
                <a:latin typeface="Times New Roman"/>
                <a:cs typeface="Times New Roman"/>
              </a:rPr>
              <a:t>R</a:t>
            </a:r>
            <a:r>
              <a:rPr sz="900" spc="22" baseline="-9259" dirty="0">
                <a:latin typeface="Times New Roman"/>
                <a:cs typeface="Times New Roman"/>
              </a:rPr>
              <a:t>2 </a:t>
            </a:r>
            <a:r>
              <a:rPr sz="900" spc="-104" baseline="-9259" dirty="0">
                <a:latin typeface="Times New Roman"/>
                <a:cs typeface="Times New Roman"/>
              </a:rPr>
              <a:t> </a:t>
            </a:r>
            <a:r>
              <a:rPr sz="800" spc="-70" dirty="0">
                <a:latin typeface="Gulim"/>
                <a:cs typeface="Gulim"/>
              </a:rPr>
              <a:t>·</a:t>
            </a:r>
            <a:r>
              <a:rPr sz="800" spc="-85" dirty="0">
                <a:latin typeface="Gulim"/>
                <a:cs typeface="Gulim"/>
              </a:rPr>
              <a:t> </a:t>
            </a:r>
            <a:r>
              <a:rPr sz="800" spc="-25" dirty="0">
                <a:solidFill>
                  <a:srgbClr val="FF0000"/>
                </a:solidFill>
                <a:latin typeface="Times New Roman"/>
                <a:cs typeface="Times New Roman"/>
              </a:rPr>
              <a:t>i</a:t>
            </a:r>
            <a:r>
              <a:rPr sz="900" spc="22" baseline="-9259" dirty="0">
                <a:solidFill>
                  <a:srgbClr val="FF0000"/>
                </a:solidFill>
                <a:latin typeface="Times New Roman"/>
                <a:cs typeface="Times New Roman"/>
              </a:rPr>
              <a:t>2</a:t>
            </a:r>
            <a:endParaRPr sz="900" baseline="-9259">
              <a:latin typeface="Times New Roman"/>
              <a:cs typeface="Times New Roman"/>
            </a:endParaRPr>
          </a:p>
          <a:p>
            <a:pPr marL="32369" marR="12694" indent="-3175">
              <a:lnSpc>
                <a:spcPts val="1250"/>
              </a:lnSpc>
              <a:spcBef>
                <a:spcPts val="75"/>
              </a:spcBef>
            </a:pPr>
            <a:r>
              <a:rPr sz="800" spc="30" dirty="0">
                <a:solidFill>
                  <a:srgbClr val="0000FF"/>
                </a:solidFill>
                <a:latin typeface="Times New Roman"/>
                <a:cs typeface="Times New Roman"/>
              </a:rPr>
              <a:t>u</a:t>
            </a:r>
            <a:r>
              <a:rPr sz="900" spc="-37" baseline="-13888" dirty="0">
                <a:solidFill>
                  <a:srgbClr val="0000FF"/>
                </a:solidFill>
                <a:latin typeface="Times New Roman"/>
                <a:cs typeface="Times New Roman"/>
              </a:rPr>
              <a:t>L </a:t>
            </a:r>
            <a:r>
              <a:rPr sz="900" spc="-15" baseline="-13888"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30" dirty="0">
                <a:latin typeface="Times New Roman"/>
                <a:cs typeface="Times New Roman"/>
              </a:rPr>
              <a:t>L</a:t>
            </a:r>
            <a:r>
              <a:rPr sz="800" spc="-15" dirty="0">
                <a:latin typeface="Times New Roman"/>
                <a:cs typeface="Times New Roman"/>
              </a:rPr>
              <a:t> </a:t>
            </a:r>
            <a:r>
              <a:rPr sz="800" spc="-70" dirty="0">
                <a:latin typeface="Gulim"/>
                <a:cs typeface="Gulim"/>
              </a:rPr>
              <a:t>·</a:t>
            </a:r>
            <a:r>
              <a:rPr sz="800" spc="-85" dirty="0">
                <a:latin typeface="Gulim"/>
                <a:cs typeface="Gulim"/>
              </a:rPr>
              <a:t> </a:t>
            </a:r>
            <a:r>
              <a:rPr sz="800" spc="30" dirty="0">
                <a:solidFill>
                  <a:srgbClr val="FF0000"/>
                </a:solidFill>
                <a:latin typeface="Times New Roman"/>
                <a:cs typeface="Times New Roman"/>
              </a:rPr>
              <a:t>d</a:t>
            </a:r>
            <a:r>
              <a:rPr sz="800" spc="-25" dirty="0">
                <a:solidFill>
                  <a:srgbClr val="FF0000"/>
                </a:solidFill>
                <a:latin typeface="Times New Roman"/>
                <a:cs typeface="Times New Roman"/>
              </a:rPr>
              <a:t>i</a:t>
            </a:r>
            <a:r>
              <a:rPr sz="900" spc="37" baseline="-13888" dirty="0">
                <a:solidFill>
                  <a:srgbClr val="FF0000"/>
                </a:solidFill>
                <a:latin typeface="Times New Roman"/>
                <a:cs typeface="Times New Roman"/>
              </a:rPr>
              <a:t>L</a:t>
            </a:r>
            <a:r>
              <a:rPr sz="800" spc="195" dirty="0">
                <a:solidFill>
                  <a:srgbClr val="FF0000"/>
                </a:solidFill>
                <a:latin typeface="Arial"/>
                <a:cs typeface="Arial"/>
              </a:rPr>
              <a:t>/</a:t>
            </a:r>
            <a:r>
              <a:rPr sz="800" spc="30" dirty="0">
                <a:solidFill>
                  <a:srgbClr val="FF0000"/>
                </a:solidFill>
                <a:latin typeface="Times New Roman"/>
                <a:cs typeface="Times New Roman"/>
              </a:rPr>
              <a:t>d</a:t>
            </a:r>
            <a:r>
              <a:rPr sz="800" spc="80" dirty="0">
                <a:solidFill>
                  <a:srgbClr val="FF0000"/>
                </a:solidFill>
                <a:latin typeface="Times New Roman"/>
                <a:cs typeface="Times New Roman"/>
              </a:rPr>
              <a:t>t</a:t>
            </a:r>
            <a:r>
              <a:rPr sz="800" spc="70" dirty="0">
                <a:solidFill>
                  <a:srgbClr val="FF0000"/>
                </a:solidFill>
                <a:latin typeface="Times New Roman"/>
                <a:cs typeface="Times New Roman"/>
              </a:rPr>
              <a:t> </a:t>
            </a:r>
            <a:r>
              <a:rPr sz="800" spc="-25" dirty="0">
                <a:solidFill>
                  <a:srgbClr val="0000FF"/>
                </a:solidFill>
                <a:latin typeface="Times New Roman"/>
                <a:cs typeface="Times New Roman"/>
              </a:rPr>
              <a:t>i</a:t>
            </a:r>
            <a:r>
              <a:rPr sz="900" baseline="-13888" dirty="0">
                <a:solidFill>
                  <a:srgbClr val="0000FF"/>
                </a:solidFill>
                <a:latin typeface="Times New Roman"/>
                <a:cs typeface="Times New Roman"/>
              </a:rPr>
              <a:t>C </a:t>
            </a:r>
            <a:r>
              <a:rPr sz="900" spc="75" baseline="-13888"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5" dirty="0">
                <a:latin typeface="Times New Roman"/>
                <a:cs typeface="Times New Roman"/>
              </a:rPr>
              <a:t>C</a:t>
            </a:r>
            <a:r>
              <a:rPr sz="800" spc="75" dirty="0">
                <a:latin typeface="Times New Roman"/>
                <a:cs typeface="Times New Roman"/>
              </a:rPr>
              <a:t> </a:t>
            </a:r>
            <a:r>
              <a:rPr sz="800" spc="-70" dirty="0">
                <a:latin typeface="Gulim"/>
                <a:cs typeface="Gulim"/>
              </a:rPr>
              <a:t>· </a:t>
            </a:r>
            <a:r>
              <a:rPr sz="800" spc="30" dirty="0">
                <a:solidFill>
                  <a:srgbClr val="FF0000"/>
                </a:solidFill>
                <a:latin typeface="Times New Roman"/>
                <a:cs typeface="Times New Roman"/>
              </a:rPr>
              <a:t>du</a:t>
            </a:r>
            <a:r>
              <a:rPr sz="900" baseline="-13888" dirty="0">
                <a:solidFill>
                  <a:srgbClr val="FF0000"/>
                </a:solidFill>
                <a:latin typeface="Times New Roman"/>
                <a:cs typeface="Times New Roman"/>
              </a:rPr>
              <a:t>C</a:t>
            </a:r>
            <a:r>
              <a:rPr sz="900" spc="-44" baseline="-13888" dirty="0">
                <a:solidFill>
                  <a:srgbClr val="FF0000"/>
                </a:solidFill>
                <a:latin typeface="Times New Roman"/>
                <a:cs typeface="Times New Roman"/>
              </a:rPr>
              <a:t> </a:t>
            </a:r>
            <a:r>
              <a:rPr sz="800" spc="195" dirty="0">
                <a:solidFill>
                  <a:srgbClr val="FF0000"/>
                </a:solidFill>
                <a:latin typeface="Arial"/>
                <a:cs typeface="Arial"/>
              </a:rPr>
              <a:t>/</a:t>
            </a:r>
            <a:r>
              <a:rPr sz="800" spc="30" dirty="0">
                <a:solidFill>
                  <a:srgbClr val="FF0000"/>
                </a:solidFill>
                <a:latin typeface="Times New Roman"/>
                <a:cs typeface="Times New Roman"/>
              </a:rPr>
              <a:t>d</a:t>
            </a:r>
            <a:r>
              <a:rPr sz="800" spc="80" dirty="0">
                <a:solidFill>
                  <a:srgbClr val="FF0000"/>
                </a:solidFill>
                <a:latin typeface="Times New Roman"/>
                <a:cs typeface="Times New Roman"/>
              </a:rPr>
              <a:t>t</a:t>
            </a:r>
            <a:r>
              <a:rPr sz="800" spc="70" dirty="0">
                <a:solidFill>
                  <a:srgbClr val="FF0000"/>
                </a:solidFill>
                <a:latin typeface="Times New Roman"/>
                <a:cs typeface="Times New Roman"/>
              </a:rPr>
              <a:t> </a:t>
            </a:r>
            <a:r>
              <a:rPr sz="800" spc="30" dirty="0">
                <a:solidFill>
                  <a:srgbClr val="0000FF"/>
                </a:solidFill>
                <a:latin typeface="Times New Roman"/>
                <a:cs typeface="Times New Roman"/>
              </a:rPr>
              <a:t>u</a:t>
            </a:r>
            <a:r>
              <a:rPr sz="900" spc="22" baseline="-9259" dirty="0">
                <a:solidFill>
                  <a:srgbClr val="0000FF"/>
                </a:solidFill>
                <a:latin typeface="Times New Roman"/>
                <a:cs typeface="Times New Roman"/>
              </a:rPr>
              <a:t>0 </a:t>
            </a:r>
            <a:r>
              <a:rPr sz="900" spc="-15" baseline="-9259"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30" dirty="0">
                <a:solidFill>
                  <a:srgbClr val="FF0000"/>
                </a:solidFill>
                <a:latin typeface="Times New Roman"/>
                <a:cs typeface="Times New Roman"/>
              </a:rPr>
              <a:t>u</a:t>
            </a:r>
            <a:r>
              <a:rPr sz="900" spc="22" baseline="-9259" dirty="0">
                <a:solidFill>
                  <a:srgbClr val="FF0000"/>
                </a:solidFill>
                <a:latin typeface="Times New Roman"/>
                <a:cs typeface="Times New Roman"/>
              </a:rPr>
              <a:t>1 </a:t>
            </a:r>
            <a:r>
              <a:rPr sz="900" spc="-104" baseline="-9259" dirty="0">
                <a:solidFill>
                  <a:srgbClr val="FF0000"/>
                </a:solidFill>
                <a:latin typeface="Times New Roman"/>
                <a:cs typeface="Times New Roman"/>
              </a:rPr>
              <a:t> </a:t>
            </a:r>
            <a:r>
              <a:rPr sz="800" spc="200" dirty="0">
                <a:latin typeface="Times New Roman"/>
                <a:cs typeface="Times New Roman"/>
              </a:rPr>
              <a:t>+</a:t>
            </a:r>
            <a:r>
              <a:rPr sz="800" spc="-10" dirty="0">
                <a:latin typeface="Times New Roman"/>
                <a:cs typeface="Times New Roman"/>
              </a:rPr>
              <a:t> </a:t>
            </a:r>
            <a:r>
              <a:rPr sz="800" spc="30" dirty="0">
                <a:solidFill>
                  <a:srgbClr val="0000FF"/>
                </a:solidFill>
                <a:latin typeface="Times New Roman"/>
                <a:cs typeface="Times New Roman"/>
              </a:rPr>
              <a:t>u</a:t>
            </a:r>
            <a:r>
              <a:rPr sz="900" baseline="-13888" dirty="0">
                <a:solidFill>
                  <a:srgbClr val="0000FF"/>
                </a:solidFill>
                <a:latin typeface="Times New Roman"/>
                <a:cs typeface="Times New Roman"/>
              </a:rPr>
              <a:t>C</a:t>
            </a:r>
            <a:endParaRPr sz="900" baseline="-13888">
              <a:latin typeface="Times New Roman"/>
              <a:cs typeface="Times New Roman"/>
            </a:endParaRPr>
          </a:p>
          <a:p>
            <a:pPr marL="12694" marR="166289" indent="16501">
              <a:lnSpc>
                <a:spcPts val="1240"/>
              </a:lnSpc>
              <a:spcBef>
                <a:spcPts val="5"/>
              </a:spcBef>
            </a:pPr>
            <a:r>
              <a:rPr sz="800" spc="30" dirty="0">
                <a:solidFill>
                  <a:srgbClr val="FF0000"/>
                </a:solidFill>
                <a:latin typeface="Times New Roman"/>
                <a:cs typeface="Times New Roman"/>
              </a:rPr>
              <a:t>u</a:t>
            </a:r>
            <a:r>
              <a:rPr sz="900" spc="-37" baseline="-13888" dirty="0">
                <a:solidFill>
                  <a:srgbClr val="FF0000"/>
                </a:solidFill>
                <a:latin typeface="Times New Roman"/>
                <a:cs typeface="Times New Roman"/>
              </a:rPr>
              <a:t>L </a:t>
            </a:r>
            <a:r>
              <a:rPr sz="900" spc="-15" baseline="-13888" dirty="0">
                <a:solidFill>
                  <a:srgbClr val="FF0000"/>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30" dirty="0">
                <a:solidFill>
                  <a:srgbClr val="0000FF"/>
                </a:solidFill>
                <a:latin typeface="Times New Roman"/>
                <a:cs typeface="Times New Roman"/>
              </a:rPr>
              <a:t>u</a:t>
            </a:r>
            <a:r>
              <a:rPr sz="900" spc="22" baseline="-9259" dirty="0">
                <a:solidFill>
                  <a:srgbClr val="0000FF"/>
                </a:solidFill>
                <a:latin typeface="Times New Roman"/>
                <a:cs typeface="Times New Roman"/>
              </a:rPr>
              <a:t>1 </a:t>
            </a:r>
            <a:r>
              <a:rPr sz="900" spc="-104" baseline="-9259" dirty="0">
                <a:solidFill>
                  <a:srgbClr val="0000FF"/>
                </a:solidFill>
                <a:latin typeface="Times New Roman"/>
                <a:cs typeface="Times New Roman"/>
              </a:rPr>
              <a:t> </a:t>
            </a:r>
            <a:r>
              <a:rPr sz="800" spc="200" dirty="0">
                <a:latin typeface="Times New Roman"/>
                <a:cs typeface="Times New Roman"/>
              </a:rPr>
              <a:t>+</a:t>
            </a:r>
            <a:r>
              <a:rPr sz="800" spc="-10" dirty="0">
                <a:latin typeface="Times New Roman"/>
                <a:cs typeface="Times New Roman"/>
              </a:rPr>
              <a:t> </a:t>
            </a:r>
            <a:r>
              <a:rPr sz="800" spc="30" dirty="0">
                <a:solidFill>
                  <a:srgbClr val="0000FF"/>
                </a:solidFill>
                <a:latin typeface="Times New Roman"/>
                <a:cs typeface="Times New Roman"/>
              </a:rPr>
              <a:t>u</a:t>
            </a:r>
            <a:r>
              <a:rPr sz="900" spc="22" baseline="-9259" dirty="0">
                <a:solidFill>
                  <a:srgbClr val="0000FF"/>
                </a:solidFill>
                <a:latin typeface="Times New Roman"/>
                <a:cs typeface="Times New Roman"/>
              </a:rPr>
              <a:t>2</a:t>
            </a:r>
            <a:r>
              <a:rPr sz="900" spc="7" baseline="-9259" dirty="0">
                <a:solidFill>
                  <a:srgbClr val="0000FF"/>
                </a:solidFill>
                <a:latin typeface="Times New Roman"/>
                <a:cs typeface="Times New Roman"/>
              </a:rPr>
              <a:t> </a:t>
            </a:r>
            <a:r>
              <a:rPr sz="800" spc="30" dirty="0">
                <a:solidFill>
                  <a:srgbClr val="0000FF"/>
                </a:solidFill>
                <a:latin typeface="Times New Roman"/>
                <a:cs typeface="Times New Roman"/>
              </a:rPr>
              <a:t>u</a:t>
            </a:r>
            <a:r>
              <a:rPr sz="900" baseline="-13888" dirty="0">
                <a:solidFill>
                  <a:srgbClr val="0000FF"/>
                </a:solidFill>
                <a:latin typeface="Times New Roman"/>
                <a:cs typeface="Times New Roman"/>
              </a:rPr>
              <a:t>C </a:t>
            </a:r>
            <a:r>
              <a:rPr sz="900" spc="89" baseline="-13888"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30" dirty="0">
                <a:solidFill>
                  <a:srgbClr val="FF0000"/>
                </a:solidFill>
                <a:latin typeface="Times New Roman"/>
                <a:cs typeface="Times New Roman"/>
              </a:rPr>
              <a:t>u</a:t>
            </a:r>
            <a:r>
              <a:rPr sz="900" spc="22" baseline="-9259" dirty="0">
                <a:solidFill>
                  <a:srgbClr val="FF0000"/>
                </a:solidFill>
                <a:latin typeface="Times New Roman"/>
                <a:cs typeface="Times New Roman"/>
              </a:rPr>
              <a:t>2</a:t>
            </a:r>
            <a:endParaRPr sz="900" baseline="-9259">
              <a:latin typeface="Times New Roman"/>
              <a:cs typeface="Times New Roman"/>
            </a:endParaRPr>
          </a:p>
          <a:p>
            <a:pPr marL="62835" marR="214524">
              <a:lnSpc>
                <a:spcPts val="1250"/>
              </a:lnSpc>
            </a:pPr>
            <a:r>
              <a:rPr sz="800" spc="-25" dirty="0">
                <a:solidFill>
                  <a:srgbClr val="FF0000"/>
                </a:solidFill>
                <a:latin typeface="Times New Roman"/>
                <a:cs typeface="Times New Roman"/>
              </a:rPr>
              <a:t>i</a:t>
            </a:r>
            <a:r>
              <a:rPr sz="900" spc="22" baseline="-9259" dirty="0">
                <a:solidFill>
                  <a:srgbClr val="FF0000"/>
                </a:solidFill>
                <a:latin typeface="Times New Roman"/>
                <a:cs typeface="Times New Roman"/>
              </a:rPr>
              <a:t>0 </a:t>
            </a:r>
            <a:r>
              <a:rPr sz="900" spc="-30" baseline="-9259" dirty="0">
                <a:solidFill>
                  <a:srgbClr val="FF0000"/>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25" dirty="0">
                <a:solidFill>
                  <a:srgbClr val="0000FF"/>
                </a:solidFill>
                <a:latin typeface="Times New Roman"/>
                <a:cs typeface="Times New Roman"/>
              </a:rPr>
              <a:t>i</a:t>
            </a:r>
            <a:r>
              <a:rPr sz="900" spc="22" baseline="-9259" dirty="0">
                <a:solidFill>
                  <a:srgbClr val="0000FF"/>
                </a:solidFill>
                <a:latin typeface="Times New Roman"/>
                <a:cs typeface="Times New Roman"/>
              </a:rPr>
              <a:t>1 </a:t>
            </a:r>
            <a:r>
              <a:rPr sz="900" spc="-104" baseline="-9259" dirty="0">
                <a:solidFill>
                  <a:srgbClr val="0000FF"/>
                </a:solidFill>
                <a:latin typeface="Times New Roman"/>
                <a:cs typeface="Times New Roman"/>
              </a:rPr>
              <a:t> </a:t>
            </a:r>
            <a:r>
              <a:rPr sz="800" spc="200" dirty="0">
                <a:latin typeface="Times New Roman"/>
                <a:cs typeface="Times New Roman"/>
              </a:rPr>
              <a:t>+</a:t>
            </a:r>
            <a:r>
              <a:rPr sz="800" spc="-20" dirty="0">
                <a:latin typeface="Times New Roman"/>
                <a:cs typeface="Times New Roman"/>
              </a:rPr>
              <a:t> </a:t>
            </a:r>
            <a:r>
              <a:rPr sz="800" spc="-25" dirty="0">
                <a:solidFill>
                  <a:srgbClr val="0000FF"/>
                </a:solidFill>
                <a:latin typeface="Times New Roman"/>
                <a:cs typeface="Times New Roman"/>
              </a:rPr>
              <a:t>i</a:t>
            </a:r>
            <a:r>
              <a:rPr sz="900" spc="-37" baseline="-13888" dirty="0">
                <a:solidFill>
                  <a:srgbClr val="0000FF"/>
                </a:solidFill>
                <a:latin typeface="Times New Roman"/>
                <a:cs typeface="Times New Roman"/>
              </a:rPr>
              <a:t>L</a:t>
            </a:r>
            <a:r>
              <a:rPr sz="900" spc="-15" baseline="-13888" dirty="0">
                <a:solidFill>
                  <a:srgbClr val="0000FF"/>
                </a:solidFill>
                <a:latin typeface="Times New Roman"/>
                <a:cs typeface="Times New Roman"/>
              </a:rPr>
              <a:t> </a:t>
            </a:r>
            <a:r>
              <a:rPr sz="800" spc="-25" dirty="0">
                <a:solidFill>
                  <a:srgbClr val="0000FF"/>
                </a:solidFill>
                <a:latin typeface="Times New Roman"/>
                <a:cs typeface="Times New Roman"/>
              </a:rPr>
              <a:t>i</a:t>
            </a:r>
            <a:r>
              <a:rPr sz="900" spc="22" baseline="-9259" dirty="0">
                <a:solidFill>
                  <a:srgbClr val="0000FF"/>
                </a:solidFill>
                <a:latin typeface="Times New Roman"/>
                <a:cs typeface="Times New Roman"/>
              </a:rPr>
              <a:t>1 </a:t>
            </a:r>
            <a:r>
              <a:rPr sz="900" spc="-30" baseline="-9259"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25" dirty="0">
                <a:solidFill>
                  <a:srgbClr val="0000FF"/>
                </a:solidFill>
                <a:latin typeface="Times New Roman"/>
                <a:cs typeface="Times New Roman"/>
              </a:rPr>
              <a:t>i</a:t>
            </a:r>
            <a:r>
              <a:rPr sz="900" spc="22" baseline="-9259" dirty="0">
                <a:solidFill>
                  <a:srgbClr val="0000FF"/>
                </a:solidFill>
                <a:latin typeface="Times New Roman"/>
                <a:cs typeface="Times New Roman"/>
              </a:rPr>
              <a:t>2 </a:t>
            </a:r>
            <a:r>
              <a:rPr sz="900" spc="-104" baseline="-9259" dirty="0">
                <a:solidFill>
                  <a:srgbClr val="0000FF"/>
                </a:solidFill>
                <a:latin typeface="Times New Roman"/>
                <a:cs typeface="Times New Roman"/>
              </a:rPr>
              <a:t> </a:t>
            </a:r>
            <a:r>
              <a:rPr sz="800" spc="200" dirty="0">
                <a:latin typeface="Times New Roman"/>
                <a:cs typeface="Times New Roman"/>
              </a:rPr>
              <a:t>+</a:t>
            </a:r>
            <a:r>
              <a:rPr sz="800" spc="-20" dirty="0">
                <a:latin typeface="Times New Roman"/>
                <a:cs typeface="Times New Roman"/>
              </a:rPr>
              <a:t> </a:t>
            </a:r>
            <a:r>
              <a:rPr sz="800" spc="-25" dirty="0">
                <a:solidFill>
                  <a:srgbClr val="FF0000"/>
                </a:solidFill>
                <a:latin typeface="Times New Roman"/>
                <a:cs typeface="Times New Roman"/>
              </a:rPr>
              <a:t>i</a:t>
            </a:r>
            <a:r>
              <a:rPr sz="900" baseline="-13888" dirty="0">
                <a:solidFill>
                  <a:srgbClr val="FF0000"/>
                </a:solidFill>
                <a:latin typeface="Times New Roman"/>
                <a:cs typeface="Times New Roman"/>
              </a:rPr>
              <a:t>C</a:t>
            </a:r>
            <a:endParaRPr sz="900" baseline="-13888">
              <a:latin typeface="Times New Roman"/>
              <a:cs typeface="Times New Roman"/>
            </a:endParaRPr>
          </a:p>
        </p:txBody>
      </p:sp>
      <p:sp>
        <p:nvSpPr>
          <p:cNvPr id="4" name="object 4"/>
          <p:cNvSpPr txBox="1"/>
          <p:nvPr/>
        </p:nvSpPr>
        <p:spPr>
          <a:xfrm>
            <a:off x="2818294" y="924891"/>
            <a:ext cx="274320" cy="119380"/>
          </a:xfrm>
          <a:prstGeom prst="rect">
            <a:avLst/>
          </a:prstGeom>
        </p:spPr>
        <p:txBody>
          <a:bodyPr vert="horz" wrap="square" lIns="0" tIns="0" rIns="0" bIns="0" rtlCol="0">
            <a:noAutofit/>
          </a:bodyPr>
          <a:lstStyle/>
          <a:p>
            <a:pPr marL="12694"/>
            <a:r>
              <a:rPr sz="700" spc="5" dirty="0">
                <a:solidFill>
                  <a:srgbClr val="E56130"/>
                </a:solidFill>
                <a:latin typeface="Arial"/>
                <a:cs typeface="Arial"/>
              </a:rPr>
              <a:t>Eq.(1)</a:t>
            </a:r>
            <a:endParaRPr sz="700">
              <a:latin typeface="Arial"/>
              <a:cs typeface="Arial"/>
            </a:endParaRPr>
          </a:p>
        </p:txBody>
      </p:sp>
      <p:sp>
        <p:nvSpPr>
          <p:cNvPr id="5" name="object 5"/>
          <p:cNvSpPr/>
          <p:nvPr/>
        </p:nvSpPr>
        <p:spPr>
          <a:xfrm>
            <a:off x="2783906" y="913503"/>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6" name="object 6"/>
          <p:cNvSpPr txBox="1"/>
          <p:nvPr/>
        </p:nvSpPr>
        <p:spPr>
          <a:xfrm>
            <a:off x="2819309" y="1088556"/>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 </a:t>
            </a:r>
            <a:r>
              <a:rPr sz="700" dirty="0">
                <a:solidFill>
                  <a:srgbClr val="363639"/>
                </a:solidFill>
                <a:latin typeface="Arial"/>
                <a:cs typeface="Arial"/>
              </a:rPr>
              <a:t>)</a:t>
            </a:r>
            <a:endParaRPr sz="700">
              <a:latin typeface="Arial"/>
              <a:cs typeface="Arial"/>
            </a:endParaRPr>
          </a:p>
        </p:txBody>
      </p:sp>
      <p:sp>
        <p:nvSpPr>
          <p:cNvPr id="7" name="object 7"/>
          <p:cNvSpPr/>
          <p:nvPr/>
        </p:nvSpPr>
        <p:spPr>
          <a:xfrm>
            <a:off x="2784942" y="1077165"/>
            <a:ext cx="441114" cy="129385"/>
          </a:xfrm>
          <a:custGeom>
            <a:avLst/>
            <a:gdLst/>
            <a:ahLst/>
            <a:cxnLst/>
            <a:rect l="l" t="t" r="r" b="b"/>
            <a:pathLst>
              <a:path w="441114" h="129385">
                <a:moveTo>
                  <a:pt x="0" y="129385"/>
                </a:moveTo>
                <a:lnTo>
                  <a:pt x="441114" y="129385"/>
                </a:lnTo>
                <a:lnTo>
                  <a:pt x="441114"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8" name="object 8"/>
          <p:cNvSpPr txBox="1"/>
          <p:nvPr/>
        </p:nvSpPr>
        <p:spPr>
          <a:xfrm>
            <a:off x="2820325" y="1246340"/>
            <a:ext cx="274320" cy="119380"/>
          </a:xfrm>
          <a:prstGeom prst="rect">
            <a:avLst/>
          </a:prstGeom>
        </p:spPr>
        <p:txBody>
          <a:bodyPr vert="horz" wrap="square" lIns="0" tIns="0" rIns="0" bIns="0" rtlCol="0">
            <a:noAutofit/>
          </a:bodyPr>
          <a:lstStyle/>
          <a:p>
            <a:pPr marL="12694"/>
            <a:r>
              <a:rPr sz="700" spc="5" dirty="0">
                <a:solidFill>
                  <a:srgbClr val="E86535"/>
                </a:solidFill>
                <a:latin typeface="Arial"/>
                <a:cs typeface="Arial"/>
              </a:rPr>
              <a:t>Eq.(3)</a:t>
            </a:r>
            <a:endParaRPr sz="700">
              <a:latin typeface="Arial"/>
              <a:cs typeface="Arial"/>
            </a:endParaRPr>
          </a:p>
        </p:txBody>
      </p:sp>
      <p:sp>
        <p:nvSpPr>
          <p:cNvPr id="9" name="object 9"/>
          <p:cNvSpPr/>
          <p:nvPr/>
        </p:nvSpPr>
        <p:spPr>
          <a:xfrm>
            <a:off x="2785978" y="1234942"/>
            <a:ext cx="441120" cy="129391"/>
          </a:xfrm>
          <a:custGeom>
            <a:avLst/>
            <a:gdLst/>
            <a:ahLst/>
            <a:cxnLst/>
            <a:rect l="l" t="t" r="r" b="b"/>
            <a:pathLst>
              <a:path w="441120" h="129391">
                <a:moveTo>
                  <a:pt x="0" y="129391"/>
                </a:moveTo>
                <a:lnTo>
                  <a:pt x="441120" y="129391"/>
                </a:lnTo>
                <a:lnTo>
                  <a:pt x="441120" y="0"/>
                </a:lnTo>
                <a:lnTo>
                  <a:pt x="0" y="0"/>
                </a:lnTo>
                <a:lnTo>
                  <a:pt x="0" y="129391"/>
                </a:lnTo>
                <a:close/>
              </a:path>
            </a:pathLst>
          </a:custGeom>
          <a:ln w="10146">
            <a:solidFill>
              <a:srgbClr val="231F20"/>
            </a:solidFill>
          </a:ln>
        </p:spPr>
        <p:txBody>
          <a:bodyPr wrap="square" lIns="0" tIns="0" rIns="0" bIns="0" rtlCol="0">
            <a:noAutofit/>
          </a:bodyPr>
          <a:lstStyle/>
          <a:p>
            <a:endParaRPr/>
          </a:p>
        </p:txBody>
      </p:sp>
      <p:sp>
        <p:nvSpPr>
          <p:cNvPr id="10" name="object 10"/>
          <p:cNvSpPr txBox="1"/>
          <p:nvPr/>
        </p:nvSpPr>
        <p:spPr>
          <a:xfrm>
            <a:off x="2819309" y="1406144"/>
            <a:ext cx="274320" cy="119380"/>
          </a:xfrm>
          <a:prstGeom prst="rect">
            <a:avLst/>
          </a:prstGeom>
        </p:spPr>
        <p:txBody>
          <a:bodyPr vert="horz" wrap="square" lIns="0" tIns="0" rIns="0" bIns="0" rtlCol="0">
            <a:noAutofit/>
          </a:bodyPr>
          <a:lstStyle/>
          <a:p>
            <a:pPr marL="12694"/>
            <a:r>
              <a:rPr sz="700" spc="5" dirty="0">
                <a:solidFill>
                  <a:srgbClr val="EC6F38"/>
                </a:solidFill>
                <a:latin typeface="Arial"/>
                <a:cs typeface="Arial"/>
              </a:rPr>
              <a:t>Eq.(9)</a:t>
            </a:r>
            <a:endParaRPr sz="700">
              <a:latin typeface="Arial"/>
              <a:cs typeface="Arial"/>
            </a:endParaRPr>
          </a:p>
        </p:txBody>
      </p:sp>
      <p:sp>
        <p:nvSpPr>
          <p:cNvPr id="11" name="object 11"/>
          <p:cNvSpPr/>
          <p:nvPr/>
        </p:nvSpPr>
        <p:spPr>
          <a:xfrm>
            <a:off x="2784942" y="1394752"/>
            <a:ext cx="441114" cy="129385"/>
          </a:xfrm>
          <a:custGeom>
            <a:avLst/>
            <a:gdLst/>
            <a:ahLst/>
            <a:cxnLst/>
            <a:rect l="l" t="t" r="r" b="b"/>
            <a:pathLst>
              <a:path w="441114" h="129385">
                <a:moveTo>
                  <a:pt x="0" y="129385"/>
                </a:moveTo>
                <a:lnTo>
                  <a:pt x="441114" y="129385"/>
                </a:lnTo>
                <a:lnTo>
                  <a:pt x="441114"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12" name="object 12"/>
          <p:cNvSpPr txBox="1"/>
          <p:nvPr/>
        </p:nvSpPr>
        <p:spPr>
          <a:xfrm>
            <a:off x="2820325" y="1569809"/>
            <a:ext cx="274320" cy="119380"/>
          </a:xfrm>
          <a:prstGeom prst="rect">
            <a:avLst/>
          </a:prstGeom>
        </p:spPr>
        <p:txBody>
          <a:bodyPr vert="horz" wrap="square" lIns="0" tIns="0" rIns="0" bIns="0" rtlCol="0">
            <a:noAutofit/>
          </a:bodyPr>
          <a:lstStyle/>
          <a:p>
            <a:pPr marL="12694"/>
            <a:r>
              <a:rPr sz="700" spc="5" dirty="0">
                <a:solidFill>
                  <a:srgbClr val="EB6B31"/>
                </a:solidFill>
                <a:latin typeface="Arial"/>
                <a:cs typeface="Arial"/>
              </a:rPr>
              <a:t>Eq.(8)</a:t>
            </a:r>
            <a:endParaRPr sz="700">
              <a:latin typeface="Arial"/>
              <a:cs typeface="Arial"/>
            </a:endParaRPr>
          </a:p>
        </p:txBody>
      </p:sp>
      <p:sp>
        <p:nvSpPr>
          <p:cNvPr id="13" name="object 13"/>
          <p:cNvSpPr/>
          <p:nvPr/>
        </p:nvSpPr>
        <p:spPr>
          <a:xfrm>
            <a:off x="2785978" y="1558408"/>
            <a:ext cx="441120" cy="129391"/>
          </a:xfrm>
          <a:custGeom>
            <a:avLst/>
            <a:gdLst/>
            <a:ahLst/>
            <a:cxnLst/>
            <a:rect l="l" t="t" r="r" b="b"/>
            <a:pathLst>
              <a:path w="441120" h="129391">
                <a:moveTo>
                  <a:pt x="0" y="129391"/>
                </a:moveTo>
                <a:lnTo>
                  <a:pt x="441120" y="129391"/>
                </a:lnTo>
                <a:lnTo>
                  <a:pt x="441120" y="0"/>
                </a:lnTo>
                <a:lnTo>
                  <a:pt x="0" y="0"/>
                </a:lnTo>
                <a:lnTo>
                  <a:pt x="0" y="129391"/>
                </a:lnTo>
                <a:close/>
              </a:path>
            </a:pathLst>
          </a:custGeom>
          <a:ln w="10146">
            <a:solidFill>
              <a:srgbClr val="231F20"/>
            </a:solidFill>
          </a:ln>
        </p:spPr>
        <p:txBody>
          <a:bodyPr wrap="square" lIns="0" tIns="0" rIns="0" bIns="0" rtlCol="0">
            <a:noAutofit/>
          </a:bodyPr>
          <a:lstStyle/>
          <a:p>
            <a:endParaRPr/>
          </a:p>
        </p:txBody>
      </p:sp>
      <p:sp>
        <p:nvSpPr>
          <p:cNvPr id="14" name="object 14"/>
          <p:cNvSpPr txBox="1"/>
          <p:nvPr/>
        </p:nvSpPr>
        <p:spPr>
          <a:xfrm>
            <a:off x="2821443" y="1727581"/>
            <a:ext cx="274320" cy="119380"/>
          </a:xfrm>
          <a:prstGeom prst="rect">
            <a:avLst/>
          </a:prstGeom>
        </p:spPr>
        <p:txBody>
          <a:bodyPr vert="horz" wrap="square" lIns="0" tIns="0" rIns="0" bIns="0" rtlCol="0">
            <a:noAutofit/>
          </a:bodyPr>
          <a:lstStyle/>
          <a:p>
            <a:pPr marL="12694"/>
            <a:r>
              <a:rPr sz="700" spc="5" dirty="0">
                <a:solidFill>
                  <a:srgbClr val="EC6631"/>
                </a:solidFill>
                <a:latin typeface="Arial"/>
                <a:cs typeface="Arial"/>
              </a:rPr>
              <a:t>Eq.(4)</a:t>
            </a:r>
            <a:endParaRPr sz="700">
              <a:latin typeface="Arial"/>
              <a:cs typeface="Arial"/>
            </a:endParaRPr>
          </a:p>
        </p:txBody>
      </p:sp>
      <p:sp>
        <p:nvSpPr>
          <p:cNvPr id="15" name="object 15"/>
          <p:cNvSpPr/>
          <p:nvPr/>
        </p:nvSpPr>
        <p:spPr>
          <a:xfrm>
            <a:off x="2786999" y="1716197"/>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16" name="object 16"/>
          <p:cNvSpPr txBox="1"/>
          <p:nvPr/>
        </p:nvSpPr>
        <p:spPr>
          <a:xfrm>
            <a:off x="2820325" y="1887385"/>
            <a:ext cx="274320" cy="119380"/>
          </a:xfrm>
          <a:prstGeom prst="rect">
            <a:avLst/>
          </a:prstGeom>
        </p:spPr>
        <p:txBody>
          <a:bodyPr vert="horz" wrap="square" lIns="0" tIns="0" rIns="0" bIns="0" rtlCol="0">
            <a:noAutofit/>
          </a:bodyPr>
          <a:lstStyle/>
          <a:p>
            <a:pPr marL="12694"/>
            <a:r>
              <a:rPr sz="700" spc="5" dirty="0">
                <a:solidFill>
                  <a:srgbClr val="EE5F31"/>
                </a:solidFill>
                <a:latin typeface="Arial"/>
                <a:cs typeface="Arial"/>
              </a:rPr>
              <a:t>Eq.(5)</a:t>
            </a:r>
            <a:endParaRPr sz="700">
              <a:latin typeface="Arial"/>
              <a:cs typeface="Arial"/>
            </a:endParaRPr>
          </a:p>
        </p:txBody>
      </p:sp>
      <p:sp>
        <p:nvSpPr>
          <p:cNvPr id="17" name="object 17"/>
          <p:cNvSpPr/>
          <p:nvPr/>
        </p:nvSpPr>
        <p:spPr>
          <a:xfrm>
            <a:off x="2785978" y="1876002"/>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18" name="object 18"/>
          <p:cNvSpPr txBox="1"/>
          <p:nvPr/>
        </p:nvSpPr>
        <p:spPr>
          <a:xfrm>
            <a:off x="2821443" y="2050745"/>
            <a:ext cx="274320" cy="119380"/>
          </a:xfrm>
          <a:prstGeom prst="rect">
            <a:avLst/>
          </a:prstGeom>
        </p:spPr>
        <p:txBody>
          <a:bodyPr vert="horz" wrap="square" lIns="0" tIns="0" rIns="0" bIns="0" rtlCol="0">
            <a:noAutofit/>
          </a:bodyPr>
          <a:lstStyle/>
          <a:p>
            <a:pPr marL="12694"/>
            <a:r>
              <a:rPr sz="700" spc="5" dirty="0">
                <a:solidFill>
                  <a:srgbClr val="EF5C2A"/>
                </a:solidFill>
                <a:latin typeface="Arial"/>
                <a:cs typeface="Arial"/>
              </a:rPr>
              <a:t>Eq.(2)</a:t>
            </a:r>
            <a:endParaRPr sz="700">
              <a:latin typeface="Arial"/>
              <a:cs typeface="Arial"/>
            </a:endParaRPr>
          </a:p>
        </p:txBody>
      </p:sp>
      <p:sp>
        <p:nvSpPr>
          <p:cNvPr id="19" name="object 19"/>
          <p:cNvSpPr/>
          <p:nvPr/>
        </p:nvSpPr>
        <p:spPr>
          <a:xfrm>
            <a:off x="2786999" y="2039766"/>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20" name="object 20"/>
          <p:cNvSpPr txBox="1"/>
          <p:nvPr/>
        </p:nvSpPr>
        <p:spPr>
          <a:xfrm>
            <a:off x="2822459" y="2209036"/>
            <a:ext cx="325120" cy="119380"/>
          </a:xfrm>
          <a:prstGeom prst="rect">
            <a:avLst/>
          </a:prstGeom>
        </p:spPr>
        <p:txBody>
          <a:bodyPr vert="horz" wrap="square" lIns="0" tIns="0" rIns="0" bIns="0" rtlCol="0">
            <a:noAutofit/>
          </a:bodyPr>
          <a:lstStyle/>
          <a:p>
            <a:pPr marL="12694"/>
            <a:r>
              <a:rPr sz="700" spc="5" dirty="0">
                <a:solidFill>
                  <a:srgbClr val="EC6B31"/>
                </a:solidFill>
                <a:latin typeface="Arial"/>
                <a:cs typeface="Arial"/>
              </a:rPr>
              <a:t>Eq.(10)</a:t>
            </a:r>
            <a:endParaRPr sz="700">
              <a:latin typeface="Arial"/>
              <a:cs typeface="Arial"/>
            </a:endParaRPr>
          </a:p>
        </p:txBody>
      </p:sp>
      <p:sp>
        <p:nvSpPr>
          <p:cNvPr id="21" name="object 21"/>
          <p:cNvSpPr/>
          <p:nvPr/>
        </p:nvSpPr>
        <p:spPr>
          <a:xfrm>
            <a:off x="2788036" y="2197039"/>
            <a:ext cx="441114" cy="129391"/>
          </a:xfrm>
          <a:custGeom>
            <a:avLst/>
            <a:gdLst/>
            <a:ahLst/>
            <a:cxnLst/>
            <a:rect l="l" t="t" r="r" b="b"/>
            <a:pathLst>
              <a:path w="441114" h="129391">
                <a:moveTo>
                  <a:pt x="0" y="129391"/>
                </a:moveTo>
                <a:lnTo>
                  <a:pt x="441114" y="129391"/>
                </a:lnTo>
                <a:lnTo>
                  <a:pt x="441114" y="0"/>
                </a:lnTo>
                <a:lnTo>
                  <a:pt x="0" y="0"/>
                </a:lnTo>
                <a:lnTo>
                  <a:pt x="0" y="129391"/>
                </a:lnTo>
                <a:close/>
              </a:path>
            </a:pathLst>
          </a:custGeom>
          <a:ln w="10146">
            <a:solidFill>
              <a:srgbClr val="231F20"/>
            </a:solidFill>
          </a:ln>
        </p:spPr>
        <p:txBody>
          <a:bodyPr wrap="square" lIns="0" tIns="0" rIns="0" bIns="0" rtlCol="0">
            <a:noAutofit/>
          </a:bodyPr>
          <a:lstStyle/>
          <a:p>
            <a:endParaRPr/>
          </a:p>
        </p:txBody>
      </p:sp>
      <p:sp>
        <p:nvSpPr>
          <p:cNvPr id="22" name="object 22"/>
          <p:cNvSpPr txBox="1"/>
          <p:nvPr/>
        </p:nvSpPr>
        <p:spPr>
          <a:xfrm>
            <a:off x="2821443" y="2368335"/>
            <a:ext cx="274320" cy="119380"/>
          </a:xfrm>
          <a:prstGeom prst="rect">
            <a:avLst/>
          </a:prstGeom>
        </p:spPr>
        <p:txBody>
          <a:bodyPr vert="horz" wrap="square" lIns="0" tIns="0" rIns="0" bIns="0" rtlCol="0">
            <a:noAutofit/>
          </a:bodyPr>
          <a:lstStyle/>
          <a:p>
            <a:pPr marL="12694"/>
            <a:r>
              <a:rPr sz="700" spc="5" dirty="0">
                <a:solidFill>
                  <a:srgbClr val="EB6232"/>
                </a:solidFill>
                <a:latin typeface="Arial"/>
                <a:cs typeface="Arial"/>
              </a:rPr>
              <a:t>Eq.(7)</a:t>
            </a:r>
            <a:endParaRPr sz="700">
              <a:latin typeface="Arial"/>
              <a:cs typeface="Arial"/>
            </a:endParaRPr>
          </a:p>
        </p:txBody>
      </p:sp>
      <p:sp>
        <p:nvSpPr>
          <p:cNvPr id="23" name="object 23"/>
          <p:cNvSpPr/>
          <p:nvPr/>
        </p:nvSpPr>
        <p:spPr>
          <a:xfrm>
            <a:off x="2786999" y="2357354"/>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24" name="object 24"/>
          <p:cNvSpPr/>
          <p:nvPr/>
        </p:nvSpPr>
        <p:spPr>
          <a:xfrm>
            <a:off x="3907261" y="913500"/>
            <a:ext cx="176448" cy="129387"/>
          </a:xfrm>
          <a:custGeom>
            <a:avLst/>
            <a:gdLst/>
            <a:ahLst/>
            <a:cxnLst/>
            <a:rect l="l" t="t" r="r" b="b"/>
            <a:pathLst>
              <a:path w="176448" h="129387">
                <a:moveTo>
                  <a:pt x="60777" y="0"/>
                </a:moveTo>
                <a:lnTo>
                  <a:pt x="46158" y="1713"/>
                </a:lnTo>
                <a:lnTo>
                  <a:pt x="32822" y="6579"/>
                </a:lnTo>
                <a:lnTo>
                  <a:pt x="4746" y="35990"/>
                </a:lnTo>
                <a:lnTo>
                  <a:pt x="0" y="70576"/>
                </a:lnTo>
                <a:lnTo>
                  <a:pt x="1770" y="84728"/>
                </a:lnTo>
                <a:lnTo>
                  <a:pt x="24936" y="118079"/>
                </a:lnTo>
                <a:lnTo>
                  <a:pt x="115671" y="129387"/>
                </a:lnTo>
                <a:lnTo>
                  <a:pt x="130294" y="127675"/>
                </a:lnTo>
                <a:lnTo>
                  <a:pt x="164761" y="105265"/>
                </a:lnTo>
                <a:lnTo>
                  <a:pt x="176448" y="58811"/>
                </a:lnTo>
                <a:lnTo>
                  <a:pt x="174678" y="44664"/>
                </a:lnTo>
                <a:lnTo>
                  <a:pt x="151518" y="11312"/>
                </a:lnTo>
                <a:lnTo>
                  <a:pt x="125435" y="754"/>
                </a:lnTo>
                <a:lnTo>
                  <a:pt x="60777" y="0"/>
                </a:lnTo>
                <a:close/>
              </a:path>
            </a:pathLst>
          </a:custGeom>
          <a:ln w="10146">
            <a:solidFill>
              <a:srgbClr val="231F20"/>
            </a:solidFill>
          </a:ln>
        </p:spPr>
        <p:txBody>
          <a:bodyPr wrap="square" lIns="0" tIns="0" rIns="0" bIns="0" rtlCol="0">
            <a:noAutofit/>
          </a:bodyPr>
          <a:lstStyle/>
          <a:p>
            <a:endParaRPr/>
          </a:p>
        </p:txBody>
      </p:sp>
      <p:sp>
        <p:nvSpPr>
          <p:cNvPr id="25" name="object 25"/>
          <p:cNvSpPr/>
          <p:nvPr/>
        </p:nvSpPr>
        <p:spPr>
          <a:xfrm>
            <a:off x="3913144" y="1084085"/>
            <a:ext cx="158800" cy="117637"/>
          </a:xfrm>
          <a:custGeom>
            <a:avLst/>
            <a:gdLst/>
            <a:ahLst/>
            <a:cxnLst/>
            <a:rect l="l" t="t" r="r" b="b"/>
            <a:pathLst>
              <a:path w="158800" h="117637">
                <a:moveTo>
                  <a:pt x="60777" y="0"/>
                </a:moveTo>
                <a:lnTo>
                  <a:pt x="45817" y="1706"/>
                </a:lnTo>
                <a:lnTo>
                  <a:pt x="32213" y="6546"/>
                </a:lnTo>
                <a:lnTo>
                  <a:pt x="4096" y="35676"/>
                </a:lnTo>
                <a:lnTo>
                  <a:pt x="0" y="61767"/>
                </a:lnTo>
                <a:lnTo>
                  <a:pt x="1856" y="75520"/>
                </a:lnTo>
                <a:lnTo>
                  <a:pt x="26054" y="107622"/>
                </a:lnTo>
                <a:lnTo>
                  <a:pt x="98023" y="117637"/>
                </a:lnTo>
                <a:lnTo>
                  <a:pt x="112985" y="115930"/>
                </a:lnTo>
                <a:lnTo>
                  <a:pt x="147907" y="93685"/>
                </a:lnTo>
                <a:lnTo>
                  <a:pt x="158800" y="55885"/>
                </a:lnTo>
                <a:lnTo>
                  <a:pt x="156944" y="42128"/>
                </a:lnTo>
                <a:lnTo>
                  <a:pt x="132752" y="10019"/>
                </a:lnTo>
                <a:lnTo>
                  <a:pt x="105662" y="437"/>
                </a:lnTo>
                <a:lnTo>
                  <a:pt x="60777" y="0"/>
                </a:lnTo>
                <a:close/>
              </a:path>
            </a:pathLst>
          </a:custGeom>
          <a:ln w="10146">
            <a:solidFill>
              <a:srgbClr val="231F20"/>
            </a:solidFill>
          </a:ln>
        </p:spPr>
        <p:txBody>
          <a:bodyPr wrap="square" lIns="0" tIns="0" rIns="0" bIns="0" rtlCol="0">
            <a:noAutofit/>
          </a:bodyPr>
          <a:lstStyle/>
          <a:p>
            <a:endParaRPr/>
          </a:p>
        </p:txBody>
      </p:sp>
      <p:sp>
        <p:nvSpPr>
          <p:cNvPr id="26" name="object 26"/>
          <p:cNvSpPr/>
          <p:nvPr/>
        </p:nvSpPr>
        <p:spPr>
          <a:xfrm>
            <a:off x="3913144" y="1236985"/>
            <a:ext cx="170566" cy="129402"/>
          </a:xfrm>
          <a:custGeom>
            <a:avLst/>
            <a:gdLst/>
            <a:ahLst/>
            <a:cxnLst/>
            <a:rect l="l" t="t" r="r" b="b"/>
            <a:pathLst>
              <a:path w="170566" h="129402">
                <a:moveTo>
                  <a:pt x="60777" y="0"/>
                </a:moveTo>
                <a:lnTo>
                  <a:pt x="45817" y="1706"/>
                </a:lnTo>
                <a:lnTo>
                  <a:pt x="32213" y="6546"/>
                </a:lnTo>
                <a:lnTo>
                  <a:pt x="4096" y="35676"/>
                </a:lnTo>
                <a:lnTo>
                  <a:pt x="0" y="73517"/>
                </a:lnTo>
                <a:lnTo>
                  <a:pt x="1855" y="87274"/>
                </a:lnTo>
                <a:lnTo>
                  <a:pt x="26048" y="119383"/>
                </a:lnTo>
                <a:lnTo>
                  <a:pt x="109788" y="129402"/>
                </a:lnTo>
                <a:lnTo>
                  <a:pt x="124753" y="127696"/>
                </a:lnTo>
                <a:lnTo>
                  <a:pt x="159672" y="105452"/>
                </a:lnTo>
                <a:lnTo>
                  <a:pt x="170566" y="55885"/>
                </a:lnTo>
                <a:lnTo>
                  <a:pt x="168710" y="42128"/>
                </a:lnTo>
                <a:lnTo>
                  <a:pt x="144524" y="10019"/>
                </a:lnTo>
                <a:lnTo>
                  <a:pt x="117430" y="437"/>
                </a:lnTo>
                <a:lnTo>
                  <a:pt x="60777" y="0"/>
                </a:lnTo>
                <a:close/>
              </a:path>
            </a:pathLst>
          </a:custGeom>
          <a:ln w="10146">
            <a:solidFill>
              <a:srgbClr val="231F20"/>
            </a:solidFill>
          </a:ln>
        </p:spPr>
        <p:txBody>
          <a:bodyPr wrap="square" lIns="0" tIns="0" rIns="0" bIns="0" rtlCol="0">
            <a:noAutofit/>
          </a:bodyPr>
          <a:lstStyle/>
          <a:p>
            <a:endParaRPr/>
          </a:p>
        </p:txBody>
      </p:sp>
      <p:sp>
        <p:nvSpPr>
          <p:cNvPr id="27" name="object 27"/>
          <p:cNvSpPr/>
          <p:nvPr/>
        </p:nvSpPr>
        <p:spPr>
          <a:xfrm>
            <a:off x="3907277" y="1401699"/>
            <a:ext cx="176448" cy="123504"/>
          </a:xfrm>
          <a:custGeom>
            <a:avLst/>
            <a:gdLst/>
            <a:ahLst/>
            <a:cxnLst/>
            <a:rect l="l" t="t" r="r" b="b"/>
            <a:pathLst>
              <a:path w="176448" h="123504">
                <a:moveTo>
                  <a:pt x="60777" y="0"/>
                </a:moveTo>
                <a:lnTo>
                  <a:pt x="45815" y="1705"/>
                </a:lnTo>
                <a:lnTo>
                  <a:pt x="32210" y="6544"/>
                </a:lnTo>
                <a:lnTo>
                  <a:pt x="4093" y="35671"/>
                </a:lnTo>
                <a:lnTo>
                  <a:pt x="0" y="67635"/>
                </a:lnTo>
                <a:lnTo>
                  <a:pt x="1856" y="81387"/>
                </a:lnTo>
                <a:lnTo>
                  <a:pt x="26054" y="113490"/>
                </a:lnTo>
                <a:lnTo>
                  <a:pt x="115671" y="123504"/>
                </a:lnTo>
                <a:lnTo>
                  <a:pt x="130633" y="121798"/>
                </a:lnTo>
                <a:lnTo>
                  <a:pt x="165555" y="99552"/>
                </a:lnTo>
                <a:lnTo>
                  <a:pt x="176448" y="55869"/>
                </a:lnTo>
                <a:lnTo>
                  <a:pt x="174592" y="42112"/>
                </a:lnTo>
                <a:lnTo>
                  <a:pt x="150394" y="10010"/>
                </a:lnTo>
                <a:lnTo>
                  <a:pt x="123299" y="435"/>
                </a:lnTo>
                <a:lnTo>
                  <a:pt x="60777" y="0"/>
                </a:lnTo>
                <a:close/>
              </a:path>
            </a:pathLst>
          </a:custGeom>
          <a:ln w="10146">
            <a:solidFill>
              <a:srgbClr val="231F20"/>
            </a:solidFill>
          </a:ln>
        </p:spPr>
        <p:txBody>
          <a:bodyPr wrap="square" lIns="0" tIns="0" rIns="0" bIns="0" rtlCol="0">
            <a:noAutofit/>
          </a:bodyPr>
          <a:lstStyle/>
          <a:p>
            <a:endParaRPr/>
          </a:p>
        </p:txBody>
      </p:sp>
      <p:sp>
        <p:nvSpPr>
          <p:cNvPr id="28" name="object 28"/>
          <p:cNvSpPr/>
          <p:nvPr/>
        </p:nvSpPr>
        <p:spPr>
          <a:xfrm>
            <a:off x="3913144" y="1560438"/>
            <a:ext cx="176448" cy="123504"/>
          </a:xfrm>
          <a:custGeom>
            <a:avLst/>
            <a:gdLst/>
            <a:ahLst/>
            <a:cxnLst/>
            <a:rect l="l" t="t" r="r" b="b"/>
            <a:pathLst>
              <a:path w="176448" h="123504">
                <a:moveTo>
                  <a:pt x="60777" y="0"/>
                </a:moveTo>
                <a:lnTo>
                  <a:pt x="46384" y="1715"/>
                </a:lnTo>
                <a:lnTo>
                  <a:pt x="33225" y="6592"/>
                </a:lnTo>
                <a:lnTo>
                  <a:pt x="5199" y="36149"/>
                </a:lnTo>
                <a:lnTo>
                  <a:pt x="0" y="62727"/>
                </a:lnTo>
                <a:lnTo>
                  <a:pt x="1715" y="77125"/>
                </a:lnTo>
                <a:lnTo>
                  <a:pt x="24213" y="111280"/>
                </a:lnTo>
                <a:lnTo>
                  <a:pt x="115671" y="123504"/>
                </a:lnTo>
                <a:lnTo>
                  <a:pt x="130064" y="121790"/>
                </a:lnTo>
                <a:lnTo>
                  <a:pt x="164219" y="99298"/>
                </a:lnTo>
                <a:lnTo>
                  <a:pt x="176448" y="60777"/>
                </a:lnTo>
                <a:lnTo>
                  <a:pt x="174733" y="46384"/>
                </a:lnTo>
                <a:lnTo>
                  <a:pt x="152235" y="12229"/>
                </a:lnTo>
                <a:lnTo>
                  <a:pt x="126818" y="1020"/>
                </a:lnTo>
                <a:lnTo>
                  <a:pt x="60777" y="0"/>
                </a:lnTo>
                <a:close/>
              </a:path>
            </a:pathLst>
          </a:custGeom>
          <a:ln w="10146">
            <a:solidFill>
              <a:srgbClr val="231F20"/>
            </a:solidFill>
          </a:ln>
        </p:spPr>
        <p:txBody>
          <a:bodyPr wrap="square" lIns="0" tIns="0" rIns="0" bIns="0" rtlCol="0">
            <a:noAutofit/>
          </a:bodyPr>
          <a:lstStyle/>
          <a:p>
            <a:endParaRPr/>
          </a:p>
        </p:txBody>
      </p:sp>
      <p:sp>
        <p:nvSpPr>
          <p:cNvPr id="29" name="object 29"/>
          <p:cNvSpPr/>
          <p:nvPr/>
        </p:nvSpPr>
        <p:spPr>
          <a:xfrm>
            <a:off x="3919011" y="1725171"/>
            <a:ext cx="152918" cy="117637"/>
          </a:xfrm>
          <a:custGeom>
            <a:avLst/>
            <a:gdLst/>
            <a:ahLst/>
            <a:cxnLst/>
            <a:rect l="l" t="t" r="r" b="b"/>
            <a:pathLst>
              <a:path w="152918" h="117637">
                <a:moveTo>
                  <a:pt x="60777" y="0"/>
                </a:moveTo>
                <a:lnTo>
                  <a:pt x="45466" y="1694"/>
                </a:lnTo>
                <a:lnTo>
                  <a:pt x="31590" y="6492"/>
                </a:lnTo>
                <a:lnTo>
                  <a:pt x="3473" y="35249"/>
                </a:lnTo>
                <a:lnTo>
                  <a:pt x="0" y="64693"/>
                </a:lnTo>
                <a:lnTo>
                  <a:pt x="1945" y="78028"/>
                </a:lnTo>
                <a:lnTo>
                  <a:pt x="27207" y="108831"/>
                </a:lnTo>
                <a:lnTo>
                  <a:pt x="92141" y="117637"/>
                </a:lnTo>
                <a:lnTo>
                  <a:pt x="107454" y="115942"/>
                </a:lnTo>
                <a:lnTo>
                  <a:pt x="142813" y="93935"/>
                </a:lnTo>
                <a:lnTo>
                  <a:pt x="152918" y="52928"/>
                </a:lnTo>
                <a:lnTo>
                  <a:pt x="150973" y="39593"/>
                </a:lnTo>
                <a:lnTo>
                  <a:pt x="125710" y="8798"/>
                </a:lnTo>
                <a:lnTo>
                  <a:pt x="97571" y="208"/>
                </a:lnTo>
                <a:lnTo>
                  <a:pt x="60777" y="0"/>
                </a:lnTo>
                <a:close/>
              </a:path>
            </a:pathLst>
          </a:custGeom>
          <a:ln w="10146">
            <a:solidFill>
              <a:srgbClr val="231F20"/>
            </a:solidFill>
          </a:ln>
        </p:spPr>
        <p:txBody>
          <a:bodyPr wrap="square" lIns="0" tIns="0" rIns="0" bIns="0" rtlCol="0">
            <a:noAutofit/>
          </a:bodyPr>
          <a:lstStyle/>
          <a:p>
            <a:endParaRPr/>
          </a:p>
        </p:txBody>
      </p:sp>
      <p:sp>
        <p:nvSpPr>
          <p:cNvPr id="30" name="object 30"/>
          <p:cNvSpPr txBox="1"/>
          <p:nvPr/>
        </p:nvSpPr>
        <p:spPr>
          <a:xfrm>
            <a:off x="3932985" y="868615"/>
            <a:ext cx="132080" cy="1129665"/>
          </a:xfrm>
          <a:prstGeom prst="rect">
            <a:avLst/>
          </a:prstGeom>
        </p:spPr>
        <p:txBody>
          <a:bodyPr vert="horz" wrap="square" lIns="0" tIns="0" rIns="0" bIns="0" rtlCol="0">
            <a:noAutofit/>
          </a:bodyPr>
          <a:lstStyle/>
          <a:p>
            <a:pPr marL="15231" marR="12694" indent="-2540" algn="ctr">
              <a:lnSpc>
                <a:spcPct val="151600"/>
              </a:lnSpc>
            </a:pPr>
            <a:r>
              <a:rPr sz="700" spc="5" dirty="0">
                <a:solidFill>
                  <a:srgbClr val="363639"/>
                </a:solidFill>
                <a:latin typeface="Arial"/>
                <a:cs typeface="Arial"/>
              </a:rPr>
              <a:t>u0</a:t>
            </a:r>
            <a:r>
              <a:rPr sz="700" dirty="0">
                <a:solidFill>
                  <a:srgbClr val="363639"/>
                </a:solidFill>
                <a:latin typeface="Arial"/>
                <a:cs typeface="Arial"/>
              </a:rPr>
              <a:t> i0</a:t>
            </a:r>
            <a:r>
              <a:rPr sz="700" spc="5" dirty="0">
                <a:solidFill>
                  <a:srgbClr val="363639"/>
                </a:solidFill>
                <a:latin typeface="Arial"/>
                <a:cs typeface="Arial"/>
              </a:rPr>
              <a:t> u1</a:t>
            </a:r>
            <a:r>
              <a:rPr sz="700" dirty="0">
                <a:solidFill>
                  <a:srgbClr val="363639"/>
                </a:solidFill>
                <a:latin typeface="Arial"/>
                <a:cs typeface="Arial"/>
              </a:rPr>
              <a:t> i1</a:t>
            </a:r>
            <a:r>
              <a:rPr sz="700" spc="5" dirty="0">
                <a:solidFill>
                  <a:srgbClr val="363639"/>
                </a:solidFill>
                <a:latin typeface="Arial"/>
                <a:cs typeface="Arial"/>
              </a:rPr>
              <a:t> u2</a:t>
            </a:r>
            <a:r>
              <a:rPr sz="700" dirty="0">
                <a:solidFill>
                  <a:srgbClr val="363639"/>
                </a:solidFill>
                <a:latin typeface="Arial"/>
                <a:cs typeface="Arial"/>
              </a:rPr>
              <a:t> i2</a:t>
            </a:r>
            <a:endParaRPr sz="700">
              <a:latin typeface="Arial"/>
              <a:cs typeface="Arial"/>
            </a:endParaRPr>
          </a:p>
          <a:p>
            <a:pPr marR="4442" algn="ctr">
              <a:spcBef>
                <a:spcPts val="310"/>
              </a:spcBef>
            </a:pPr>
            <a:r>
              <a:rPr sz="700" spc="5" dirty="0">
                <a:solidFill>
                  <a:srgbClr val="363639"/>
                </a:solidFill>
                <a:latin typeface="Arial"/>
                <a:cs typeface="Arial"/>
              </a:rPr>
              <a:t>uL</a:t>
            </a:r>
            <a:endParaRPr sz="700">
              <a:latin typeface="Arial"/>
              <a:cs typeface="Arial"/>
            </a:endParaRPr>
          </a:p>
        </p:txBody>
      </p:sp>
      <p:sp>
        <p:nvSpPr>
          <p:cNvPr id="31" name="object 31"/>
          <p:cNvSpPr/>
          <p:nvPr/>
        </p:nvSpPr>
        <p:spPr>
          <a:xfrm>
            <a:off x="3907261" y="1883907"/>
            <a:ext cx="170566" cy="105864"/>
          </a:xfrm>
          <a:custGeom>
            <a:avLst/>
            <a:gdLst/>
            <a:ahLst/>
            <a:cxnLst/>
            <a:rect l="l" t="t" r="r" b="b"/>
            <a:pathLst>
              <a:path w="170566" h="105864">
                <a:moveTo>
                  <a:pt x="60777" y="0"/>
                </a:moveTo>
                <a:lnTo>
                  <a:pt x="45467" y="1694"/>
                </a:lnTo>
                <a:lnTo>
                  <a:pt x="31592" y="6492"/>
                </a:lnTo>
                <a:lnTo>
                  <a:pt x="3475" y="35249"/>
                </a:lnTo>
                <a:lnTo>
                  <a:pt x="0" y="52936"/>
                </a:lnTo>
                <a:lnTo>
                  <a:pt x="1945" y="66270"/>
                </a:lnTo>
                <a:lnTo>
                  <a:pt x="27213" y="97066"/>
                </a:lnTo>
                <a:lnTo>
                  <a:pt x="109788" y="105864"/>
                </a:lnTo>
                <a:lnTo>
                  <a:pt x="125104" y="104170"/>
                </a:lnTo>
                <a:lnTo>
                  <a:pt x="160465" y="82166"/>
                </a:lnTo>
                <a:lnTo>
                  <a:pt x="170566" y="52936"/>
                </a:lnTo>
                <a:lnTo>
                  <a:pt x="168621" y="39598"/>
                </a:lnTo>
                <a:lnTo>
                  <a:pt x="143361" y="8800"/>
                </a:lnTo>
                <a:lnTo>
                  <a:pt x="115225" y="208"/>
                </a:lnTo>
                <a:lnTo>
                  <a:pt x="60777" y="0"/>
                </a:lnTo>
                <a:close/>
              </a:path>
            </a:pathLst>
          </a:custGeom>
          <a:ln w="10146">
            <a:solidFill>
              <a:srgbClr val="231F20"/>
            </a:solidFill>
          </a:ln>
        </p:spPr>
        <p:txBody>
          <a:bodyPr wrap="square" lIns="0" tIns="0" rIns="0" bIns="0" rtlCol="0">
            <a:noAutofit/>
          </a:bodyPr>
          <a:lstStyle/>
          <a:p>
            <a:endParaRPr/>
          </a:p>
        </p:txBody>
      </p:sp>
      <p:sp>
        <p:nvSpPr>
          <p:cNvPr id="32" name="object 32"/>
          <p:cNvSpPr txBox="1"/>
          <p:nvPr/>
        </p:nvSpPr>
        <p:spPr>
          <a:xfrm>
            <a:off x="3886922" y="2042605"/>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diL/dt</a:t>
            </a:r>
            <a:endParaRPr sz="700">
              <a:latin typeface="Arial"/>
              <a:cs typeface="Arial"/>
            </a:endParaRPr>
          </a:p>
        </p:txBody>
      </p:sp>
      <p:sp>
        <p:nvSpPr>
          <p:cNvPr id="33" name="object 33"/>
          <p:cNvSpPr/>
          <p:nvPr/>
        </p:nvSpPr>
        <p:spPr>
          <a:xfrm>
            <a:off x="3842582" y="2036867"/>
            <a:ext cx="311703" cy="123509"/>
          </a:xfrm>
          <a:custGeom>
            <a:avLst/>
            <a:gdLst/>
            <a:ahLst/>
            <a:cxnLst/>
            <a:rect l="l" t="t" r="r" b="b"/>
            <a:pathLst>
              <a:path w="311703" h="123509">
                <a:moveTo>
                  <a:pt x="60761" y="0"/>
                </a:moveTo>
                <a:lnTo>
                  <a:pt x="46367" y="1715"/>
                </a:lnTo>
                <a:lnTo>
                  <a:pt x="33210" y="6592"/>
                </a:lnTo>
                <a:lnTo>
                  <a:pt x="5192" y="36154"/>
                </a:lnTo>
                <a:lnTo>
                  <a:pt x="0" y="62733"/>
                </a:lnTo>
                <a:lnTo>
                  <a:pt x="1714" y="77130"/>
                </a:lnTo>
                <a:lnTo>
                  <a:pt x="24209" y="111287"/>
                </a:lnTo>
                <a:lnTo>
                  <a:pt x="250941" y="123509"/>
                </a:lnTo>
                <a:lnTo>
                  <a:pt x="265335" y="121794"/>
                </a:lnTo>
                <a:lnTo>
                  <a:pt x="299484" y="99293"/>
                </a:lnTo>
                <a:lnTo>
                  <a:pt x="311703" y="60775"/>
                </a:lnTo>
                <a:lnTo>
                  <a:pt x="309988" y="46379"/>
                </a:lnTo>
                <a:lnTo>
                  <a:pt x="287494" y="12222"/>
                </a:lnTo>
                <a:lnTo>
                  <a:pt x="262076" y="1018"/>
                </a:lnTo>
                <a:lnTo>
                  <a:pt x="60761" y="0"/>
                </a:lnTo>
                <a:close/>
              </a:path>
            </a:pathLst>
          </a:custGeom>
          <a:ln w="10146">
            <a:solidFill>
              <a:srgbClr val="231F20"/>
            </a:solidFill>
          </a:ln>
        </p:spPr>
        <p:txBody>
          <a:bodyPr wrap="square" lIns="0" tIns="0" rIns="0" bIns="0" rtlCol="0">
            <a:noAutofit/>
          </a:bodyPr>
          <a:lstStyle/>
          <a:p>
            <a:endParaRPr/>
          </a:p>
        </p:txBody>
      </p:sp>
      <p:sp>
        <p:nvSpPr>
          <p:cNvPr id="34" name="object 34"/>
          <p:cNvSpPr txBox="1"/>
          <p:nvPr/>
        </p:nvSpPr>
        <p:spPr>
          <a:xfrm>
            <a:off x="3852721" y="2217942"/>
            <a:ext cx="29464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duC/dt</a:t>
            </a:r>
            <a:endParaRPr sz="700">
              <a:latin typeface="Arial"/>
              <a:cs typeface="Arial"/>
            </a:endParaRPr>
          </a:p>
        </p:txBody>
      </p:sp>
      <p:sp>
        <p:nvSpPr>
          <p:cNvPr id="35" name="object 35"/>
          <p:cNvSpPr/>
          <p:nvPr/>
        </p:nvSpPr>
        <p:spPr>
          <a:xfrm>
            <a:off x="3842582" y="2207392"/>
            <a:ext cx="311703" cy="123509"/>
          </a:xfrm>
          <a:custGeom>
            <a:avLst/>
            <a:gdLst/>
            <a:ahLst/>
            <a:cxnLst/>
            <a:rect l="l" t="t" r="r" b="b"/>
            <a:pathLst>
              <a:path w="311703" h="123509">
                <a:moveTo>
                  <a:pt x="60761" y="0"/>
                </a:moveTo>
                <a:lnTo>
                  <a:pt x="46367" y="1715"/>
                </a:lnTo>
                <a:lnTo>
                  <a:pt x="33210" y="6592"/>
                </a:lnTo>
                <a:lnTo>
                  <a:pt x="5192" y="36154"/>
                </a:lnTo>
                <a:lnTo>
                  <a:pt x="0" y="62733"/>
                </a:lnTo>
                <a:lnTo>
                  <a:pt x="1714" y="77130"/>
                </a:lnTo>
                <a:lnTo>
                  <a:pt x="24209" y="111286"/>
                </a:lnTo>
                <a:lnTo>
                  <a:pt x="250941" y="123509"/>
                </a:lnTo>
                <a:lnTo>
                  <a:pt x="265335" y="121794"/>
                </a:lnTo>
                <a:lnTo>
                  <a:pt x="299484" y="99293"/>
                </a:lnTo>
                <a:lnTo>
                  <a:pt x="311703" y="60775"/>
                </a:lnTo>
                <a:lnTo>
                  <a:pt x="309988" y="46378"/>
                </a:lnTo>
                <a:lnTo>
                  <a:pt x="287494" y="12222"/>
                </a:lnTo>
                <a:lnTo>
                  <a:pt x="262076" y="1018"/>
                </a:lnTo>
                <a:lnTo>
                  <a:pt x="60761" y="0"/>
                </a:lnTo>
                <a:close/>
              </a:path>
            </a:pathLst>
          </a:custGeom>
          <a:ln w="10146">
            <a:solidFill>
              <a:srgbClr val="231F20"/>
            </a:solidFill>
          </a:ln>
        </p:spPr>
        <p:txBody>
          <a:bodyPr wrap="square" lIns="0" tIns="0" rIns="0" bIns="0" rtlCol="0">
            <a:noAutofit/>
          </a:bodyPr>
          <a:lstStyle/>
          <a:p>
            <a:endParaRPr/>
          </a:p>
        </p:txBody>
      </p:sp>
      <p:sp>
        <p:nvSpPr>
          <p:cNvPr id="36" name="object 36"/>
          <p:cNvSpPr txBox="1"/>
          <p:nvPr/>
        </p:nvSpPr>
        <p:spPr>
          <a:xfrm>
            <a:off x="3928108" y="2378259"/>
            <a:ext cx="11176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iC</a:t>
            </a:r>
            <a:endParaRPr sz="700">
              <a:latin typeface="Arial"/>
              <a:cs typeface="Arial"/>
            </a:endParaRPr>
          </a:p>
        </p:txBody>
      </p:sp>
      <p:sp>
        <p:nvSpPr>
          <p:cNvPr id="37" name="object 37"/>
          <p:cNvSpPr/>
          <p:nvPr/>
        </p:nvSpPr>
        <p:spPr>
          <a:xfrm>
            <a:off x="3901378" y="2371808"/>
            <a:ext cx="158800" cy="111757"/>
          </a:xfrm>
          <a:custGeom>
            <a:avLst/>
            <a:gdLst/>
            <a:ahLst/>
            <a:cxnLst/>
            <a:rect l="l" t="t" r="r" b="b"/>
            <a:pathLst>
              <a:path w="158800" h="111757">
                <a:moveTo>
                  <a:pt x="52928" y="0"/>
                </a:moveTo>
                <a:lnTo>
                  <a:pt x="38992" y="1957"/>
                </a:lnTo>
                <a:lnTo>
                  <a:pt x="26449" y="7485"/>
                </a:lnTo>
                <a:lnTo>
                  <a:pt x="2078" y="40320"/>
                </a:lnTo>
                <a:lnTo>
                  <a:pt x="0" y="55882"/>
                </a:lnTo>
                <a:lnTo>
                  <a:pt x="1854" y="70593"/>
                </a:lnTo>
                <a:lnTo>
                  <a:pt x="25749" y="103836"/>
                </a:lnTo>
                <a:lnTo>
                  <a:pt x="105857" y="111757"/>
                </a:lnTo>
                <a:lnTo>
                  <a:pt x="119792" y="109800"/>
                </a:lnTo>
                <a:lnTo>
                  <a:pt x="151290" y="84580"/>
                </a:lnTo>
                <a:lnTo>
                  <a:pt x="158800" y="55875"/>
                </a:lnTo>
                <a:lnTo>
                  <a:pt x="156945" y="41166"/>
                </a:lnTo>
                <a:lnTo>
                  <a:pt x="133046" y="7925"/>
                </a:lnTo>
                <a:lnTo>
                  <a:pt x="106738" y="7"/>
                </a:lnTo>
                <a:lnTo>
                  <a:pt x="52928" y="0"/>
                </a:lnTo>
                <a:close/>
              </a:path>
            </a:pathLst>
          </a:custGeom>
          <a:ln w="10146">
            <a:solidFill>
              <a:srgbClr val="231F20"/>
            </a:solidFill>
          </a:ln>
        </p:spPr>
        <p:txBody>
          <a:bodyPr wrap="square" lIns="0" tIns="0" rIns="0" bIns="0" rtlCol="0">
            <a:noAutofit/>
          </a:bodyPr>
          <a:lstStyle/>
          <a:p>
            <a:endParaRPr/>
          </a:p>
        </p:txBody>
      </p:sp>
      <p:sp>
        <p:nvSpPr>
          <p:cNvPr id="38" name="object 38"/>
          <p:cNvSpPr/>
          <p:nvPr/>
        </p:nvSpPr>
        <p:spPr>
          <a:xfrm>
            <a:off x="3225027" y="978194"/>
            <a:ext cx="676381" cy="0"/>
          </a:xfrm>
          <a:custGeom>
            <a:avLst/>
            <a:gdLst/>
            <a:ahLst/>
            <a:cxnLst/>
            <a:rect l="l" t="t" r="r" b="b"/>
            <a:pathLst>
              <a:path w="676381">
                <a:moveTo>
                  <a:pt x="0" y="0"/>
                </a:moveTo>
                <a:lnTo>
                  <a:pt x="676381" y="0"/>
                </a:lnTo>
              </a:path>
            </a:pathLst>
          </a:custGeom>
          <a:ln w="10146">
            <a:solidFill>
              <a:srgbClr val="E96634"/>
            </a:solidFill>
          </a:ln>
        </p:spPr>
        <p:txBody>
          <a:bodyPr wrap="square" lIns="0" tIns="0" rIns="0" bIns="0" rtlCol="0">
            <a:noAutofit/>
          </a:bodyPr>
          <a:lstStyle/>
          <a:p>
            <a:endParaRPr/>
          </a:p>
        </p:txBody>
      </p:sp>
      <p:sp>
        <p:nvSpPr>
          <p:cNvPr id="39" name="object 39"/>
          <p:cNvSpPr/>
          <p:nvPr/>
        </p:nvSpPr>
        <p:spPr>
          <a:xfrm>
            <a:off x="3225030" y="1142881"/>
            <a:ext cx="682249" cy="152933"/>
          </a:xfrm>
          <a:custGeom>
            <a:avLst/>
            <a:gdLst/>
            <a:ahLst/>
            <a:cxnLst/>
            <a:rect l="l" t="t" r="r" b="b"/>
            <a:pathLst>
              <a:path w="682249" h="152933">
                <a:moveTo>
                  <a:pt x="0" y="0"/>
                </a:moveTo>
                <a:lnTo>
                  <a:pt x="682249" y="152933"/>
                </a:lnTo>
              </a:path>
            </a:pathLst>
          </a:custGeom>
          <a:ln w="10146">
            <a:solidFill>
              <a:srgbClr val="4F3D92"/>
            </a:solidFill>
          </a:ln>
        </p:spPr>
        <p:txBody>
          <a:bodyPr wrap="square" lIns="0" tIns="0" rIns="0" bIns="0" rtlCol="0">
            <a:noAutofit/>
          </a:bodyPr>
          <a:lstStyle/>
          <a:p>
            <a:endParaRPr/>
          </a:p>
        </p:txBody>
      </p:sp>
      <p:sp>
        <p:nvSpPr>
          <p:cNvPr id="40" name="object 40"/>
          <p:cNvSpPr/>
          <p:nvPr/>
        </p:nvSpPr>
        <p:spPr>
          <a:xfrm>
            <a:off x="3225030" y="1148760"/>
            <a:ext cx="670483" cy="305836"/>
          </a:xfrm>
          <a:custGeom>
            <a:avLst/>
            <a:gdLst/>
            <a:ahLst/>
            <a:cxnLst/>
            <a:rect l="l" t="t" r="r" b="b"/>
            <a:pathLst>
              <a:path w="670483" h="305836">
                <a:moveTo>
                  <a:pt x="0" y="0"/>
                </a:moveTo>
                <a:lnTo>
                  <a:pt x="670483" y="305836"/>
                </a:lnTo>
              </a:path>
            </a:pathLst>
          </a:custGeom>
          <a:ln w="5073">
            <a:solidFill>
              <a:srgbClr val="363639"/>
            </a:solidFill>
          </a:ln>
        </p:spPr>
        <p:txBody>
          <a:bodyPr wrap="square" lIns="0" tIns="0" rIns="0" bIns="0" rtlCol="0">
            <a:noAutofit/>
          </a:bodyPr>
          <a:lstStyle/>
          <a:p>
            <a:endParaRPr/>
          </a:p>
        </p:txBody>
      </p:sp>
      <p:sp>
        <p:nvSpPr>
          <p:cNvPr id="41" name="object 41"/>
          <p:cNvSpPr/>
          <p:nvPr/>
        </p:nvSpPr>
        <p:spPr>
          <a:xfrm>
            <a:off x="3230910" y="1301681"/>
            <a:ext cx="676366" cy="317601"/>
          </a:xfrm>
          <a:custGeom>
            <a:avLst/>
            <a:gdLst/>
            <a:ahLst/>
            <a:cxnLst/>
            <a:rect l="l" t="t" r="r" b="b"/>
            <a:pathLst>
              <a:path w="676366" h="317601">
                <a:moveTo>
                  <a:pt x="0" y="0"/>
                </a:moveTo>
                <a:lnTo>
                  <a:pt x="676366" y="317601"/>
                </a:lnTo>
              </a:path>
            </a:pathLst>
          </a:custGeom>
          <a:ln w="10146">
            <a:solidFill>
              <a:srgbClr val="534195"/>
            </a:solidFill>
          </a:ln>
        </p:spPr>
        <p:txBody>
          <a:bodyPr wrap="square" lIns="0" tIns="0" rIns="0" bIns="0" rtlCol="0">
            <a:noAutofit/>
          </a:bodyPr>
          <a:lstStyle/>
          <a:p>
            <a:endParaRPr/>
          </a:p>
        </p:txBody>
      </p:sp>
      <p:sp>
        <p:nvSpPr>
          <p:cNvPr id="42" name="object 42"/>
          <p:cNvSpPr/>
          <p:nvPr/>
        </p:nvSpPr>
        <p:spPr>
          <a:xfrm>
            <a:off x="3230913" y="1301681"/>
            <a:ext cx="682249" cy="470519"/>
          </a:xfrm>
          <a:custGeom>
            <a:avLst/>
            <a:gdLst/>
            <a:ahLst/>
            <a:cxnLst/>
            <a:rect l="l" t="t" r="r" b="b"/>
            <a:pathLst>
              <a:path w="682249" h="470519">
                <a:moveTo>
                  <a:pt x="0" y="0"/>
                </a:moveTo>
                <a:lnTo>
                  <a:pt x="682249" y="470519"/>
                </a:lnTo>
              </a:path>
            </a:pathLst>
          </a:custGeom>
          <a:ln w="10146">
            <a:solidFill>
              <a:srgbClr val="E96330"/>
            </a:solidFill>
          </a:ln>
        </p:spPr>
        <p:txBody>
          <a:bodyPr wrap="square" lIns="0" tIns="0" rIns="0" bIns="0" rtlCol="0">
            <a:noAutofit/>
          </a:bodyPr>
          <a:lstStyle/>
          <a:p>
            <a:endParaRPr/>
          </a:p>
        </p:txBody>
      </p:sp>
      <p:sp>
        <p:nvSpPr>
          <p:cNvPr id="43" name="object 43"/>
          <p:cNvSpPr/>
          <p:nvPr/>
        </p:nvSpPr>
        <p:spPr>
          <a:xfrm>
            <a:off x="3230910" y="1460479"/>
            <a:ext cx="676366" cy="470534"/>
          </a:xfrm>
          <a:custGeom>
            <a:avLst/>
            <a:gdLst/>
            <a:ahLst/>
            <a:cxnLst/>
            <a:rect l="l" t="t" r="r" b="b"/>
            <a:pathLst>
              <a:path w="676366" h="470534">
                <a:moveTo>
                  <a:pt x="0" y="0"/>
                </a:moveTo>
                <a:lnTo>
                  <a:pt x="676366" y="470534"/>
                </a:lnTo>
              </a:path>
            </a:pathLst>
          </a:custGeom>
          <a:ln w="10146">
            <a:solidFill>
              <a:srgbClr val="4E3A90"/>
            </a:solidFill>
          </a:ln>
        </p:spPr>
        <p:txBody>
          <a:bodyPr wrap="square" lIns="0" tIns="0" rIns="0" bIns="0" rtlCol="0">
            <a:noAutofit/>
          </a:bodyPr>
          <a:lstStyle/>
          <a:p>
            <a:endParaRPr/>
          </a:p>
        </p:txBody>
      </p:sp>
      <p:sp>
        <p:nvSpPr>
          <p:cNvPr id="44" name="object 44"/>
          <p:cNvSpPr/>
          <p:nvPr/>
        </p:nvSpPr>
        <p:spPr>
          <a:xfrm>
            <a:off x="3230910" y="1460479"/>
            <a:ext cx="611672" cy="623447"/>
          </a:xfrm>
          <a:custGeom>
            <a:avLst/>
            <a:gdLst/>
            <a:ahLst/>
            <a:cxnLst/>
            <a:rect l="l" t="t" r="r" b="b"/>
            <a:pathLst>
              <a:path w="611672" h="623447">
                <a:moveTo>
                  <a:pt x="0" y="0"/>
                </a:moveTo>
                <a:lnTo>
                  <a:pt x="611672" y="623447"/>
                </a:lnTo>
              </a:path>
            </a:pathLst>
          </a:custGeom>
          <a:ln w="10146">
            <a:solidFill>
              <a:srgbClr val="E86730"/>
            </a:solidFill>
          </a:ln>
        </p:spPr>
        <p:txBody>
          <a:bodyPr wrap="square" lIns="0" tIns="0" rIns="0" bIns="0" rtlCol="0">
            <a:noAutofit/>
          </a:bodyPr>
          <a:lstStyle/>
          <a:p>
            <a:endParaRPr/>
          </a:p>
        </p:txBody>
      </p:sp>
      <p:sp>
        <p:nvSpPr>
          <p:cNvPr id="45" name="object 45"/>
          <p:cNvSpPr/>
          <p:nvPr/>
        </p:nvSpPr>
        <p:spPr>
          <a:xfrm>
            <a:off x="3225027" y="1625178"/>
            <a:ext cx="617555" cy="635194"/>
          </a:xfrm>
          <a:custGeom>
            <a:avLst/>
            <a:gdLst/>
            <a:ahLst/>
            <a:cxnLst/>
            <a:rect l="l" t="t" r="r" b="b"/>
            <a:pathLst>
              <a:path w="617555" h="635194">
                <a:moveTo>
                  <a:pt x="0" y="0"/>
                </a:moveTo>
                <a:lnTo>
                  <a:pt x="617555" y="635194"/>
                </a:lnTo>
              </a:path>
            </a:pathLst>
          </a:custGeom>
          <a:ln w="10146">
            <a:solidFill>
              <a:srgbClr val="EC6833"/>
            </a:solidFill>
          </a:ln>
        </p:spPr>
        <p:txBody>
          <a:bodyPr wrap="square" lIns="0" tIns="0" rIns="0" bIns="0" rtlCol="0">
            <a:noAutofit/>
          </a:bodyPr>
          <a:lstStyle/>
          <a:p>
            <a:endParaRPr/>
          </a:p>
        </p:txBody>
      </p:sp>
      <p:sp>
        <p:nvSpPr>
          <p:cNvPr id="46" name="object 46"/>
          <p:cNvSpPr/>
          <p:nvPr/>
        </p:nvSpPr>
        <p:spPr>
          <a:xfrm>
            <a:off x="3225027" y="1631048"/>
            <a:ext cx="676381" cy="799889"/>
          </a:xfrm>
          <a:custGeom>
            <a:avLst/>
            <a:gdLst/>
            <a:ahLst/>
            <a:cxnLst/>
            <a:rect l="l" t="t" r="r" b="b"/>
            <a:pathLst>
              <a:path w="676381" h="799889">
                <a:moveTo>
                  <a:pt x="0" y="0"/>
                </a:moveTo>
                <a:lnTo>
                  <a:pt x="676381" y="799889"/>
                </a:lnTo>
              </a:path>
            </a:pathLst>
          </a:custGeom>
          <a:ln w="10146">
            <a:solidFill>
              <a:srgbClr val="523F92"/>
            </a:solidFill>
          </a:ln>
        </p:spPr>
        <p:txBody>
          <a:bodyPr wrap="square" lIns="0" tIns="0" rIns="0" bIns="0" rtlCol="0">
            <a:noAutofit/>
          </a:bodyPr>
          <a:lstStyle/>
          <a:p>
            <a:endParaRPr/>
          </a:p>
        </p:txBody>
      </p:sp>
      <p:sp>
        <p:nvSpPr>
          <p:cNvPr id="47" name="object 47"/>
          <p:cNvSpPr/>
          <p:nvPr/>
        </p:nvSpPr>
        <p:spPr>
          <a:xfrm>
            <a:off x="3225030" y="984077"/>
            <a:ext cx="682249" cy="799886"/>
          </a:xfrm>
          <a:custGeom>
            <a:avLst/>
            <a:gdLst/>
            <a:ahLst/>
            <a:cxnLst/>
            <a:rect l="l" t="t" r="r" b="b"/>
            <a:pathLst>
              <a:path w="682249" h="799886">
                <a:moveTo>
                  <a:pt x="0" y="799886"/>
                </a:moveTo>
                <a:lnTo>
                  <a:pt x="682249" y="0"/>
                </a:lnTo>
              </a:path>
            </a:pathLst>
          </a:custGeom>
          <a:ln w="10146">
            <a:solidFill>
              <a:srgbClr val="513C90"/>
            </a:solidFill>
          </a:ln>
        </p:spPr>
        <p:txBody>
          <a:bodyPr wrap="square" lIns="0" tIns="0" rIns="0" bIns="0" rtlCol="0">
            <a:noAutofit/>
          </a:bodyPr>
          <a:lstStyle/>
          <a:p>
            <a:endParaRPr/>
          </a:p>
        </p:txBody>
      </p:sp>
      <p:sp>
        <p:nvSpPr>
          <p:cNvPr id="48" name="object 48"/>
          <p:cNvSpPr/>
          <p:nvPr/>
        </p:nvSpPr>
        <p:spPr>
          <a:xfrm>
            <a:off x="3225028" y="1301681"/>
            <a:ext cx="688131" cy="482285"/>
          </a:xfrm>
          <a:custGeom>
            <a:avLst/>
            <a:gdLst/>
            <a:ahLst/>
            <a:cxnLst/>
            <a:rect l="l" t="t" r="r" b="b"/>
            <a:pathLst>
              <a:path w="688131" h="482285">
                <a:moveTo>
                  <a:pt x="0" y="482285"/>
                </a:moveTo>
                <a:lnTo>
                  <a:pt x="688131" y="0"/>
                </a:lnTo>
              </a:path>
            </a:pathLst>
          </a:custGeom>
          <a:ln w="10146">
            <a:solidFill>
              <a:srgbClr val="E85A2D"/>
            </a:solidFill>
          </a:ln>
        </p:spPr>
        <p:txBody>
          <a:bodyPr wrap="square" lIns="0" tIns="0" rIns="0" bIns="0" rtlCol="0">
            <a:noAutofit/>
          </a:bodyPr>
          <a:lstStyle/>
          <a:p>
            <a:endParaRPr/>
          </a:p>
        </p:txBody>
      </p:sp>
      <p:sp>
        <p:nvSpPr>
          <p:cNvPr id="49" name="object 49"/>
          <p:cNvSpPr/>
          <p:nvPr/>
        </p:nvSpPr>
        <p:spPr>
          <a:xfrm>
            <a:off x="3230913" y="1942766"/>
            <a:ext cx="670499" cy="0"/>
          </a:xfrm>
          <a:custGeom>
            <a:avLst/>
            <a:gdLst/>
            <a:ahLst/>
            <a:cxnLst/>
            <a:rect l="l" t="t" r="r" b="b"/>
            <a:pathLst>
              <a:path w="670499">
                <a:moveTo>
                  <a:pt x="0" y="0"/>
                </a:moveTo>
                <a:lnTo>
                  <a:pt x="670499" y="0"/>
                </a:lnTo>
              </a:path>
            </a:pathLst>
          </a:custGeom>
          <a:ln w="10146">
            <a:solidFill>
              <a:srgbClr val="EA5A29"/>
            </a:solidFill>
          </a:ln>
        </p:spPr>
        <p:txBody>
          <a:bodyPr wrap="square" lIns="0" tIns="0" rIns="0" bIns="0" rtlCol="0">
            <a:noAutofit/>
          </a:bodyPr>
          <a:lstStyle/>
          <a:p>
            <a:endParaRPr/>
          </a:p>
        </p:txBody>
      </p:sp>
      <p:sp>
        <p:nvSpPr>
          <p:cNvPr id="50" name="object 50"/>
          <p:cNvSpPr/>
          <p:nvPr/>
        </p:nvSpPr>
        <p:spPr>
          <a:xfrm>
            <a:off x="3230913" y="1301681"/>
            <a:ext cx="682249" cy="641087"/>
          </a:xfrm>
          <a:custGeom>
            <a:avLst/>
            <a:gdLst/>
            <a:ahLst/>
            <a:cxnLst/>
            <a:rect l="l" t="t" r="r" b="b"/>
            <a:pathLst>
              <a:path w="682249" h="641087">
                <a:moveTo>
                  <a:pt x="0" y="641087"/>
                </a:moveTo>
                <a:lnTo>
                  <a:pt x="682249" y="0"/>
                </a:lnTo>
              </a:path>
            </a:pathLst>
          </a:custGeom>
          <a:ln w="10146">
            <a:solidFill>
              <a:srgbClr val="523E94"/>
            </a:solidFill>
          </a:ln>
        </p:spPr>
        <p:txBody>
          <a:bodyPr wrap="square" lIns="0" tIns="0" rIns="0" bIns="0" rtlCol="0">
            <a:noAutofit/>
          </a:bodyPr>
          <a:lstStyle/>
          <a:p>
            <a:endParaRPr/>
          </a:p>
        </p:txBody>
      </p:sp>
      <p:sp>
        <p:nvSpPr>
          <p:cNvPr id="51" name="object 51"/>
          <p:cNvSpPr/>
          <p:nvPr/>
        </p:nvSpPr>
        <p:spPr>
          <a:xfrm>
            <a:off x="3230910" y="1625181"/>
            <a:ext cx="676366" cy="317587"/>
          </a:xfrm>
          <a:custGeom>
            <a:avLst/>
            <a:gdLst/>
            <a:ahLst/>
            <a:cxnLst/>
            <a:rect l="l" t="t" r="r" b="b"/>
            <a:pathLst>
              <a:path w="676366" h="317587">
                <a:moveTo>
                  <a:pt x="0" y="317587"/>
                </a:moveTo>
                <a:lnTo>
                  <a:pt x="676366" y="0"/>
                </a:lnTo>
              </a:path>
            </a:pathLst>
          </a:custGeom>
          <a:ln w="10146">
            <a:solidFill>
              <a:srgbClr val="4E3A8F"/>
            </a:solidFill>
          </a:ln>
        </p:spPr>
        <p:txBody>
          <a:bodyPr wrap="square" lIns="0" tIns="0" rIns="0" bIns="0" rtlCol="0">
            <a:noAutofit/>
          </a:bodyPr>
          <a:lstStyle/>
          <a:p>
            <a:endParaRPr/>
          </a:p>
        </p:txBody>
      </p:sp>
      <p:sp>
        <p:nvSpPr>
          <p:cNvPr id="52" name="object 52"/>
          <p:cNvSpPr/>
          <p:nvPr/>
        </p:nvSpPr>
        <p:spPr>
          <a:xfrm>
            <a:off x="3225028" y="1625181"/>
            <a:ext cx="688131" cy="482275"/>
          </a:xfrm>
          <a:custGeom>
            <a:avLst/>
            <a:gdLst/>
            <a:ahLst/>
            <a:cxnLst/>
            <a:rect l="l" t="t" r="r" b="b"/>
            <a:pathLst>
              <a:path w="688131" h="482275">
                <a:moveTo>
                  <a:pt x="0" y="482275"/>
                </a:moveTo>
                <a:lnTo>
                  <a:pt x="688131" y="0"/>
                </a:lnTo>
              </a:path>
            </a:pathLst>
          </a:custGeom>
          <a:ln w="10146">
            <a:solidFill>
              <a:srgbClr val="E86236"/>
            </a:solidFill>
          </a:ln>
        </p:spPr>
        <p:txBody>
          <a:bodyPr wrap="square" lIns="0" tIns="0" rIns="0" bIns="0" rtlCol="0">
            <a:noAutofit/>
          </a:bodyPr>
          <a:lstStyle/>
          <a:p>
            <a:endParaRPr/>
          </a:p>
        </p:txBody>
      </p:sp>
      <p:sp>
        <p:nvSpPr>
          <p:cNvPr id="53" name="object 53"/>
          <p:cNvSpPr/>
          <p:nvPr/>
        </p:nvSpPr>
        <p:spPr>
          <a:xfrm>
            <a:off x="3230913" y="1142881"/>
            <a:ext cx="682249" cy="1123381"/>
          </a:xfrm>
          <a:custGeom>
            <a:avLst/>
            <a:gdLst/>
            <a:ahLst/>
            <a:cxnLst/>
            <a:rect l="l" t="t" r="r" b="b"/>
            <a:pathLst>
              <a:path w="682249" h="1123381">
                <a:moveTo>
                  <a:pt x="0" y="1123381"/>
                </a:moveTo>
                <a:lnTo>
                  <a:pt x="682249" y="0"/>
                </a:lnTo>
              </a:path>
            </a:pathLst>
          </a:custGeom>
          <a:ln w="10146">
            <a:solidFill>
              <a:srgbClr val="E96C35"/>
            </a:solidFill>
          </a:ln>
        </p:spPr>
        <p:txBody>
          <a:bodyPr wrap="square" lIns="0" tIns="0" rIns="0" bIns="0" rtlCol="0">
            <a:noAutofit/>
          </a:bodyPr>
          <a:lstStyle/>
          <a:p>
            <a:endParaRPr/>
          </a:p>
        </p:txBody>
      </p:sp>
      <p:sp>
        <p:nvSpPr>
          <p:cNvPr id="54" name="object 54"/>
          <p:cNvSpPr/>
          <p:nvPr/>
        </p:nvSpPr>
        <p:spPr>
          <a:xfrm>
            <a:off x="3230910" y="1466362"/>
            <a:ext cx="676366" cy="799897"/>
          </a:xfrm>
          <a:custGeom>
            <a:avLst/>
            <a:gdLst/>
            <a:ahLst/>
            <a:cxnLst/>
            <a:rect l="l" t="t" r="r" b="b"/>
            <a:pathLst>
              <a:path w="676366" h="799897">
                <a:moveTo>
                  <a:pt x="0" y="799897"/>
                </a:moveTo>
                <a:lnTo>
                  <a:pt x="676366" y="0"/>
                </a:lnTo>
              </a:path>
            </a:pathLst>
          </a:custGeom>
          <a:ln w="10146">
            <a:solidFill>
              <a:srgbClr val="4C3C90"/>
            </a:solidFill>
          </a:ln>
        </p:spPr>
        <p:txBody>
          <a:bodyPr wrap="square" lIns="0" tIns="0" rIns="0" bIns="0" rtlCol="0">
            <a:noAutofit/>
          </a:bodyPr>
          <a:lstStyle/>
          <a:p>
            <a:endParaRPr/>
          </a:p>
        </p:txBody>
      </p:sp>
      <p:sp>
        <p:nvSpPr>
          <p:cNvPr id="55" name="object 55"/>
          <p:cNvSpPr/>
          <p:nvPr/>
        </p:nvSpPr>
        <p:spPr>
          <a:xfrm>
            <a:off x="3230910" y="2425046"/>
            <a:ext cx="658718" cy="0"/>
          </a:xfrm>
          <a:custGeom>
            <a:avLst/>
            <a:gdLst/>
            <a:ahLst/>
            <a:cxnLst/>
            <a:rect l="l" t="t" r="r" b="b"/>
            <a:pathLst>
              <a:path w="658718">
                <a:moveTo>
                  <a:pt x="0" y="0"/>
                </a:moveTo>
                <a:lnTo>
                  <a:pt x="658718" y="0"/>
                </a:lnTo>
              </a:path>
            </a:pathLst>
          </a:custGeom>
          <a:ln w="10146">
            <a:solidFill>
              <a:srgbClr val="EA5C34"/>
            </a:solidFill>
          </a:ln>
        </p:spPr>
        <p:txBody>
          <a:bodyPr wrap="square" lIns="0" tIns="0" rIns="0" bIns="0" rtlCol="0">
            <a:noAutofit/>
          </a:bodyPr>
          <a:lstStyle/>
          <a:p>
            <a:endParaRPr/>
          </a:p>
        </p:txBody>
      </p:sp>
      <p:sp>
        <p:nvSpPr>
          <p:cNvPr id="56" name="object 56"/>
          <p:cNvSpPr/>
          <p:nvPr/>
        </p:nvSpPr>
        <p:spPr>
          <a:xfrm>
            <a:off x="3236796" y="1472248"/>
            <a:ext cx="670483" cy="952801"/>
          </a:xfrm>
          <a:custGeom>
            <a:avLst/>
            <a:gdLst/>
            <a:ahLst/>
            <a:cxnLst/>
            <a:rect l="l" t="t" r="r" b="b"/>
            <a:pathLst>
              <a:path w="670483" h="952801">
                <a:moveTo>
                  <a:pt x="0" y="952801"/>
                </a:moveTo>
                <a:lnTo>
                  <a:pt x="670483" y="0"/>
                </a:lnTo>
              </a:path>
            </a:pathLst>
          </a:custGeom>
          <a:ln w="10146">
            <a:solidFill>
              <a:srgbClr val="513B93"/>
            </a:solidFill>
          </a:ln>
        </p:spPr>
        <p:txBody>
          <a:bodyPr wrap="square" lIns="0" tIns="0" rIns="0" bIns="0" rtlCol="0">
            <a:noAutofit/>
          </a:bodyPr>
          <a:lstStyle/>
          <a:p>
            <a:endParaRPr/>
          </a:p>
        </p:txBody>
      </p:sp>
      <p:sp>
        <p:nvSpPr>
          <p:cNvPr id="57" name="object 57"/>
          <p:cNvSpPr/>
          <p:nvPr/>
        </p:nvSpPr>
        <p:spPr>
          <a:xfrm>
            <a:off x="3236793" y="1778096"/>
            <a:ext cx="676366" cy="646950"/>
          </a:xfrm>
          <a:custGeom>
            <a:avLst/>
            <a:gdLst/>
            <a:ahLst/>
            <a:cxnLst/>
            <a:rect l="l" t="t" r="r" b="b"/>
            <a:pathLst>
              <a:path w="676366" h="646950">
                <a:moveTo>
                  <a:pt x="0" y="646950"/>
                </a:moveTo>
                <a:lnTo>
                  <a:pt x="676366" y="0"/>
                </a:lnTo>
              </a:path>
            </a:pathLst>
          </a:custGeom>
          <a:ln w="10146">
            <a:solidFill>
              <a:srgbClr val="4E3A8F"/>
            </a:solidFill>
          </a:ln>
        </p:spPr>
        <p:txBody>
          <a:bodyPr wrap="square" lIns="0" tIns="0" rIns="0" bIns="0" rtlCol="0">
            <a:noAutofit/>
          </a:bodyPr>
          <a:lstStyle/>
          <a:p>
            <a:endParaRPr/>
          </a:p>
        </p:txBody>
      </p:sp>
      <p:sp>
        <p:nvSpPr>
          <p:cNvPr id="60" name="object 58"/>
          <p:cNvSpPr txBox="1"/>
          <p:nvPr/>
        </p:nvSpPr>
        <p:spPr>
          <a:xfrm>
            <a:off x="467359" y="2814226"/>
            <a:ext cx="666750" cy="376555"/>
          </a:xfrm>
          <a:prstGeom prst="rect">
            <a:avLst/>
          </a:prstGeom>
        </p:spPr>
        <p:txBody>
          <a:bodyPr vert="horz" wrap="square" lIns="0" tIns="0" rIns="0" bIns="0" rtlCol="0">
            <a:noAutofit/>
          </a:bodyPr>
          <a:lstStyle/>
          <a:p>
            <a:pPr marL="12694" marR="12694">
              <a:lnSpc>
                <a:spcPct val="98100"/>
              </a:lnSpc>
            </a:pPr>
            <a:r>
              <a:rPr lang="ja-JP" altLang="en-US" sz="800" spc="15" dirty="0" smtClean="0">
                <a:solidFill>
                  <a:srgbClr val="FF0000"/>
                </a:solidFill>
                <a:latin typeface="Times New Roman"/>
                <a:cs typeface="Times New Roman"/>
              </a:rPr>
              <a:t>赤の変数</a:t>
            </a:r>
            <a:r>
              <a:rPr sz="800" spc="10" dirty="0" smtClean="0">
                <a:solidFill>
                  <a:srgbClr val="FF0000"/>
                </a:solidFill>
                <a:latin typeface="Times New Roman"/>
                <a:cs typeface="Times New Roman"/>
              </a:rPr>
              <a:t>: </a:t>
            </a:r>
            <a:endParaRPr lang="en-US" sz="800" spc="10" dirty="0" smtClean="0">
              <a:solidFill>
                <a:srgbClr val="FF0000"/>
              </a:solidFill>
              <a:latin typeface="Times New Roman"/>
              <a:cs typeface="Times New Roman"/>
            </a:endParaRPr>
          </a:p>
          <a:p>
            <a:pPr marL="12694" marR="12694">
              <a:lnSpc>
                <a:spcPct val="98100"/>
              </a:lnSpc>
            </a:pPr>
            <a:r>
              <a:rPr lang="ja-JP" altLang="en-US" sz="800" spc="30" dirty="0" smtClean="0">
                <a:solidFill>
                  <a:srgbClr val="0000FF"/>
                </a:solidFill>
                <a:latin typeface="Times New Roman"/>
                <a:cs typeface="Times New Roman"/>
              </a:rPr>
              <a:t>青の変数</a:t>
            </a:r>
            <a:r>
              <a:rPr sz="800" spc="10" dirty="0" smtClean="0">
                <a:solidFill>
                  <a:srgbClr val="0000FF"/>
                </a:solidFill>
                <a:latin typeface="Times New Roman"/>
                <a:cs typeface="Times New Roman"/>
              </a:rPr>
              <a:t>: </a:t>
            </a:r>
            <a:endParaRPr lang="en-US" sz="800" spc="30" dirty="0" smtClean="0">
              <a:solidFill>
                <a:srgbClr val="0000FF"/>
              </a:solidFill>
              <a:latin typeface="Times New Roman"/>
              <a:cs typeface="Times New Roman"/>
            </a:endParaRPr>
          </a:p>
          <a:p>
            <a:pPr marL="12694" marR="12694">
              <a:lnSpc>
                <a:spcPct val="98100"/>
              </a:lnSpc>
            </a:pPr>
            <a:r>
              <a:rPr lang="ja-JP" altLang="en-US" sz="800" spc="30" dirty="0" smtClean="0">
                <a:latin typeface="Times New Roman"/>
                <a:cs typeface="Times New Roman"/>
              </a:rPr>
              <a:t>黒の変数</a:t>
            </a:r>
            <a:r>
              <a:rPr sz="800" spc="10" dirty="0" smtClean="0">
                <a:latin typeface="Times New Roman"/>
                <a:cs typeface="Times New Roman"/>
              </a:rPr>
              <a:t>:</a:t>
            </a:r>
            <a:endParaRPr sz="800" dirty="0">
              <a:latin typeface="Times New Roman"/>
              <a:cs typeface="Times New Roman"/>
            </a:endParaRPr>
          </a:p>
        </p:txBody>
      </p:sp>
      <p:sp>
        <p:nvSpPr>
          <p:cNvPr id="61" name="object 59"/>
          <p:cNvSpPr txBox="1"/>
          <p:nvPr/>
        </p:nvSpPr>
        <p:spPr>
          <a:xfrm>
            <a:off x="1259634" y="2811910"/>
            <a:ext cx="2877820" cy="379095"/>
          </a:xfrm>
          <a:prstGeom prst="rect">
            <a:avLst/>
          </a:prstGeom>
        </p:spPr>
        <p:txBody>
          <a:bodyPr vert="horz" wrap="square" lIns="0" tIns="0" rIns="0" bIns="0" rtlCol="0">
            <a:noAutofit/>
          </a:bodyPr>
          <a:lstStyle/>
          <a:p>
            <a:pPr marL="12694"/>
            <a:r>
              <a:rPr lang="ja-JP" altLang="en-US" sz="800" spc="15" dirty="0" smtClean="0">
                <a:latin typeface="Times New Roman"/>
                <a:cs typeface="Times New Roman"/>
              </a:rPr>
              <a:t>方程式から解かれる「未知数」</a:t>
            </a:r>
            <a:endParaRPr sz="800" dirty="0">
              <a:latin typeface="Times New Roman"/>
              <a:cs typeface="Times New Roman"/>
            </a:endParaRPr>
          </a:p>
          <a:p>
            <a:pPr marL="12694" marR="12694">
              <a:lnSpc>
                <a:spcPts val="950"/>
              </a:lnSpc>
              <a:spcBef>
                <a:spcPts val="15"/>
              </a:spcBef>
            </a:pPr>
            <a:r>
              <a:rPr lang="ja-JP" altLang="en-US" sz="800" spc="-10" dirty="0" smtClean="0">
                <a:latin typeface="Times New Roman"/>
                <a:cs typeface="Times New Roman"/>
              </a:rPr>
              <a:t>方程式から解かれない「既知の変数」</a:t>
            </a:r>
            <a:endParaRPr lang="en-US" altLang="ja-JP" sz="800" spc="-10" dirty="0" smtClean="0">
              <a:latin typeface="Times New Roman"/>
              <a:cs typeface="Times New Roman"/>
            </a:endParaRPr>
          </a:p>
          <a:p>
            <a:pPr marL="12694" marR="12694">
              <a:lnSpc>
                <a:spcPts val="950"/>
              </a:lnSpc>
              <a:spcBef>
                <a:spcPts val="15"/>
              </a:spcBef>
            </a:pPr>
            <a:r>
              <a:rPr lang="ja-JP" altLang="en-US" sz="800" spc="10" dirty="0" smtClean="0">
                <a:latin typeface="Times New Roman"/>
                <a:cs typeface="Times New Roman"/>
              </a:rPr>
              <a:t>方程式にまだ </a:t>
            </a:r>
            <a:r>
              <a:rPr lang="en-US" altLang="ja-JP" sz="800" spc="10" dirty="0" smtClean="0">
                <a:latin typeface="Times New Roman"/>
                <a:cs typeface="Times New Roman"/>
              </a:rPr>
              <a:t>assign </a:t>
            </a:r>
            <a:r>
              <a:rPr lang="ja-JP" altLang="en-US" sz="800" spc="10" dirty="0" smtClean="0">
                <a:latin typeface="Times New Roman"/>
                <a:cs typeface="Times New Roman"/>
              </a:rPr>
              <a:t>されていない変数</a:t>
            </a:r>
            <a:endParaRPr sz="800" dirty="0">
              <a:latin typeface="Times New Roman"/>
              <a:cs typeface="Times New Roman"/>
            </a:endParaRPr>
          </a:p>
        </p:txBody>
      </p:sp>
    </p:spTree>
  </p:cSld>
  <p:clrMapOvr>
    <a:masterClrMapping/>
  </p:clrMapOvr>
  <p:transition>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5503" y="3"/>
            <a:ext cx="4051858" cy="710565"/>
          </a:xfrm>
          <a:prstGeom prst="rect">
            <a:avLst/>
          </a:prstGeom>
        </p:spPr>
        <p:txBody>
          <a:bodyPr vert="horz" wrap="square" lIns="0" tIns="0" rIns="0" bIns="0" rtlCol="0">
            <a:noAutofit/>
          </a:bodyPr>
          <a:lstStyle/>
          <a:p>
            <a:pPr>
              <a:lnSpc>
                <a:spcPts val="750"/>
              </a:lnSpc>
              <a:spcBef>
                <a:spcPts val="33"/>
              </a:spcBef>
            </a:pPr>
            <a:endParaRPr lang="en-US" sz="800" dirty="0" smtClean="0"/>
          </a:p>
          <a:p>
            <a:pPr>
              <a:lnSpc>
                <a:spcPts val="750"/>
              </a:lnSpc>
              <a:spcBef>
                <a:spcPts val="33"/>
              </a:spcBef>
            </a:pPr>
            <a:endParaRPr sz="800" dirty="0"/>
          </a:p>
          <a:p>
            <a:pPr marL="12694"/>
            <a:r>
              <a:rPr lang="ja-JP" altLang="en-US" sz="1400" spc="-30" dirty="0" smtClean="0">
                <a:latin typeface="Times New Roman"/>
                <a:cs typeface="Times New Roman"/>
              </a:rPr>
              <a:t>グラフを使った解法 </a:t>
            </a:r>
            <a:r>
              <a:rPr lang="en-US" altLang="ja-JP" sz="1400" dirty="0" smtClean="0">
                <a:latin typeface="Times New Roman"/>
                <a:cs typeface="Times New Roman"/>
              </a:rPr>
              <a:t>(assignation) XII</a:t>
            </a:r>
            <a:r>
              <a:rPr sz="1400" spc="-100" dirty="0" smtClean="0">
                <a:solidFill>
                  <a:srgbClr val="FFFFFF"/>
                </a:solidFill>
                <a:latin typeface="Times New Roman"/>
                <a:cs typeface="Times New Roman"/>
              </a:rPr>
              <a:t>X</a:t>
            </a:r>
            <a:r>
              <a:rPr sz="1400" spc="-55" dirty="0" smtClean="0">
                <a:solidFill>
                  <a:srgbClr val="FFFFFF"/>
                </a:solidFill>
                <a:latin typeface="Times New Roman"/>
                <a:cs typeface="Times New Roman"/>
              </a:rPr>
              <a:t>I</a:t>
            </a:r>
            <a:r>
              <a:rPr sz="1400" spc="-90" dirty="0" smtClean="0">
                <a:solidFill>
                  <a:srgbClr val="FFFFFF"/>
                </a:solidFill>
                <a:latin typeface="Times New Roman"/>
                <a:cs typeface="Times New Roman"/>
              </a:rPr>
              <a:t>I</a:t>
            </a:r>
            <a:endParaRPr sz="1400" dirty="0">
              <a:latin typeface="Times New Roman"/>
              <a:cs typeface="Times New Roman"/>
            </a:endParaRPr>
          </a:p>
        </p:txBody>
      </p:sp>
      <p:sp>
        <p:nvSpPr>
          <p:cNvPr id="3" name="object 3"/>
          <p:cNvSpPr txBox="1"/>
          <p:nvPr/>
        </p:nvSpPr>
        <p:spPr>
          <a:xfrm>
            <a:off x="625855" y="908432"/>
            <a:ext cx="774700" cy="1611630"/>
          </a:xfrm>
          <a:prstGeom prst="rect">
            <a:avLst/>
          </a:prstGeom>
        </p:spPr>
        <p:txBody>
          <a:bodyPr vert="horz" wrap="square" lIns="0" tIns="0" rIns="0" bIns="0" rtlCol="0">
            <a:noAutofit/>
          </a:bodyPr>
          <a:lstStyle/>
          <a:p>
            <a:pPr marL="32369" marR="234836">
              <a:lnSpc>
                <a:spcPct val="130000"/>
              </a:lnSpc>
            </a:pPr>
            <a:r>
              <a:rPr sz="800" spc="30" dirty="0">
                <a:solidFill>
                  <a:srgbClr val="FF0000"/>
                </a:solidFill>
                <a:latin typeface="Times New Roman"/>
                <a:cs typeface="Times New Roman"/>
              </a:rPr>
              <a:t>u</a:t>
            </a:r>
            <a:r>
              <a:rPr sz="900" spc="22" baseline="-9259" dirty="0">
                <a:solidFill>
                  <a:srgbClr val="FF0000"/>
                </a:solidFill>
                <a:latin typeface="Times New Roman"/>
                <a:cs typeface="Times New Roman"/>
              </a:rPr>
              <a:t>0 </a:t>
            </a:r>
            <a:r>
              <a:rPr sz="900" spc="-15" baseline="-9259" dirty="0">
                <a:solidFill>
                  <a:srgbClr val="FF0000"/>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15" dirty="0">
                <a:solidFill>
                  <a:srgbClr val="0000FF"/>
                </a:solidFill>
                <a:latin typeface="Times New Roman"/>
                <a:cs typeface="Times New Roman"/>
              </a:rPr>
              <a:t>f</a:t>
            </a:r>
            <a:r>
              <a:rPr sz="800" spc="-30" dirty="0">
                <a:solidFill>
                  <a:srgbClr val="0000FF"/>
                </a:solidFill>
                <a:latin typeface="Times New Roman"/>
                <a:cs typeface="Times New Roman"/>
              </a:rPr>
              <a:t> </a:t>
            </a:r>
            <a:r>
              <a:rPr sz="800" spc="50" dirty="0">
                <a:solidFill>
                  <a:srgbClr val="0000FF"/>
                </a:solidFill>
                <a:latin typeface="Times New Roman"/>
                <a:cs typeface="Times New Roman"/>
              </a:rPr>
              <a:t>(</a:t>
            </a:r>
            <a:r>
              <a:rPr sz="800" spc="130" dirty="0">
                <a:solidFill>
                  <a:srgbClr val="0000FF"/>
                </a:solidFill>
                <a:latin typeface="Times New Roman"/>
                <a:cs typeface="Times New Roman"/>
              </a:rPr>
              <a:t>t</a:t>
            </a:r>
            <a:r>
              <a:rPr sz="800" spc="60" dirty="0">
                <a:solidFill>
                  <a:srgbClr val="0000FF"/>
                </a:solidFill>
                <a:latin typeface="Times New Roman"/>
                <a:cs typeface="Times New Roman"/>
              </a:rPr>
              <a:t>)</a:t>
            </a:r>
            <a:r>
              <a:rPr sz="800" spc="45" dirty="0">
                <a:solidFill>
                  <a:srgbClr val="0000FF"/>
                </a:solidFill>
                <a:latin typeface="Times New Roman"/>
                <a:cs typeface="Times New Roman"/>
              </a:rPr>
              <a:t> </a:t>
            </a:r>
            <a:r>
              <a:rPr sz="800" spc="30" dirty="0">
                <a:solidFill>
                  <a:srgbClr val="0000FF"/>
                </a:solidFill>
                <a:latin typeface="Times New Roman"/>
                <a:cs typeface="Times New Roman"/>
              </a:rPr>
              <a:t>u</a:t>
            </a:r>
            <a:r>
              <a:rPr sz="900" spc="22" baseline="-9259" dirty="0">
                <a:solidFill>
                  <a:srgbClr val="0000FF"/>
                </a:solidFill>
                <a:latin typeface="Times New Roman"/>
                <a:cs typeface="Times New Roman"/>
              </a:rPr>
              <a:t>1 </a:t>
            </a:r>
            <a:r>
              <a:rPr sz="900" spc="-15" baseline="-9259"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10" dirty="0">
                <a:latin typeface="Times New Roman"/>
                <a:cs typeface="Times New Roman"/>
              </a:rPr>
              <a:t>R</a:t>
            </a:r>
            <a:r>
              <a:rPr sz="900" spc="22" baseline="-9259" dirty="0">
                <a:latin typeface="Times New Roman"/>
                <a:cs typeface="Times New Roman"/>
              </a:rPr>
              <a:t>1 </a:t>
            </a:r>
            <a:r>
              <a:rPr sz="900" spc="-104" baseline="-9259" dirty="0">
                <a:latin typeface="Times New Roman"/>
                <a:cs typeface="Times New Roman"/>
              </a:rPr>
              <a:t> </a:t>
            </a:r>
            <a:r>
              <a:rPr sz="800" spc="-70" dirty="0">
                <a:latin typeface="Gulim"/>
                <a:cs typeface="Gulim"/>
              </a:rPr>
              <a:t>·</a:t>
            </a:r>
            <a:r>
              <a:rPr sz="800" spc="-85" dirty="0">
                <a:latin typeface="Gulim"/>
                <a:cs typeface="Gulim"/>
              </a:rPr>
              <a:t> </a:t>
            </a:r>
            <a:r>
              <a:rPr sz="800" spc="-25" dirty="0">
                <a:solidFill>
                  <a:srgbClr val="FF0000"/>
                </a:solidFill>
                <a:latin typeface="Times New Roman"/>
                <a:cs typeface="Times New Roman"/>
              </a:rPr>
              <a:t>i</a:t>
            </a:r>
            <a:r>
              <a:rPr sz="900" spc="22" baseline="-9259" dirty="0">
                <a:solidFill>
                  <a:srgbClr val="FF0000"/>
                </a:solidFill>
                <a:latin typeface="Times New Roman"/>
                <a:cs typeface="Times New Roman"/>
              </a:rPr>
              <a:t>1</a:t>
            </a:r>
            <a:r>
              <a:rPr sz="900" spc="7" baseline="-9259" dirty="0">
                <a:solidFill>
                  <a:srgbClr val="FF0000"/>
                </a:solidFill>
                <a:latin typeface="Times New Roman"/>
                <a:cs typeface="Times New Roman"/>
              </a:rPr>
              <a:t> </a:t>
            </a:r>
            <a:r>
              <a:rPr sz="800" spc="30" dirty="0">
                <a:solidFill>
                  <a:srgbClr val="0000FF"/>
                </a:solidFill>
                <a:latin typeface="Times New Roman"/>
                <a:cs typeface="Times New Roman"/>
              </a:rPr>
              <a:t>u</a:t>
            </a:r>
            <a:r>
              <a:rPr sz="900" spc="22" baseline="-9259" dirty="0">
                <a:solidFill>
                  <a:srgbClr val="0000FF"/>
                </a:solidFill>
                <a:latin typeface="Times New Roman"/>
                <a:cs typeface="Times New Roman"/>
              </a:rPr>
              <a:t>2 </a:t>
            </a:r>
            <a:r>
              <a:rPr sz="900" spc="-15" baseline="-9259"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10" dirty="0">
                <a:latin typeface="Times New Roman"/>
                <a:cs typeface="Times New Roman"/>
              </a:rPr>
              <a:t>R</a:t>
            </a:r>
            <a:r>
              <a:rPr sz="900" spc="22" baseline="-9259" dirty="0">
                <a:latin typeface="Times New Roman"/>
                <a:cs typeface="Times New Roman"/>
              </a:rPr>
              <a:t>2 </a:t>
            </a:r>
            <a:r>
              <a:rPr sz="900" spc="-104" baseline="-9259" dirty="0">
                <a:latin typeface="Times New Roman"/>
                <a:cs typeface="Times New Roman"/>
              </a:rPr>
              <a:t> </a:t>
            </a:r>
            <a:r>
              <a:rPr sz="800" spc="-70" dirty="0">
                <a:latin typeface="Gulim"/>
                <a:cs typeface="Gulim"/>
              </a:rPr>
              <a:t>·</a:t>
            </a:r>
            <a:r>
              <a:rPr sz="800" spc="-85" dirty="0">
                <a:latin typeface="Gulim"/>
                <a:cs typeface="Gulim"/>
              </a:rPr>
              <a:t> </a:t>
            </a:r>
            <a:r>
              <a:rPr sz="800" spc="-25" dirty="0">
                <a:solidFill>
                  <a:srgbClr val="FF0000"/>
                </a:solidFill>
                <a:latin typeface="Times New Roman"/>
                <a:cs typeface="Times New Roman"/>
              </a:rPr>
              <a:t>i</a:t>
            </a:r>
            <a:r>
              <a:rPr sz="900" spc="22" baseline="-9259" dirty="0">
                <a:solidFill>
                  <a:srgbClr val="FF0000"/>
                </a:solidFill>
                <a:latin typeface="Times New Roman"/>
                <a:cs typeface="Times New Roman"/>
              </a:rPr>
              <a:t>2</a:t>
            </a:r>
            <a:endParaRPr sz="900" baseline="-9259">
              <a:latin typeface="Times New Roman"/>
              <a:cs typeface="Times New Roman"/>
            </a:endParaRPr>
          </a:p>
          <a:p>
            <a:pPr marL="32369" marR="12694" indent="-3175">
              <a:lnSpc>
                <a:spcPts val="1250"/>
              </a:lnSpc>
              <a:spcBef>
                <a:spcPts val="75"/>
              </a:spcBef>
            </a:pPr>
            <a:r>
              <a:rPr sz="800" spc="30" dirty="0">
                <a:solidFill>
                  <a:srgbClr val="0000FF"/>
                </a:solidFill>
                <a:latin typeface="Times New Roman"/>
                <a:cs typeface="Times New Roman"/>
              </a:rPr>
              <a:t>u</a:t>
            </a:r>
            <a:r>
              <a:rPr sz="900" spc="-37" baseline="-13888" dirty="0">
                <a:solidFill>
                  <a:srgbClr val="0000FF"/>
                </a:solidFill>
                <a:latin typeface="Times New Roman"/>
                <a:cs typeface="Times New Roman"/>
              </a:rPr>
              <a:t>L </a:t>
            </a:r>
            <a:r>
              <a:rPr sz="900" spc="-15" baseline="-13888"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30" dirty="0">
                <a:latin typeface="Times New Roman"/>
                <a:cs typeface="Times New Roman"/>
              </a:rPr>
              <a:t>L</a:t>
            </a:r>
            <a:r>
              <a:rPr sz="800" spc="-15" dirty="0">
                <a:latin typeface="Times New Roman"/>
                <a:cs typeface="Times New Roman"/>
              </a:rPr>
              <a:t> </a:t>
            </a:r>
            <a:r>
              <a:rPr sz="800" spc="-70" dirty="0">
                <a:latin typeface="Gulim"/>
                <a:cs typeface="Gulim"/>
              </a:rPr>
              <a:t>·</a:t>
            </a:r>
            <a:r>
              <a:rPr sz="800" spc="-85" dirty="0">
                <a:latin typeface="Gulim"/>
                <a:cs typeface="Gulim"/>
              </a:rPr>
              <a:t> </a:t>
            </a:r>
            <a:r>
              <a:rPr sz="800" spc="30" dirty="0">
                <a:solidFill>
                  <a:srgbClr val="FF0000"/>
                </a:solidFill>
                <a:latin typeface="Times New Roman"/>
                <a:cs typeface="Times New Roman"/>
              </a:rPr>
              <a:t>d</a:t>
            </a:r>
            <a:r>
              <a:rPr sz="800" spc="-25" dirty="0">
                <a:solidFill>
                  <a:srgbClr val="FF0000"/>
                </a:solidFill>
                <a:latin typeface="Times New Roman"/>
                <a:cs typeface="Times New Roman"/>
              </a:rPr>
              <a:t>i</a:t>
            </a:r>
            <a:r>
              <a:rPr sz="900" spc="37" baseline="-13888" dirty="0">
                <a:solidFill>
                  <a:srgbClr val="FF0000"/>
                </a:solidFill>
                <a:latin typeface="Times New Roman"/>
                <a:cs typeface="Times New Roman"/>
              </a:rPr>
              <a:t>L</a:t>
            </a:r>
            <a:r>
              <a:rPr sz="800" spc="195" dirty="0">
                <a:solidFill>
                  <a:srgbClr val="FF0000"/>
                </a:solidFill>
                <a:latin typeface="Arial"/>
                <a:cs typeface="Arial"/>
              </a:rPr>
              <a:t>/</a:t>
            </a:r>
            <a:r>
              <a:rPr sz="800" spc="30" dirty="0">
                <a:solidFill>
                  <a:srgbClr val="FF0000"/>
                </a:solidFill>
                <a:latin typeface="Times New Roman"/>
                <a:cs typeface="Times New Roman"/>
              </a:rPr>
              <a:t>d</a:t>
            </a:r>
            <a:r>
              <a:rPr sz="800" spc="80" dirty="0">
                <a:solidFill>
                  <a:srgbClr val="FF0000"/>
                </a:solidFill>
                <a:latin typeface="Times New Roman"/>
                <a:cs typeface="Times New Roman"/>
              </a:rPr>
              <a:t>t</a:t>
            </a:r>
            <a:r>
              <a:rPr sz="800" spc="70" dirty="0">
                <a:solidFill>
                  <a:srgbClr val="FF0000"/>
                </a:solidFill>
                <a:latin typeface="Times New Roman"/>
                <a:cs typeface="Times New Roman"/>
              </a:rPr>
              <a:t> </a:t>
            </a:r>
            <a:r>
              <a:rPr sz="800" spc="-25" dirty="0">
                <a:solidFill>
                  <a:srgbClr val="0000FF"/>
                </a:solidFill>
                <a:latin typeface="Times New Roman"/>
                <a:cs typeface="Times New Roman"/>
              </a:rPr>
              <a:t>i</a:t>
            </a:r>
            <a:r>
              <a:rPr sz="900" baseline="-13888" dirty="0">
                <a:solidFill>
                  <a:srgbClr val="0000FF"/>
                </a:solidFill>
                <a:latin typeface="Times New Roman"/>
                <a:cs typeface="Times New Roman"/>
              </a:rPr>
              <a:t>C </a:t>
            </a:r>
            <a:r>
              <a:rPr sz="900" spc="75" baseline="-13888"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5" dirty="0">
                <a:latin typeface="Times New Roman"/>
                <a:cs typeface="Times New Roman"/>
              </a:rPr>
              <a:t>C</a:t>
            </a:r>
            <a:r>
              <a:rPr sz="800" spc="75" dirty="0">
                <a:latin typeface="Times New Roman"/>
                <a:cs typeface="Times New Roman"/>
              </a:rPr>
              <a:t> </a:t>
            </a:r>
            <a:r>
              <a:rPr sz="800" spc="-70" dirty="0">
                <a:latin typeface="Gulim"/>
                <a:cs typeface="Gulim"/>
              </a:rPr>
              <a:t>· </a:t>
            </a:r>
            <a:r>
              <a:rPr sz="800" spc="30" dirty="0">
                <a:solidFill>
                  <a:srgbClr val="FF0000"/>
                </a:solidFill>
                <a:latin typeface="Times New Roman"/>
                <a:cs typeface="Times New Roman"/>
              </a:rPr>
              <a:t>du</a:t>
            </a:r>
            <a:r>
              <a:rPr sz="900" baseline="-13888" dirty="0">
                <a:solidFill>
                  <a:srgbClr val="FF0000"/>
                </a:solidFill>
                <a:latin typeface="Times New Roman"/>
                <a:cs typeface="Times New Roman"/>
              </a:rPr>
              <a:t>C</a:t>
            </a:r>
            <a:r>
              <a:rPr sz="900" spc="-44" baseline="-13888" dirty="0">
                <a:solidFill>
                  <a:srgbClr val="FF0000"/>
                </a:solidFill>
                <a:latin typeface="Times New Roman"/>
                <a:cs typeface="Times New Roman"/>
              </a:rPr>
              <a:t> </a:t>
            </a:r>
            <a:r>
              <a:rPr sz="800" spc="195" dirty="0">
                <a:solidFill>
                  <a:srgbClr val="FF0000"/>
                </a:solidFill>
                <a:latin typeface="Arial"/>
                <a:cs typeface="Arial"/>
              </a:rPr>
              <a:t>/</a:t>
            </a:r>
            <a:r>
              <a:rPr sz="800" spc="30" dirty="0">
                <a:solidFill>
                  <a:srgbClr val="FF0000"/>
                </a:solidFill>
                <a:latin typeface="Times New Roman"/>
                <a:cs typeface="Times New Roman"/>
              </a:rPr>
              <a:t>d</a:t>
            </a:r>
            <a:r>
              <a:rPr sz="800" spc="80" dirty="0">
                <a:solidFill>
                  <a:srgbClr val="FF0000"/>
                </a:solidFill>
                <a:latin typeface="Times New Roman"/>
                <a:cs typeface="Times New Roman"/>
              </a:rPr>
              <a:t>t</a:t>
            </a:r>
            <a:r>
              <a:rPr sz="800" spc="70" dirty="0">
                <a:solidFill>
                  <a:srgbClr val="FF0000"/>
                </a:solidFill>
                <a:latin typeface="Times New Roman"/>
                <a:cs typeface="Times New Roman"/>
              </a:rPr>
              <a:t> </a:t>
            </a:r>
            <a:r>
              <a:rPr sz="800" spc="30" dirty="0">
                <a:solidFill>
                  <a:srgbClr val="0000FF"/>
                </a:solidFill>
                <a:latin typeface="Times New Roman"/>
                <a:cs typeface="Times New Roman"/>
              </a:rPr>
              <a:t>u</a:t>
            </a:r>
            <a:r>
              <a:rPr sz="900" spc="22" baseline="-9259" dirty="0">
                <a:solidFill>
                  <a:srgbClr val="0000FF"/>
                </a:solidFill>
                <a:latin typeface="Times New Roman"/>
                <a:cs typeface="Times New Roman"/>
              </a:rPr>
              <a:t>0 </a:t>
            </a:r>
            <a:r>
              <a:rPr sz="900" spc="-15" baseline="-9259"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30" dirty="0">
                <a:solidFill>
                  <a:srgbClr val="FF0000"/>
                </a:solidFill>
                <a:latin typeface="Times New Roman"/>
                <a:cs typeface="Times New Roman"/>
              </a:rPr>
              <a:t>u</a:t>
            </a:r>
            <a:r>
              <a:rPr sz="900" spc="22" baseline="-9259" dirty="0">
                <a:solidFill>
                  <a:srgbClr val="FF0000"/>
                </a:solidFill>
                <a:latin typeface="Times New Roman"/>
                <a:cs typeface="Times New Roman"/>
              </a:rPr>
              <a:t>1 </a:t>
            </a:r>
            <a:r>
              <a:rPr sz="900" spc="-104" baseline="-9259" dirty="0">
                <a:solidFill>
                  <a:srgbClr val="FF0000"/>
                </a:solidFill>
                <a:latin typeface="Times New Roman"/>
                <a:cs typeface="Times New Roman"/>
              </a:rPr>
              <a:t> </a:t>
            </a:r>
            <a:r>
              <a:rPr sz="800" spc="200" dirty="0">
                <a:latin typeface="Times New Roman"/>
                <a:cs typeface="Times New Roman"/>
              </a:rPr>
              <a:t>+</a:t>
            </a:r>
            <a:r>
              <a:rPr sz="800" spc="-10" dirty="0">
                <a:latin typeface="Times New Roman"/>
                <a:cs typeface="Times New Roman"/>
              </a:rPr>
              <a:t> </a:t>
            </a:r>
            <a:r>
              <a:rPr sz="800" spc="30" dirty="0">
                <a:solidFill>
                  <a:srgbClr val="0000FF"/>
                </a:solidFill>
                <a:latin typeface="Times New Roman"/>
                <a:cs typeface="Times New Roman"/>
              </a:rPr>
              <a:t>u</a:t>
            </a:r>
            <a:r>
              <a:rPr sz="900" baseline="-13888" dirty="0">
                <a:solidFill>
                  <a:srgbClr val="0000FF"/>
                </a:solidFill>
                <a:latin typeface="Times New Roman"/>
                <a:cs typeface="Times New Roman"/>
              </a:rPr>
              <a:t>C</a:t>
            </a:r>
            <a:endParaRPr sz="900" baseline="-13888">
              <a:latin typeface="Times New Roman"/>
              <a:cs typeface="Times New Roman"/>
            </a:endParaRPr>
          </a:p>
          <a:p>
            <a:pPr marL="12694" marR="166289" indent="16501">
              <a:lnSpc>
                <a:spcPts val="1240"/>
              </a:lnSpc>
              <a:spcBef>
                <a:spcPts val="5"/>
              </a:spcBef>
            </a:pPr>
            <a:r>
              <a:rPr sz="800" spc="30" dirty="0">
                <a:solidFill>
                  <a:srgbClr val="FF0000"/>
                </a:solidFill>
                <a:latin typeface="Times New Roman"/>
                <a:cs typeface="Times New Roman"/>
              </a:rPr>
              <a:t>u</a:t>
            </a:r>
            <a:r>
              <a:rPr sz="900" spc="-37" baseline="-13888" dirty="0">
                <a:solidFill>
                  <a:srgbClr val="FF0000"/>
                </a:solidFill>
                <a:latin typeface="Times New Roman"/>
                <a:cs typeface="Times New Roman"/>
              </a:rPr>
              <a:t>L </a:t>
            </a:r>
            <a:r>
              <a:rPr sz="900" spc="-15" baseline="-13888" dirty="0">
                <a:solidFill>
                  <a:srgbClr val="FF0000"/>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30" dirty="0">
                <a:solidFill>
                  <a:srgbClr val="0000FF"/>
                </a:solidFill>
                <a:latin typeface="Times New Roman"/>
                <a:cs typeface="Times New Roman"/>
              </a:rPr>
              <a:t>u</a:t>
            </a:r>
            <a:r>
              <a:rPr sz="900" spc="22" baseline="-9259" dirty="0">
                <a:solidFill>
                  <a:srgbClr val="0000FF"/>
                </a:solidFill>
                <a:latin typeface="Times New Roman"/>
                <a:cs typeface="Times New Roman"/>
              </a:rPr>
              <a:t>1 </a:t>
            </a:r>
            <a:r>
              <a:rPr sz="900" spc="-104" baseline="-9259" dirty="0">
                <a:solidFill>
                  <a:srgbClr val="0000FF"/>
                </a:solidFill>
                <a:latin typeface="Times New Roman"/>
                <a:cs typeface="Times New Roman"/>
              </a:rPr>
              <a:t> </a:t>
            </a:r>
            <a:r>
              <a:rPr sz="800" spc="200" dirty="0">
                <a:latin typeface="Times New Roman"/>
                <a:cs typeface="Times New Roman"/>
              </a:rPr>
              <a:t>+</a:t>
            </a:r>
            <a:r>
              <a:rPr sz="800" spc="-10" dirty="0">
                <a:latin typeface="Times New Roman"/>
                <a:cs typeface="Times New Roman"/>
              </a:rPr>
              <a:t> </a:t>
            </a:r>
            <a:r>
              <a:rPr sz="800" spc="30" dirty="0">
                <a:solidFill>
                  <a:srgbClr val="0000FF"/>
                </a:solidFill>
                <a:latin typeface="Times New Roman"/>
                <a:cs typeface="Times New Roman"/>
              </a:rPr>
              <a:t>u</a:t>
            </a:r>
            <a:r>
              <a:rPr sz="900" spc="22" baseline="-9259" dirty="0">
                <a:solidFill>
                  <a:srgbClr val="0000FF"/>
                </a:solidFill>
                <a:latin typeface="Times New Roman"/>
                <a:cs typeface="Times New Roman"/>
              </a:rPr>
              <a:t>2</a:t>
            </a:r>
            <a:r>
              <a:rPr sz="900" spc="7" baseline="-9259" dirty="0">
                <a:solidFill>
                  <a:srgbClr val="0000FF"/>
                </a:solidFill>
                <a:latin typeface="Times New Roman"/>
                <a:cs typeface="Times New Roman"/>
              </a:rPr>
              <a:t> </a:t>
            </a:r>
            <a:r>
              <a:rPr sz="800" spc="30" dirty="0">
                <a:solidFill>
                  <a:srgbClr val="0000FF"/>
                </a:solidFill>
                <a:latin typeface="Times New Roman"/>
                <a:cs typeface="Times New Roman"/>
              </a:rPr>
              <a:t>u</a:t>
            </a:r>
            <a:r>
              <a:rPr sz="900" baseline="-13888" dirty="0">
                <a:solidFill>
                  <a:srgbClr val="0000FF"/>
                </a:solidFill>
                <a:latin typeface="Times New Roman"/>
                <a:cs typeface="Times New Roman"/>
              </a:rPr>
              <a:t>C </a:t>
            </a:r>
            <a:r>
              <a:rPr sz="900" spc="89" baseline="-13888"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30" dirty="0">
                <a:solidFill>
                  <a:srgbClr val="FF0000"/>
                </a:solidFill>
                <a:latin typeface="Times New Roman"/>
                <a:cs typeface="Times New Roman"/>
              </a:rPr>
              <a:t>u</a:t>
            </a:r>
            <a:r>
              <a:rPr sz="900" spc="22" baseline="-9259" dirty="0">
                <a:solidFill>
                  <a:srgbClr val="FF0000"/>
                </a:solidFill>
                <a:latin typeface="Times New Roman"/>
                <a:cs typeface="Times New Roman"/>
              </a:rPr>
              <a:t>2</a:t>
            </a:r>
            <a:endParaRPr sz="900" baseline="-9259">
              <a:latin typeface="Times New Roman"/>
              <a:cs typeface="Times New Roman"/>
            </a:endParaRPr>
          </a:p>
          <a:p>
            <a:pPr marL="62835" marR="214524">
              <a:lnSpc>
                <a:spcPts val="1250"/>
              </a:lnSpc>
            </a:pPr>
            <a:r>
              <a:rPr sz="800" spc="-25" dirty="0">
                <a:solidFill>
                  <a:srgbClr val="FF0000"/>
                </a:solidFill>
                <a:latin typeface="Times New Roman"/>
                <a:cs typeface="Times New Roman"/>
              </a:rPr>
              <a:t>i</a:t>
            </a:r>
            <a:r>
              <a:rPr sz="900" spc="22" baseline="-9259" dirty="0">
                <a:solidFill>
                  <a:srgbClr val="FF0000"/>
                </a:solidFill>
                <a:latin typeface="Times New Roman"/>
                <a:cs typeface="Times New Roman"/>
              </a:rPr>
              <a:t>0 </a:t>
            </a:r>
            <a:r>
              <a:rPr sz="900" spc="-30" baseline="-9259" dirty="0">
                <a:solidFill>
                  <a:srgbClr val="FF0000"/>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25" dirty="0">
                <a:solidFill>
                  <a:srgbClr val="0000FF"/>
                </a:solidFill>
                <a:latin typeface="Times New Roman"/>
                <a:cs typeface="Times New Roman"/>
              </a:rPr>
              <a:t>i</a:t>
            </a:r>
            <a:r>
              <a:rPr sz="900" spc="22" baseline="-9259" dirty="0">
                <a:solidFill>
                  <a:srgbClr val="0000FF"/>
                </a:solidFill>
                <a:latin typeface="Times New Roman"/>
                <a:cs typeface="Times New Roman"/>
              </a:rPr>
              <a:t>1 </a:t>
            </a:r>
            <a:r>
              <a:rPr sz="900" spc="-104" baseline="-9259" dirty="0">
                <a:solidFill>
                  <a:srgbClr val="0000FF"/>
                </a:solidFill>
                <a:latin typeface="Times New Roman"/>
                <a:cs typeface="Times New Roman"/>
              </a:rPr>
              <a:t> </a:t>
            </a:r>
            <a:r>
              <a:rPr sz="800" spc="200" dirty="0">
                <a:latin typeface="Times New Roman"/>
                <a:cs typeface="Times New Roman"/>
              </a:rPr>
              <a:t>+</a:t>
            </a:r>
            <a:r>
              <a:rPr sz="800" spc="-20" dirty="0">
                <a:latin typeface="Times New Roman"/>
                <a:cs typeface="Times New Roman"/>
              </a:rPr>
              <a:t> </a:t>
            </a:r>
            <a:r>
              <a:rPr sz="800" spc="-25" dirty="0">
                <a:solidFill>
                  <a:srgbClr val="0000FF"/>
                </a:solidFill>
                <a:latin typeface="Times New Roman"/>
                <a:cs typeface="Times New Roman"/>
              </a:rPr>
              <a:t>i</a:t>
            </a:r>
            <a:r>
              <a:rPr sz="900" spc="-37" baseline="-13888" dirty="0">
                <a:solidFill>
                  <a:srgbClr val="0000FF"/>
                </a:solidFill>
                <a:latin typeface="Times New Roman"/>
                <a:cs typeface="Times New Roman"/>
              </a:rPr>
              <a:t>L</a:t>
            </a:r>
            <a:r>
              <a:rPr sz="900" spc="-15" baseline="-13888" dirty="0">
                <a:solidFill>
                  <a:srgbClr val="0000FF"/>
                </a:solidFill>
                <a:latin typeface="Times New Roman"/>
                <a:cs typeface="Times New Roman"/>
              </a:rPr>
              <a:t> </a:t>
            </a:r>
            <a:r>
              <a:rPr sz="800" spc="-25" dirty="0">
                <a:solidFill>
                  <a:srgbClr val="0000FF"/>
                </a:solidFill>
                <a:latin typeface="Times New Roman"/>
                <a:cs typeface="Times New Roman"/>
              </a:rPr>
              <a:t>i</a:t>
            </a:r>
            <a:r>
              <a:rPr sz="900" spc="22" baseline="-9259" dirty="0">
                <a:solidFill>
                  <a:srgbClr val="0000FF"/>
                </a:solidFill>
                <a:latin typeface="Times New Roman"/>
                <a:cs typeface="Times New Roman"/>
              </a:rPr>
              <a:t>1 </a:t>
            </a:r>
            <a:r>
              <a:rPr sz="900" spc="-30" baseline="-9259"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25" dirty="0">
                <a:solidFill>
                  <a:srgbClr val="0000FF"/>
                </a:solidFill>
                <a:latin typeface="Times New Roman"/>
                <a:cs typeface="Times New Roman"/>
              </a:rPr>
              <a:t>i</a:t>
            </a:r>
            <a:r>
              <a:rPr sz="900" spc="22" baseline="-9259" dirty="0">
                <a:solidFill>
                  <a:srgbClr val="0000FF"/>
                </a:solidFill>
                <a:latin typeface="Times New Roman"/>
                <a:cs typeface="Times New Roman"/>
              </a:rPr>
              <a:t>2 </a:t>
            </a:r>
            <a:r>
              <a:rPr sz="900" spc="-104" baseline="-9259" dirty="0">
                <a:solidFill>
                  <a:srgbClr val="0000FF"/>
                </a:solidFill>
                <a:latin typeface="Times New Roman"/>
                <a:cs typeface="Times New Roman"/>
              </a:rPr>
              <a:t> </a:t>
            </a:r>
            <a:r>
              <a:rPr sz="800" spc="200" dirty="0">
                <a:latin typeface="Times New Roman"/>
                <a:cs typeface="Times New Roman"/>
              </a:rPr>
              <a:t>+</a:t>
            </a:r>
            <a:r>
              <a:rPr sz="800" spc="-20" dirty="0">
                <a:latin typeface="Times New Roman"/>
                <a:cs typeface="Times New Roman"/>
              </a:rPr>
              <a:t> </a:t>
            </a:r>
            <a:r>
              <a:rPr sz="800" spc="-25" dirty="0">
                <a:solidFill>
                  <a:srgbClr val="FF0000"/>
                </a:solidFill>
                <a:latin typeface="Times New Roman"/>
                <a:cs typeface="Times New Roman"/>
              </a:rPr>
              <a:t>i</a:t>
            </a:r>
            <a:r>
              <a:rPr sz="900" baseline="-13888" dirty="0">
                <a:solidFill>
                  <a:srgbClr val="FF0000"/>
                </a:solidFill>
                <a:latin typeface="Times New Roman"/>
                <a:cs typeface="Times New Roman"/>
              </a:rPr>
              <a:t>C</a:t>
            </a:r>
            <a:endParaRPr sz="900" baseline="-13888">
              <a:latin typeface="Times New Roman"/>
              <a:cs typeface="Times New Roman"/>
            </a:endParaRPr>
          </a:p>
        </p:txBody>
      </p:sp>
      <p:sp>
        <p:nvSpPr>
          <p:cNvPr id="4" name="object 4"/>
          <p:cNvSpPr txBox="1"/>
          <p:nvPr/>
        </p:nvSpPr>
        <p:spPr>
          <a:xfrm>
            <a:off x="2818294" y="924891"/>
            <a:ext cx="274320" cy="119380"/>
          </a:xfrm>
          <a:prstGeom prst="rect">
            <a:avLst/>
          </a:prstGeom>
        </p:spPr>
        <p:txBody>
          <a:bodyPr vert="horz" wrap="square" lIns="0" tIns="0" rIns="0" bIns="0" rtlCol="0">
            <a:noAutofit/>
          </a:bodyPr>
          <a:lstStyle/>
          <a:p>
            <a:pPr marL="12694"/>
            <a:r>
              <a:rPr sz="700" spc="5" dirty="0">
                <a:solidFill>
                  <a:srgbClr val="E56130"/>
                </a:solidFill>
                <a:latin typeface="Arial"/>
                <a:cs typeface="Arial"/>
              </a:rPr>
              <a:t>Eq.(1)</a:t>
            </a:r>
            <a:endParaRPr sz="700">
              <a:latin typeface="Arial"/>
              <a:cs typeface="Arial"/>
            </a:endParaRPr>
          </a:p>
        </p:txBody>
      </p:sp>
      <p:sp>
        <p:nvSpPr>
          <p:cNvPr id="5" name="object 5"/>
          <p:cNvSpPr/>
          <p:nvPr/>
        </p:nvSpPr>
        <p:spPr>
          <a:xfrm>
            <a:off x="2783906" y="913503"/>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6" name="object 6"/>
          <p:cNvSpPr txBox="1"/>
          <p:nvPr/>
        </p:nvSpPr>
        <p:spPr>
          <a:xfrm>
            <a:off x="2819309" y="1088556"/>
            <a:ext cx="274320" cy="119380"/>
          </a:xfrm>
          <a:prstGeom prst="rect">
            <a:avLst/>
          </a:prstGeom>
        </p:spPr>
        <p:txBody>
          <a:bodyPr vert="horz" wrap="square" lIns="0" tIns="0" rIns="0" bIns="0" rtlCol="0">
            <a:noAutofit/>
          </a:bodyPr>
          <a:lstStyle/>
          <a:p>
            <a:pPr marL="12694"/>
            <a:r>
              <a:rPr sz="700" spc="5" dirty="0">
                <a:solidFill>
                  <a:srgbClr val="EF6C32"/>
                </a:solidFill>
                <a:latin typeface="Arial"/>
                <a:cs typeface="Arial"/>
              </a:rPr>
              <a:t>Eq.(6)</a:t>
            </a:r>
            <a:endParaRPr sz="700">
              <a:latin typeface="Arial"/>
              <a:cs typeface="Arial"/>
            </a:endParaRPr>
          </a:p>
        </p:txBody>
      </p:sp>
      <p:sp>
        <p:nvSpPr>
          <p:cNvPr id="7" name="object 7"/>
          <p:cNvSpPr/>
          <p:nvPr/>
        </p:nvSpPr>
        <p:spPr>
          <a:xfrm>
            <a:off x="2784942" y="1077165"/>
            <a:ext cx="441114" cy="129385"/>
          </a:xfrm>
          <a:custGeom>
            <a:avLst/>
            <a:gdLst/>
            <a:ahLst/>
            <a:cxnLst/>
            <a:rect l="l" t="t" r="r" b="b"/>
            <a:pathLst>
              <a:path w="441114" h="129385">
                <a:moveTo>
                  <a:pt x="0" y="129385"/>
                </a:moveTo>
                <a:lnTo>
                  <a:pt x="441114" y="129385"/>
                </a:lnTo>
                <a:lnTo>
                  <a:pt x="441114"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8" name="object 8"/>
          <p:cNvSpPr txBox="1"/>
          <p:nvPr/>
        </p:nvSpPr>
        <p:spPr>
          <a:xfrm>
            <a:off x="2820325" y="1246340"/>
            <a:ext cx="274320" cy="119380"/>
          </a:xfrm>
          <a:prstGeom prst="rect">
            <a:avLst/>
          </a:prstGeom>
        </p:spPr>
        <p:txBody>
          <a:bodyPr vert="horz" wrap="square" lIns="0" tIns="0" rIns="0" bIns="0" rtlCol="0">
            <a:noAutofit/>
          </a:bodyPr>
          <a:lstStyle/>
          <a:p>
            <a:pPr marL="12694"/>
            <a:r>
              <a:rPr sz="700" spc="5" dirty="0">
                <a:solidFill>
                  <a:srgbClr val="E86535"/>
                </a:solidFill>
                <a:latin typeface="Arial"/>
                <a:cs typeface="Arial"/>
              </a:rPr>
              <a:t>Eq.(3)</a:t>
            </a:r>
            <a:endParaRPr sz="700">
              <a:latin typeface="Arial"/>
              <a:cs typeface="Arial"/>
            </a:endParaRPr>
          </a:p>
        </p:txBody>
      </p:sp>
      <p:sp>
        <p:nvSpPr>
          <p:cNvPr id="9" name="object 9"/>
          <p:cNvSpPr/>
          <p:nvPr/>
        </p:nvSpPr>
        <p:spPr>
          <a:xfrm>
            <a:off x="2785978" y="1234942"/>
            <a:ext cx="441120" cy="129391"/>
          </a:xfrm>
          <a:custGeom>
            <a:avLst/>
            <a:gdLst/>
            <a:ahLst/>
            <a:cxnLst/>
            <a:rect l="l" t="t" r="r" b="b"/>
            <a:pathLst>
              <a:path w="441120" h="129391">
                <a:moveTo>
                  <a:pt x="0" y="129391"/>
                </a:moveTo>
                <a:lnTo>
                  <a:pt x="441120" y="129391"/>
                </a:lnTo>
                <a:lnTo>
                  <a:pt x="441120" y="0"/>
                </a:lnTo>
                <a:lnTo>
                  <a:pt x="0" y="0"/>
                </a:lnTo>
                <a:lnTo>
                  <a:pt x="0" y="129391"/>
                </a:lnTo>
                <a:close/>
              </a:path>
            </a:pathLst>
          </a:custGeom>
          <a:ln w="10146">
            <a:solidFill>
              <a:srgbClr val="231F20"/>
            </a:solidFill>
          </a:ln>
        </p:spPr>
        <p:txBody>
          <a:bodyPr wrap="square" lIns="0" tIns="0" rIns="0" bIns="0" rtlCol="0">
            <a:noAutofit/>
          </a:bodyPr>
          <a:lstStyle/>
          <a:p>
            <a:endParaRPr/>
          </a:p>
        </p:txBody>
      </p:sp>
      <p:sp>
        <p:nvSpPr>
          <p:cNvPr id="10" name="object 10"/>
          <p:cNvSpPr txBox="1"/>
          <p:nvPr/>
        </p:nvSpPr>
        <p:spPr>
          <a:xfrm>
            <a:off x="2819309" y="1406144"/>
            <a:ext cx="274320" cy="119380"/>
          </a:xfrm>
          <a:prstGeom prst="rect">
            <a:avLst/>
          </a:prstGeom>
        </p:spPr>
        <p:txBody>
          <a:bodyPr vert="horz" wrap="square" lIns="0" tIns="0" rIns="0" bIns="0" rtlCol="0">
            <a:noAutofit/>
          </a:bodyPr>
          <a:lstStyle/>
          <a:p>
            <a:pPr marL="12694"/>
            <a:r>
              <a:rPr sz="700" spc="5" dirty="0">
                <a:solidFill>
                  <a:srgbClr val="EC6F38"/>
                </a:solidFill>
                <a:latin typeface="Arial"/>
                <a:cs typeface="Arial"/>
              </a:rPr>
              <a:t>Eq.(9)</a:t>
            </a:r>
            <a:endParaRPr sz="700">
              <a:latin typeface="Arial"/>
              <a:cs typeface="Arial"/>
            </a:endParaRPr>
          </a:p>
        </p:txBody>
      </p:sp>
      <p:sp>
        <p:nvSpPr>
          <p:cNvPr id="11" name="object 11"/>
          <p:cNvSpPr/>
          <p:nvPr/>
        </p:nvSpPr>
        <p:spPr>
          <a:xfrm>
            <a:off x="2784942" y="1394752"/>
            <a:ext cx="441114" cy="129385"/>
          </a:xfrm>
          <a:custGeom>
            <a:avLst/>
            <a:gdLst/>
            <a:ahLst/>
            <a:cxnLst/>
            <a:rect l="l" t="t" r="r" b="b"/>
            <a:pathLst>
              <a:path w="441114" h="129385">
                <a:moveTo>
                  <a:pt x="0" y="129385"/>
                </a:moveTo>
                <a:lnTo>
                  <a:pt x="441114" y="129385"/>
                </a:lnTo>
                <a:lnTo>
                  <a:pt x="441114"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12" name="object 12"/>
          <p:cNvSpPr txBox="1"/>
          <p:nvPr/>
        </p:nvSpPr>
        <p:spPr>
          <a:xfrm>
            <a:off x="2820325" y="1569809"/>
            <a:ext cx="274320" cy="119380"/>
          </a:xfrm>
          <a:prstGeom prst="rect">
            <a:avLst/>
          </a:prstGeom>
        </p:spPr>
        <p:txBody>
          <a:bodyPr vert="horz" wrap="square" lIns="0" tIns="0" rIns="0" bIns="0" rtlCol="0">
            <a:noAutofit/>
          </a:bodyPr>
          <a:lstStyle/>
          <a:p>
            <a:pPr marL="12694"/>
            <a:r>
              <a:rPr sz="700" spc="5" dirty="0">
                <a:solidFill>
                  <a:srgbClr val="EB6B31"/>
                </a:solidFill>
                <a:latin typeface="Arial"/>
                <a:cs typeface="Arial"/>
              </a:rPr>
              <a:t>Eq.(8)</a:t>
            </a:r>
            <a:endParaRPr sz="700">
              <a:latin typeface="Arial"/>
              <a:cs typeface="Arial"/>
            </a:endParaRPr>
          </a:p>
        </p:txBody>
      </p:sp>
      <p:sp>
        <p:nvSpPr>
          <p:cNvPr id="13" name="object 13"/>
          <p:cNvSpPr/>
          <p:nvPr/>
        </p:nvSpPr>
        <p:spPr>
          <a:xfrm>
            <a:off x="2785978" y="1558408"/>
            <a:ext cx="441120" cy="129391"/>
          </a:xfrm>
          <a:custGeom>
            <a:avLst/>
            <a:gdLst/>
            <a:ahLst/>
            <a:cxnLst/>
            <a:rect l="l" t="t" r="r" b="b"/>
            <a:pathLst>
              <a:path w="441120" h="129391">
                <a:moveTo>
                  <a:pt x="0" y="129391"/>
                </a:moveTo>
                <a:lnTo>
                  <a:pt x="441120" y="129391"/>
                </a:lnTo>
                <a:lnTo>
                  <a:pt x="441120" y="0"/>
                </a:lnTo>
                <a:lnTo>
                  <a:pt x="0" y="0"/>
                </a:lnTo>
                <a:lnTo>
                  <a:pt x="0" y="129391"/>
                </a:lnTo>
                <a:close/>
              </a:path>
            </a:pathLst>
          </a:custGeom>
          <a:ln w="10146">
            <a:solidFill>
              <a:srgbClr val="231F20"/>
            </a:solidFill>
          </a:ln>
        </p:spPr>
        <p:txBody>
          <a:bodyPr wrap="square" lIns="0" tIns="0" rIns="0" bIns="0" rtlCol="0">
            <a:noAutofit/>
          </a:bodyPr>
          <a:lstStyle/>
          <a:p>
            <a:endParaRPr/>
          </a:p>
        </p:txBody>
      </p:sp>
      <p:sp>
        <p:nvSpPr>
          <p:cNvPr id="14" name="object 14"/>
          <p:cNvSpPr txBox="1"/>
          <p:nvPr/>
        </p:nvSpPr>
        <p:spPr>
          <a:xfrm>
            <a:off x="2821443" y="1727581"/>
            <a:ext cx="274320" cy="119380"/>
          </a:xfrm>
          <a:prstGeom prst="rect">
            <a:avLst/>
          </a:prstGeom>
        </p:spPr>
        <p:txBody>
          <a:bodyPr vert="horz" wrap="square" lIns="0" tIns="0" rIns="0" bIns="0" rtlCol="0">
            <a:noAutofit/>
          </a:bodyPr>
          <a:lstStyle/>
          <a:p>
            <a:pPr marL="12694"/>
            <a:r>
              <a:rPr sz="700" spc="5" dirty="0">
                <a:solidFill>
                  <a:srgbClr val="EC6631"/>
                </a:solidFill>
                <a:latin typeface="Arial"/>
                <a:cs typeface="Arial"/>
              </a:rPr>
              <a:t>Eq.(4)</a:t>
            </a:r>
            <a:endParaRPr sz="700">
              <a:latin typeface="Arial"/>
              <a:cs typeface="Arial"/>
            </a:endParaRPr>
          </a:p>
        </p:txBody>
      </p:sp>
      <p:sp>
        <p:nvSpPr>
          <p:cNvPr id="15" name="object 15"/>
          <p:cNvSpPr/>
          <p:nvPr/>
        </p:nvSpPr>
        <p:spPr>
          <a:xfrm>
            <a:off x="2786999" y="1716197"/>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16" name="object 16"/>
          <p:cNvSpPr txBox="1"/>
          <p:nvPr/>
        </p:nvSpPr>
        <p:spPr>
          <a:xfrm>
            <a:off x="2820325" y="1887385"/>
            <a:ext cx="274320" cy="119380"/>
          </a:xfrm>
          <a:prstGeom prst="rect">
            <a:avLst/>
          </a:prstGeom>
        </p:spPr>
        <p:txBody>
          <a:bodyPr vert="horz" wrap="square" lIns="0" tIns="0" rIns="0" bIns="0" rtlCol="0">
            <a:noAutofit/>
          </a:bodyPr>
          <a:lstStyle/>
          <a:p>
            <a:pPr marL="12694"/>
            <a:r>
              <a:rPr sz="700" spc="5" dirty="0">
                <a:solidFill>
                  <a:srgbClr val="EE5F31"/>
                </a:solidFill>
                <a:latin typeface="Arial"/>
                <a:cs typeface="Arial"/>
              </a:rPr>
              <a:t>Eq.(5)</a:t>
            </a:r>
            <a:endParaRPr sz="700">
              <a:latin typeface="Arial"/>
              <a:cs typeface="Arial"/>
            </a:endParaRPr>
          </a:p>
        </p:txBody>
      </p:sp>
      <p:sp>
        <p:nvSpPr>
          <p:cNvPr id="17" name="object 17"/>
          <p:cNvSpPr/>
          <p:nvPr/>
        </p:nvSpPr>
        <p:spPr>
          <a:xfrm>
            <a:off x="2785978" y="1876002"/>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18" name="object 18"/>
          <p:cNvSpPr txBox="1"/>
          <p:nvPr/>
        </p:nvSpPr>
        <p:spPr>
          <a:xfrm>
            <a:off x="2821443" y="2050745"/>
            <a:ext cx="274320" cy="119380"/>
          </a:xfrm>
          <a:prstGeom prst="rect">
            <a:avLst/>
          </a:prstGeom>
        </p:spPr>
        <p:txBody>
          <a:bodyPr vert="horz" wrap="square" lIns="0" tIns="0" rIns="0" bIns="0" rtlCol="0">
            <a:noAutofit/>
          </a:bodyPr>
          <a:lstStyle/>
          <a:p>
            <a:pPr marL="12694"/>
            <a:r>
              <a:rPr sz="700" spc="5" dirty="0">
                <a:solidFill>
                  <a:srgbClr val="EF5C2A"/>
                </a:solidFill>
                <a:latin typeface="Arial"/>
                <a:cs typeface="Arial"/>
              </a:rPr>
              <a:t>Eq.(2)</a:t>
            </a:r>
            <a:endParaRPr sz="700">
              <a:latin typeface="Arial"/>
              <a:cs typeface="Arial"/>
            </a:endParaRPr>
          </a:p>
        </p:txBody>
      </p:sp>
      <p:sp>
        <p:nvSpPr>
          <p:cNvPr id="19" name="object 19"/>
          <p:cNvSpPr/>
          <p:nvPr/>
        </p:nvSpPr>
        <p:spPr>
          <a:xfrm>
            <a:off x="2786999" y="2039766"/>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20" name="object 20"/>
          <p:cNvSpPr txBox="1"/>
          <p:nvPr/>
        </p:nvSpPr>
        <p:spPr>
          <a:xfrm>
            <a:off x="2822459" y="2209036"/>
            <a:ext cx="325120" cy="119380"/>
          </a:xfrm>
          <a:prstGeom prst="rect">
            <a:avLst/>
          </a:prstGeom>
        </p:spPr>
        <p:txBody>
          <a:bodyPr vert="horz" wrap="square" lIns="0" tIns="0" rIns="0" bIns="0" rtlCol="0">
            <a:noAutofit/>
          </a:bodyPr>
          <a:lstStyle/>
          <a:p>
            <a:pPr marL="12694"/>
            <a:r>
              <a:rPr sz="700" spc="5" dirty="0">
                <a:solidFill>
                  <a:srgbClr val="EC6B31"/>
                </a:solidFill>
                <a:latin typeface="Arial"/>
                <a:cs typeface="Arial"/>
              </a:rPr>
              <a:t>Eq.(10)</a:t>
            </a:r>
            <a:endParaRPr sz="700">
              <a:latin typeface="Arial"/>
              <a:cs typeface="Arial"/>
            </a:endParaRPr>
          </a:p>
        </p:txBody>
      </p:sp>
      <p:sp>
        <p:nvSpPr>
          <p:cNvPr id="21" name="object 21"/>
          <p:cNvSpPr/>
          <p:nvPr/>
        </p:nvSpPr>
        <p:spPr>
          <a:xfrm>
            <a:off x="2788036" y="2197039"/>
            <a:ext cx="441114" cy="129391"/>
          </a:xfrm>
          <a:custGeom>
            <a:avLst/>
            <a:gdLst/>
            <a:ahLst/>
            <a:cxnLst/>
            <a:rect l="l" t="t" r="r" b="b"/>
            <a:pathLst>
              <a:path w="441114" h="129391">
                <a:moveTo>
                  <a:pt x="0" y="129391"/>
                </a:moveTo>
                <a:lnTo>
                  <a:pt x="441114" y="129391"/>
                </a:lnTo>
                <a:lnTo>
                  <a:pt x="441114" y="0"/>
                </a:lnTo>
                <a:lnTo>
                  <a:pt x="0" y="0"/>
                </a:lnTo>
                <a:lnTo>
                  <a:pt x="0" y="129391"/>
                </a:lnTo>
                <a:close/>
              </a:path>
            </a:pathLst>
          </a:custGeom>
          <a:ln w="10146">
            <a:solidFill>
              <a:srgbClr val="231F20"/>
            </a:solidFill>
          </a:ln>
        </p:spPr>
        <p:txBody>
          <a:bodyPr wrap="square" lIns="0" tIns="0" rIns="0" bIns="0" rtlCol="0">
            <a:noAutofit/>
          </a:bodyPr>
          <a:lstStyle/>
          <a:p>
            <a:endParaRPr/>
          </a:p>
        </p:txBody>
      </p:sp>
      <p:sp>
        <p:nvSpPr>
          <p:cNvPr id="22" name="object 22"/>
          <p:cNvSpPr txBox="1"/>
          <p:nvPr/>
        </p:nvSpPr>
        <p:spPr>
          <a:xfrm>
            <a:off x="2821443" y="2368335"/>
            <a:ext cx="274320" cy="119380"/>
          </a:xfrm>
          <a:prstGeom prst="rect">
            <a:avLst/>
          </a:prstGeom>
        </p:spPr>
        <p:txBody>
          <a:bodyPr vert="horz" wrap="square" lIns="0" tIns="0" rIns="0" bIns="0" rtlCol="0">
            <a:noAutofit/>
          </a:bodyPr>
          <a:lstStyle/>
          <a:p>
            <a:pPr marL="12694"/>
            <a:r>
              <a:rPr sz="700" spc="5" dirty="0">
                <a:solidFill>
                  <a:srgbClr val="EB6232"/>
                </a:solidFill>
                <a:latin typeface="Arial"/>
                <a:cs typeface="Arial"/>
              </a:rPr>
              <a:t>Eq.(7)</a:t>
            </a:r>
            <a:endParaRPr sz="700">
              <a:latin typeface="Arial"/>
              <a:cs typeface="Arial"/>
            </a:endParaRPr>
          </a:p>
        </p:txBody>
      </p:sp>
      <p:sp>
        <p:nvSpPr>
          <p:cNvPr id="23" name="object 23"/>
          <p:cNvSpPr/>
          <p:nvPr/>
        </p:nvSpPr>
        <p:spPr>
          <a:xfrm>
            <a:off x="2786999" y="2357354"/>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24" name="object 24"/>
          <p:cNvSpPr/>
          <p:nvPr/>
        </p:nvSpPr>
        <p:spPr>
          <a:xfrm>
            <a:off x="3907261" y="913500"/>
            <a:ext cx="176448" cy="129387"/>
          </a:xfrm>
          <a:custGeom>
            <a:avLst/>
            <a:gdLst/>
            <a:ahLst/>
            <a:cxnLst/>
            <a:rect l="l" t="t" r="r" b="b"/>
            <a:pathLst>
              <a:path w="176448" h="129387">
                <a:moveTo>
                  <a:pt x="60777" y="0"/>
                </a:moveTo>
                <a:lnTo>
                  <a:pt x="46158" y="1713"/>
                </a:lnTo>
                <a:lnTo>
                  <a:pt x="32822" y="6579"/>
                </a:lnTo>
                <a:lnTo>
                  <a:pt x="4746" y="35990"/>
                </a:lnTo>
                <a:lnTo>
                  <a:pt x="0" y="70576"/>
                </a:lnTo>
                <a:lnTo>
                  <a:pt x="1770" y="84728"/>
                </a:lnTo>
                <a:lnTo>
                  <a:pt x="24936" y="118079"/>
                </a:lnTo>
                <a:lnTo>
                  <a:pt x="115671" y="129387"/>
                </a:lnTo>
                <a:lnTo>
                  <a:pt x="130294" y="127675"/>
                </a:lnTo>
                <a:lnTo>
                  <a:pt x="164761" y="105265"/>
                </a:lnTo>
                <a:lnTo>
                  <a:pt x="176448" y="58811"/>
                </a:lnTo>
                <a:lnTo>
                  <a:pt x="174678" y="44664"/>
                </a:lnTo>
                <a:lnTo>
                  <a:pt x="151518" y="11312"/>
                </a:lnTo>
                <a:lnTo>
                  <a:pt x="125435" y="754"/>
                </a:lnTo>
                <a:lnTo>
                  <a:pt x="60777" y="0"/>
                </a:lnTo>
                <a:close/>
              </a:path>
            </a:pathLst>
          </a:custGeom>
          <a:ln w="10146">
            <a:solidFill>
              <a:srgbClr val="231F20"/>
            </a:solidFill>
          </a:ln>
        </p:spPr>
        <p:txBody>
          <a:bodyPr wrap="square" lIns="0" tIns="0" rIns="0" bIns="0" rtlCol="0">
            <a:noAutofit/>
          </a:bodyPr>
          <a:lstStyle/>
          <a:p>
            <a:endParaRPr/>
          </a:p>
        </p:txBody>
      </p:sp>
      <p:sp>
        <p:nvSpPr>
          <p:cNvPr id="25" name="object 25"/>
          <p:cNvSpPr/>
          <p:nvPr/>
        </p:nvSpPr>
        <p:spPr>
          <a:xfrm>
            <a:off x="3913144" y="1084085"/>
            <a:ext cx="158800" cy="117637"/>
          </a:xfrm>
          <a:custGeom>
            <a:avLst/>
            <a:gdLst/>
            <a:ahLst/>
            <a:cxnLst/>
            <a:rect l="l" t="t" r="r" b="b"/>
            <a:pathLst>
              <a:path w="158800" h="117637">
                <a:moveTo>
                  <a:pt x="60777" y="0"/>
                </a:moveTo>
                <a:lnTo>
                  <a:pt x="45817" y="1706"/>
                </a:lnTo>
                <a:lnTo>
                  <a:pt x="32213" y="6546"/>
                </a:lnTo>
                <a:lnTo>
                  <a:pt x="4096" y="35676"/>
                </a:lnTo>
                <a:lnTo>
                  <a:pt x="0" y="61767"/>
                </a:lnTo>
                <a:lnTo>
                  <a:pt x="1856" y="75520"/>
                </a:lnTo>
                <a:lnTo>
                  <a:pt x="26054" y="107622"/>
                </a:lnTo>
                <a:lnTo>
                  <a:pt x="98023" y="117637"/>
                </a:lnTo>
                <a:lnTo>
                  <a:pt x="112985" y="115930"/>
                </a:lnTo>
                <a:lnTo>
                  <a:pt x="147907" y="93685"/>
                </a:lnTo>
                <a:lnTo>
                  <a:pt x="158800" y="55885"/>
                </a:lnTo>
                <a:lnTo>
                  <a:pt x="156944" y="42128"/>
                </a:lnTo>
                <a:lnTo>
                  <a:pt x="132752" y="10019"/>
                </a:lnTo>
                <a:lnTo>
                  <a:pt x="105662" y="437"/>
                </a:lnTo>
                <a:lnTo>
                  <a:pt x="60777" y="0"/>
                </a:lnTo>
                <a:close/>
              </a:path>
            </a:pathLst>
          </a:custGeom>
          <a:ln w="10146">
            <a:solidFill>
              <a:srgbClr val="231F20"/>
            </a:solidFill>
          </a:ln>
        </p:spPr>
        <p:txBody>
          <a:bodyPr wrap="square" lIns="0" tIns="0" rIns="0" bIns="0" rtlCol="0">
            <a:noAutofit/>
          </a:bodyPr>
          <a:lstStyle/>
          <a:p>
            <a:endParaRPr/>
          </a:p>
        </p:txBody>
      </p:sp>
      <p:sp>
        <p:nvSpPr>
          <p:cNvPr id="26" name="object 26"/>
          <p:cNvSpPr/>
          <p:nvPr/>
        </p:nvSpPr>
        <p:spPr>
          <a:xfrm>
            <a:off x="3913144" y="1236985"/>
            <a:ext cx="170566" cy="129402"/>
          </a:xfrm>
          <a:custGeom>
            <a:avLst/>
            <a:gdLst/>
            <a:ahLst/>
            <a:cxnLst/>
            <a:rect l="l" t="t" r="r" b="b"/>
            <a:pathLst>
              <a:path w="170566" h="129402">
                <a:moveTo>
                  <a:pt x="60777" y="0"/>
                </a:moveTo>
                <a:lnTo>
                  <a:pt x="45817" y="1706"/>
                </a:lnTo>
                <a:lnTo>
                  <a:pt x="32213" y="6546"/>
                </a:lnTo>
                <a:lnTo>
                  <a:pt x="4096" y="35676"/>
                </a:lnTo>
                <a:lnTo>
                  <a:pt x="0" y="73517"/>
                </a:lnTo>
                <a:lnTo>
                  <a:pt x="1855" y="87274"/>
                </a:lnTo>
                <a:lnTo>
                  <a:pt x="26048" y="119383"/>
                </a:lnTo>
                <a:lnTo>
                  <a:pt x="109788" y="129402"/>
                </a:lnTo>
                <a:lnTo>
                  <a:pt x="124753" y="127696"/>
                </a:lnTo>
                <a:lnTo>
                  <a:pt x="159672" y="105452"/>
                </a:lnTo>
                <a:lnTo>
                  <a:pt x="170566" y="55885"/>
                </a:lnTo>
                <a:lnTo>
                  <a:pt x="168710" y="42128"/>
                </a:lnTo>
                <a:lnTo>
                  <a:pt x="144524" y="10019"/>
                </a:lnTo>
                <a:lnTo>
                  <a:pt x="117430" y="437"/>
                </a:lnTo>
                <a:lnTo>
                  <a:pt x="60777" y="0"/>
                </a:lnTo>
                <a:close/>
              </a:path>
            </a:pathLst>
          </a:custGeom>
          <a:ln w="10146">
            <a:solidFill>
              <a:srgbClr val="231F20"/>
            </a:solidFill>
          </a:ln>
        </p:spPr>
        <p:txBody>
          <a:bodyPr wrap="square" lIns="0" tIns="0" rIns="0" bIns="0" rtlCol="0">
            <a:noAutofit/>
          </a:bodyPr>
          <a:lstStyle/>
          <a:p>
            <a:endParaRPr/>
          </a:p>
        </p:txBody>
      </p:sp>
      <p:sp>
        <p:nvSpPr>
          <p:cNvPr id="27" name="object 27"/>
          <p:cNvSpPr/>
          <p:nvPr/>
        </p:nvSpPr>
        <p:spPr>
          <a:xfrm>
            <a:off x="3907277" y="1401699"/>
            <a:ext cx="176448" cy="123504"/>
          </a:xfrm>
          <a:custGeom>
            <a:avLst/>
            <a:gdLst/>
            <a:ahLst/>
            <a:cxnLst/>
            <a:rect l="l" t="t" r="r" b="b"/>
            <a:pathLst>
              <a:path w="176448" h="123504">
                <a:moveTo>
                  <a:pt x="60777" y="0"/>
                </a:moveTo>
                <a:lnTo>
                  <a:pt x="45815" y="1705"/>
                </a:lnTo>
                <a:lnTo>
                  <a:pt x="32210" y="6544"/>
                </a:lnTo>
                <a:lnTo>
                  <a:pt x="4093" y="35671"/>
                </a:lnTo>
                <a:lnTo>
                  <a:pt x="0" y="67635"/>
                </a:lnTo>
                <a:lnTo>
                  <a:pt x="1856" y="81387"/>
                </a:lnTo>
                <a:lnTo>
                  <a:pt x="26054" y="113490"/>
                </a:lnTo>
                <a:lnTo>
                  <a:pt x="115671" y="123504"/>
                </a:lnTo>
                <a:lnTo>
                  <a:pt x="130633" y="121798"/>
                </a:lnTo>
                <a:lnTo>
                  <a:pt x="165555" y="99552"/>
                </a:lnTo>
                <a:lnTo>
                  <a:pt x="176448" y="55869"/>
                </a:lnTo>
                <a:lnTo>
                  <a:pt x="174592" y="42112"/>
                </a:lnTo>
                <a:lnTo>
                  <a:pt x="150394" y="10010"/>
                </a:lnTo>
                <a:lnTo>
                  <a:pt x="123299" y="435"/>
                </a:lnTo>
                <a:lnTo>
                  <a:pt x="60777" y="0"/>
                </a:lnTo>
                <a:close/>
              </a:path>
            </a:pathLst>
          </a:custGeom>
          <a:ln w="10146">
            <a:solidFill>
              <a:srgbClr val="231F20"/>
            </a:solidFill>
          </a:ln>
        </p:spPr>
        <p:txBody>
          <a:bodyPr wrap="square" lIns="0" tIns="0" rIns="0" bIns="0" rtlCol="0">
            <a:noAutofit/>
          </a:bodyPr>
          <a:lstStyle/>
          <a:p>
            <a:endParaRPr/>
          </a:p>
        </p:txBody>
      </p:sp>
      <p:sp>
        <p:nvSpPr>
          <p:cNvPr id="28" name="object 28"/>
          <p:cNvSpPr/>
          <p:nvPr/>
        </p:nvSpPr>
        <p:spPr>
          <a:xfrm>
            <a:off x="3913144" y="1560438"/>
            <a:ext cx="176448" cy="123504"/>
          </a:xfrm>
          <a:custGeom>
            <a:avLst/>
            <a:gdLst/>
            <a:ahLst/>
            <a:cxnLst/>
            <a:rect l="l" t="t" r="r" b="b"/>
            <a:pathLst>
              <a:path w="176448" h="123504">
                <a:moveTo>
                  <a:pt x="60777" y="0"/>
                </a:moveTo>
                <a:lnTo>
                  <a:pt x="46384" y="1715"/>
                </a:lnTo>
                <a:lnTo>
                  <a:pt x="33225" y="6592"/>
                </a:lnTo>
                <a:lnTo>
                  <a:pt x="5199" y="36149"/>
                </a:lnTo>
                <a:lnTo>
                  <a:pt x="0" y="62727"/>
                </a:lnTo>
                <a:lnTo>
                  <a:pt x="1715" y="77125"/>
                </a:lnTo>
                <a:lnTo>
                  <a:pt x="24213" y="111280"/>
                </a:lnTo>
                <a:lnTo>
                  <a:pt x="115671" y="123504"/>
                </a:lnTo>
                <a:lnTo>
                  <a:pt x="130064" y="121790"/>
                </a:lnTo>
                <a:lnTo>
                  <a:pt x="164219" y="99298"/>
                </a:lnTo>
                <a:lnTo>
                  <a:pt x="176448" y="60777"/>
                </a:lnTo>
                <a:lnTo>
                  <a:pt x="174733" y="46384"/>
                </a:lnTo>
                <a:lnTo>
                  <a:pt x="152235" y="12229"/>
                </a:lnTo>
                <a:lnTo>
                  <a:pt x="126818" y="1020"/>
                </a:lnTo>
                <a:lnTo>
                  <a:pt x="60777" y="0"/>
                </a:lnTo>
                <a:close/>
              </a:path>
            </a:pathLst>
          </a:custGeom>
          <a:ln w="10146">
            <a:solidFill>
              <a:srgbClr val="231F20"/>
            </a:solidFill>
          </a:ln>
        </p:spPr>
        <p:txBody>
          <a:bodyPr wrap="square" lIns="0" tIns="0" rIns="0" bIns="0" rtlCol="0">
            <a:noAutofit/>
          </a:bodyPr>
          <a:lstStyle/>
          <a:p>
            <a:endParaRPr/>
          </a:p>
        </p:txBody>
      </p:sp>
      <p:sp>
        <p:nvSpPr>
          <p:cNvPr id="29" name="object 29"/>
          <p:cNvSpPr/>
          <p:nvPr/>
        </p:nvSpPr>
        <p:spPr>
          <a:xfrm>
            <a:off x="3919011" y="1725171"/>
            <a:ext cx="152918" cy="117637"/>
          </a:xfrm>
          <a:custGeom>
            <a:avLst/>
            <a:gdLst/>
            <a:ahLst/>
            <a:cxnLst/>
            <a:rect l="l" t="t" r="r" b="b"/>
            <a:pathLst>
              <a:path w="152918" h="117637">
                <a:moveTo>
                  <a:pt x="60777" y="0"/>
                </a:moveTo>
                <a:lnTo>
                  <a:pt x="45466" y="1694"/>
                </a:lnTo>
                <a:lnTo>
                  <a:pt x="31590" y="6492"/>
                </a:lnTo>
                <a:lnTo>
                  <a:pt x="3473" y="35249"/>
                </a:lnTo>
                <a:lnTo>
                  <a:pt x="0" y="64693"/>
                </a:lnTo>
                <a:lnTo>
                  <a:pt x="1945" y="78028"/>
                </a:lnTo>
                <a:lnTo>
                  <a:pt x="27207" y="108831"/>
                </a:lnTo>
                <a:lnTo>
                  <a:pt x="92141" y="117637"/>
                </a:lnTo>
                <a:lnTo>
                  <a:pt x="107454" y="115942"/>
                </a:lnTo>
                <a:lnTo>
                  <a:pt x="142813" y="93935"/>
                </a:lnTo>
                <a:lnTo>
                  <a:pt x="152918" y="52928"/>
                </a:lnTo>
                <a:lnTo>
                  <a:pt x="150973" y="39593"/>
                </a:lnTo>
                <a:lnTo>
                  <a:pt x="125710" y="8798"/>
                </a:lnTo>
                <a:lnTo>
                  <a:pt x="97571" y="208"/>
                </a:lnTo>
                <a:lnTo>
                  <a:pt x="60777" y="0"/>
                </a:lnTo>
                <a:close/>
              </a:path>
            </a:pathLst>
          </a:custGeom>
          <a:ln w="10146">
            <a:solidFill>
              <a:srgbClr val="231F20"/>
            </a:solidFill>
          </a:ln>
        </p:spPr>
        <p:txBody>
          <a:bodyPr wrap="square" lIns="0" tIns="0" rIns="0" bIns="0" rtlCol="0">
            <a:noAutofit/>
          </a:bodyPr>
          <a:lstStyle/>
          <a:p>
            <a:endParaRPr/>
          </a:p>
        </p:txBody>
      </p:sp>
      <p:sp>
        <p:nvSpPr>
          <p:cNvPr id="30" name="object 30"/>
          <p:cNvSpPr txBox="1"/>
          <p:nvPr/>
        </p:nvSpPr>
        <p:spPr>
          <a:xfrm>
            <a:off x="3932985" y="868615"/>
            <a:ext cx="132080" cy="1129665"/>
          </a:xfrm>
          <a:prstGeom prst="rect">
            <a:avLst/>
          </a:prstGeom>
        </p:spPr>
        <p:txBody>
          <a:bodyPr vert="horz" wrap="square" lIns="0" tIns="0" rIns="0" bIns="0" rtlCol="0">
            <a:noAutofit/>
          </a:bodyPr>
          <a:lstStyle/>
          <a:p>
            <a:pPr marL="15231" marR="12694" indent="-2540" algn="ctr">
              <a:lnSpc>
                <a:spcPct val="151600"/>
              </a:lnSpc>
            </a:pPr>
            <a:r>
              <a:rPr sz="700" spc="5" dirty="0">
                <a:solidFill>
                  <a:srgbClr val="363639"/>
                </a:solidFill>
                <a:latin typeface="Arial"/>
                <a:cs typeface="Arial"/>
              </a:rPr>
              <a:t>u0</a:t>
            </a:r>
            <a:r>
              <a:rPr sz="700" dirty="0">
                <a:solidFill>
                  <a:srgbClr val="363639"/>
                </a:solidFill>
                <a:latin typeface="Arial"/>
                <a:cs typeface="Arial"/>
              </a:rPr>
              <a:t> i0</a:t>
            </a:r>
            <a:r>
              <a:rPr sz="700" spc="5" dirty="0">
                <a:solidFill>
                  <a:srgbClr val="363639"/>
                </a:solidFill>
                <a:latin typeface="Arial"/>
                <a:cs typeface="Arial"/>
              </a:rPr>
              <a:t> u1</a:t>
            </a:r>
            <a:r>
              <a:rPr sz="700" dirty="0">
                <a:solidFill>
                  <a:srgbClr val="363639"/>
                </a:solidFill>
                <a:latin typeface="Arial"/>
                <a:cs typeface="Arial"/>
              </a:rPr>
              <a:t> i1</a:t>
            </a:r>
            <a:r>
              <a:rPr sz="700" spc="5" dirty="0">
                <a:solidFill>
                  <a:srgbClr val="363639"/>
                </a:solidFill>
                <a:latin typeface="Arial"/>
                <a:cs typeface="Arial"/>
              </a:rPr>
              <a:t> u2</a:t>
            </a:r>
            <a:r>
              <a:rPr sz="700" dirty="0">
                <a:solidFill>
                  <a:srgbClr val="363639"/>
                </a:solidFill>
                <a:latin typeface="Arial"/>
                <a:cs typeface="Arial"/>
              </a:rPr>
              <a:t> i2</a:t>
            </a:r>
            <a:endParaRPr sz="700">
              <a:latin typeface="Arial"/>
              <a:cs typeface="Arial"/>
            </a:endParaRPr>
          </a:p>
          <a:p>
            <a:pPr marR="4442" algn="ctr">
              <a:spcBef>
                <a:spcPts val="310"/>
              </a:spcBef>
            </a:pPr>
            <a:r>
              <a:rPr sz="700" spc="5" dirty="0">
                <a:solidFill>
                  <a:srgbClr val="363639"/>
                </a:solidFill>
                <a:latin typeface="Arial"/>
                <a:cs typeface="Arial"/>
              </a:rPr>
              <a:t>uL</a:t>
            </a:r>
            <a:endParaRPr sz="700">
              <a:latin typeface="Arial"/>
              <a:cs typeface="Arial"/>
            </a:endParaRPr>
          </a:p>
        </p:txBody>
      </p:sp>
      <p:sp>
        <p:nvSpPr>
          <p:cNvPr id="31" name="object 31"/>
          <p:cNvSpPr/>
          <p:nvPr/>
        </p:nvSpPr>
        <p:spPr>
          <a:xfrm>
            <a:off x="3907261" y="1883907"/>
            <a:ext cx="170566" cy="105864"/>
          </a:xfrm>
          <a:custGeom>
            <a:avLst/>
            <a:gdLst/>
            <a:ahLst/>
            <a:cxnLst/>
            <a:rect l="l" t="t" r="r" b="b"/>
            <a:pathLst>
              <a:path w="170566" h="105864">
                <a:moveTo>
                  <a:pt x="60777" y="0"/>
                </a:moveTo>
                <a:lnTo>
                  <a:pt x="45467" y="1694"/>
                </a:lnTo>
                <a:lnTo>
                  <a:pt x="31592" y="6492"/>
                </a:lnTo>
                <a:lnTo>
                  <a:pt x="3475" y="35249"/>
                </a:lnTo>
                <a:lnTo>
                  <a:pt x="0" y="52936"/>
                </a:lnTo>
                <a:lnTo>
                  <a:pt x="1945" y="66270"/>
                </a:lnTo>
                <a:lnTo>
                  <a:pt x="27213" y="97066"/>
                </a:lnTo>
                <a:lnTo>
                  <a:pt x="109788" y="105864"/>
                </a:lnTo>
                <a:lnTo>
                  <a:pt x="125104" y="104170"/>
                </a:lnTo>
                <a:lnTo>
                  <a:pt x="160465" y="82166"/>
                </a:lnTo>
                <a:lnTo>
                  <a:pt x="170566" y="52936"/>
                </a:lnTo>
                <a:lnTo>
                  <a:pt x="168621" y="39598"/>
                </a:lnTo>
                <a:lnTo>
                  <a:pt x="143361" y="8800"/>
                </a:lnTo>
                <a:lnTo>
                  <a:pt x="115225" y="208"/>
                </a:lnTo>
                <a:lnTo>
                  <a:pt x="60777" y="0"/>
                </a:lnTo>
                <a:close/>
              </a:path>
            </a:pathLst>
          </a:custGeom>
          <a:ln w="10146">
            <a:solidFill>
              <a:srgbClr val="231F20"/>
            </a:solidFill>
          </a:ln>
        </p:spPr>
        <p:txBody>
          <a:bodyPr wrap="square" lIns="0" tIns="0" rIns="0" bIns="0" rtlCol="0">
            <a:noAutofit/>
          </a:bodyPr>
          <a:lstStyle/>
          <a:p>
            <a:endParaRPr/>
          </a:p>
        </p:txBody>
      </p:sp>
      <p:sp>
        <p:nvSpPr>
          <p:cNvPr id="32" name="object 32"/>
          <p:cNvSpPr txBox="1"/>
          <p:nvPr/>
        </p:nvSpPr>
        <p:spPr>
          <a:xfrm>
            <a:off x="3886922" y="2042605"/>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diL/dt</a:t>
            </a:r>
            <a:endParaRPr sz="700">
              <a:latin typeface="Arial"/>
              <a:cs typeface="Arial"/>
            </a:endParaRPr>
          </a:p>
        </p:txBody>
      </p:sp>
      <p:sp>
        <p:nvSpPr>
          <p:cNvPr id="33" name="object 33"/>
          <p:cNvSpPr/>
          <p:nvPr/>
        </p:nvSpPr>
        <p:spPr>
          <a:xfrm>
            <a:off x="3842582" y="2036867"/>
            <a:ext cx="311703" cy="123509"/>
          </a:xfrm>
          <a:custGeom>
            <a:avLst/>
            <a:gdLst/>
            <a:ahLst/>
            <a:cxnLst/>
            <a:rect l="l" t="t" r="r" b="b"/>
            <a:pathLst>
              <a:path w="311703" h="123509">
                <a:moveTo>
                  <a:pt x="60761" y="0"/>
                </a:moveTo>
                <a:lnTo>
                  <a:pt x="46367" y="1715"/>
                </a:lnTo>
                <a:lnTo>
                  <a:pt x="33210" y="6592"/>
                </a:lnTo>
                <a:lnTo>
                  <a:pt x="5192" y="36154"/>
                </a:lnTo>
                <a:lnTo>
                  <a:pt x="0" y="62733"/>
                </a:lnTo>
                <a:lnTo>
                  <a:pt x="1714" y="77130"/>
                </a:lnTo>
                <a:lnTo>
                  <a:pt x="24209" y="111287"/>
                </a:lnTo>
                <a:lnTo>
                  <a:pt x="250941" y="123509"/>
                </a:lnTo>
                <a:lnTo>
                  <a:pt x="265335" y="121794"/>
                </a:lnTo>
                <a:lnTo>
                  <a:pt x="299484" y="99293"/>
                </a:lnTo>
                <a:lnTo>
                  <a:pt x="311703" y="60775"/>
                </a:lnTo>
                <a:lnTo>
                  <a:pt x="309988" y="46379"/>
                </a:lnTo>
                <a:lnTo>
                  <a:pt x="287494" y="12222"/>
                </a:lnTo>
                <a:lnTo>
                  <a:pt x="262076" y="1018"/>
                </a:lnTo>
                <a:lnTo>
                  <a:pt x="60761" y="0"/>
                </a:lnTo>
                <a:close/>
              </a:path>
            </a:pathLst>
          </a:custGeom>
          <a:ln w="10146">
            <a:solidFill>
              <a:srgbClr val="231F20"/>
            </a:solidFill>
          </a:ln>
        </p:spPr>
        <p:txBody>
          <a:bodyPr wrap="square" lIns="0" tIns="0" rIns="0" bIns="0" rtlCol="0">
            <a:noAutofit/>
          </a:bodyPr>
          <a:lstStyle/>
          <a:p>
            <a:endParaRPr/>
          </a:p>
        </p:txBody>
      </p:sp>
      <p:sp>
        <p:nvSpPr>
          <p:cNvPr id="34" name="object 34"/>
          <p:cNvSpPr txBox="1"/>
          <p:nvPr/>
        </p:nvSpPr>
        <p:spPr>
          <a:xfrm>
            <a:off x="3852721" y="2217942"/>
            <a:ext cx="29464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duC/dt</a:t>
            </a:r>
            <a:endParaRPr sz="700">
              <a:latin typeface="Arial"/>
              <a:cs typeface="Arial"/>
            </a:endParaRPr>
          </a:p>
        </p:txBody>
      </p:sp>
      <p:sp>
        <p:nvSpPr>
          <p:cNvPr id="35" name="object 35"/>
          <p:cNvSpPr/>
          <p:nvPr/>
        </p:nvSpPr>
        <p:spPr>
          <a:xfrm>
            <a:off x="3842582" y="2207392"/>
            <a:ext cx="311703" cy="123509"/>
          </a:xfrm>
          <a:custGeom>
            <a:avLst/>
            <a:gdLst/>
            <a:ahLst/>
            <a:cxnLst/>
            <a:rect l="l" t="t" r="r" b="b"/>
            <a:pathLst>
              <a:path w="311703" h="123509">
                <a:moveTo>
                  <a:pt x="60761" y="0"/>
                </a:moveTo>
                <a:lnTo>
                  <a:pt x="46367" y="1715"/>
                </a:lnTo>
                <a:lnTo>
                  <a:pt x="33210" y="6592"/>
                </a:lnTo>
                <a:lnTo>
                  <a:pt x="5192" y="36154"/>
                </a:lnTo>
                <a:lnTo>
                  <a:pt x="0" y="62733"/>
                </a:lnTo>
                <a:lnTo>
                  <a:pt x="1714" y="77130"/>
                </a:lnTo>
                <a:lnTo>
                  <a:pt x="24209" y="111286"/>
                </a:lnTo>
                <a:lnTo>
                  <a:pt x="250941" y="123509"/>
                </a:lnTo>
                <a:lnTo>
                  <a:pt x="265335" y="121794"/>
                </a:lnTo>
                <a:lnTo>
                  <a:pt x="299484" y="99293"/>
                </a:lnTo>
                <a:lnTo>
                  <a:pt x="311703" y="60775"/>
                </a:lnTo>
                <a:lnTo>
                  <a:pt x="309988" y="46378"/>
                </a:lnTo>
                <a:lnTo>
                  <a:pt x="287494" y="12222"/>
                </a:lnTo>
                <a:lnTo>
                  <a:pt x="262076" y="1018"/>
                </a:lnTo>
                <a:lnTo>
                  <a:pt x="60761" y="0"/>
                </a:lnTo>
                <a:close/>
              </a:path>
            </a:pathLst>
          </a:custGeom>
          <a:ln w="10146">
            <a:solidFill>
              <a:srgbClr val="231F20"/>
            </a:solidFill>
          </a:ln>
        </p:spPr>
        <p:txBody>
          <a:bodyPr wrap="square" lIns="0" tIns="0" rIns="0" bIns="0" rtlCol="0">
            <a:noAutofit/>
          </a:bodyPr>
          <a:lstStyle/>
          <a:p>
            <a:endParaRPr/>
          </a:p>
        </p:txBody>
      </p:sp>
      <p:sp>
        <p:nvSpPr>
          <p:cNvPr id="36" name="object 36"/>
          <p:cNvSpPr txBox="1"/>
          <p:nvPr/>
        </p:nvSpPr>
        <p:spPr>
          <a:xfrm>
            <a:off x="3928108" y="2378259"/>
            <a:ext cx="11176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iC</a:t>
            </a:r>
            <a:endParaRPr sz="700">
              <a:latin typeface="Arial"/>
              <a:cs typeface="Arial"/>
            </a:endParaRPr>
          </a:p>
        </p:txBody>
      </p:sp>
      <p:sp>
        <p:nvSpPr>
          <p:cNvPr id="37" name="object 37"/>
          <p:cNvSpPr/>
          <p:nvPr/>
        </p:nvSpPr>
        <p:spPr>
          <a:xfrm>
            <a:off x="3901378" y="2371808"/>
            <a:ext cx="158800" cy="111757"/>
          </a:xfrm>
          <a:custGeom>
            <a:avLst/>
            <a:gdLst/>
            <a:ahLst/>
            <a:cxnLst/>
            <a:rect l="l" t="t" r="r" b="b"/>
            <a:pathLst>
              <a:path w="158800" h="111757">
                <a:moveTo>
                  <a:pt x="52928" y="0"/>
                </a:moveTo>
                <a:lnTo>
                  <a:pt x="38992" y="1957"/>
                </a:lnTo>
                <a:lnTo>
                  <a:pt x="26449" y="7485"/>
                </a:lnTo>
                <a:lnTo>
                  <a:pt x="2078" y="40320"/>
                </a:lnTo>
                <a:lnTo>
                  <a:pt x="0" y="55882"/>
                </a:lnTo>
                <a:lnTo>
                  <a:pt x="1854" y="70593"/>
                </a:lnTo>
                <a:lnTo>
                  <a:pt x="25749" y="103836"/>
                </a:lnTo>
                <a:lnTo>
                  <a:pt x="105857" y="111757"/>
                </a:lnTo>
                <a:lnTo>
                  <a:pt x="119792" y="109800"/>
                </a:lnTo>
                <a:lnTo>
                  <a:pt x="151290" y="84580"/>
                </a:lnTo>
                <a:lnTo>
                  <a:pt x="158800" y="55875"/>
                </a:lnTo>
                <a:lnTo>
                  <a:pt x="156945" y="41166"/>
                </a:lnTo>
                <a:lnTo>
                  <a:pt x="133046" y="7925"/>
                </a:lnTo>
                <a:lnTo>
                  <a:pt x="106738" y="7"/>
                </a:lnTo>
                <a:lnTo>
                  <a:pt x="52928" y="0"/>
                </a:lnTo>
                <a:close/>
              </a:path>
            </a:pathLst>
          </a:custGeom>
          <a:ln w="10146">
            <a:solidFill>
              <a:srgbClr val="231F20"/>
            </a:solidFill>
          </a:ln>
        </p:spPr>
        <p:txBody>
          <a:bodyPr wrap="square" lIns="0" tIns="0" rIns="0" bIns="0" rtlCol="0">
            <a:noAutofit/>
          </a:bodyPr>
          <a:lstStyle/>
          <a:p>
            <a:endParaRPr/>
          </a:p>
        </p:txBody>
      </p:sp>
      <p:sp>
        <p:nvSpPr>
          <p:cNvPr id="38" name="object 38"/>
          <p:cNvSpPr/>
          <p:nvPr/>
        </p:nvSpPr>
        <p:spPr>
          <a:xfrm>
            <a:off x="3225027" y="978194"/>
            <a:ext cx="676381" cy="0"/>
          </a:xfrm>
          <a:custGeom>
            <a:avLst/>
            <a:gdLst/>
            <a:ahLst/>
            <a:cxnLst/>
            <a:rect l="l" t="t" r="r" b="b"/>
            <a:pathLst>
              <a:path w="676381">
                <a:moveTo>
                  <a:pt x="0" y="0"/>
                </a:moveTo>
                <a:lnTo>
                  <a:pt x="676381" y="0"/>
                </a:lnTo>
              </a:path>
            </a:pathLst>
          </a:custGeom>
          <a:ln w="10146">
            <a:solidFill>
              <a:srgbClr val="E96634"/>
            </a:solidFill>
          </a:ln>
        </p:spPr>
        <p:txBody>
          <a:bodyPr wrap="square" lIns="0" tIns="0" rIns="0" bIns="0" rtlCol="0">
            <a:noAutofit/>
          </a:bodyPr>
          <a:lstStyle/>
          <a:p>
            <a:endParaRPr/>
          </a:p>
        </p:txBody>
      </p:sp>
      <p:sp>
        <p:nvSpPr>
          <p:cNvPr id="39" name="object 39"/>
          <p:cNvSpPr/>
          <p:nvPr/>
        </p:nvSpPr>
        <p:spPr>
          <a:xfrm>
            <a:off x="3225030" y="1142881"/>
            <a:ext cx="682249" cy="152933"/>
          </a:xfrm>
          <a:custGeom>
            <a:avLst/>
            <a:gdLst/>
            <a:ahLst/>
            <a:cxnLst/>
            <a:rect l="l" t="t" r="r" b="b"/>
            <a:pathLst>
              <a:path w="682249" h="152933">
                <a:moveTo>
                  <a:pt x="0" y="0"/>
                </a:moveTo>
                <a:lnTo>
                  <a:pt x="682249" y="152933"/>
                </a:lnTo>
              </a:path>
            </a:pathLst>
          </a:custGeom>
          <a:ln w="10146">
            <a:solidFill>
              <a:srgbClr val="4F3D92"/>
            </a:solidFill>
          </a:ln>
        </p:spPr>
        <p:txBody>
          <a:bodyPr wrap="square" lIns="0" tIns="0" rIns="0" bIns="0" rtlCol="0">
            <a:noAutofit/>
          </a:bodyPr>
          <a:lstStyle/>
          <a:p>
            <a:endParaRPr/>
          </a:p>
        </p:txBody>
      </p:sp>
      <p:sp>
        <p:nvSpPr>
          <p:cNvPr id="40" name="object 40"/>
          <p:cNvSpPr/>
          <p:nvPr/>
        </p:nvSpPr>
        <p:spPr>
          <a:xfrm>
            <a:off x="3225030" y="1148760"/>
            <a:ext cx="670483" cy="305836"/>
          </a:xfrm>
          <a:custGeom>
            <a:avLst/>
            <a:gdLst/>
            <a:ahLst/>
            <a:cxnLst/>
            <a:rect l="l" t="t" r="r" b="b"/>
            <a:pathLst>
              <a:path w="670483" h="305836">
                <a:moveTo>
                  <a:pt x="0" y="0"/>
                </a:moveTo>
                <a:lnTo>
                  <a:pt x="670483" y="305836"/>
                </a:lnTo>
              </a:path>
            </a:pathLst>
          </a:custGeom>
          <a:ln w="10146">
            <a:solidFill>
              <a:srgbClr val="EA6132"/>
            </a:solidFill>
          </a:ln>
        </p:spPr>
        <p:txBody>
          <a:bodyPr wrap="square" lIns="0" tIns="0" rIns="0" bIns="0" rtlCol="0">
            <a:noAutofit/>
          </a:bodyPr>
          <a:lstStyle/>
          <a:p>
            <a:endParaRPr/>
          </a:p>
        </p:txBody>
      </p:sp>
      <p:sp>
        <p:nvSpPr>
          <p:cNvPr id="41" name="object 41"/>
          <p:cNvSpPr/>
          <p:nvPr/>
        </p:nvSpPr>
        <p:spPr>
          <a:xfrm>
            <a:off x="3230910" y="1301681"/>
            <a:ext cx="676366" cy="317601"/>
          </a:xfrm>
          <a:custGeom>
            <a:avLst/>
            <a:gdLst/>
            <a:ahLst/>
            <a:cxnLst/>
            <a:rect l="l" t="t" r="r" b="b"/>
            <a:pathLst>
              <a:path w="676366" h="317601">
                <a:moveTo>
                  <a:pt x="0" y="0"/>
                </a:moveTo>
                <a:lnTo>
                  <a:pt x="676366" y="317601"/>
                </a:lnTo>
              </a:path>
            </a:pathLst>
          </a:custGeom>
          <a:ln w="10146">
            <a:solidFill>
              <a:srgbClr val="534195"/>
            </a:solidFill>
          </a:ln>
        </p:spPr>
        <p:txBody>
          <a:bodyPr wrap="square" lIns="0" tIns="0" rIns="0" bIns="0" rtlCol="0">
            <a:noAutofit/>
          </a:bodyPr>
          <a:lstStyle/>
          <a:p>
            <a:endParaRPr/>
          </a:p>
        </p:txBody>
      </p:sp>
      <p:sp>
        <p:nvSpPr>
          <p:cNvPr id="42" name="object 42"/>
          <p:cNvSpPr/>
          <p:nvPr/>
        </p:nvSpPr>
        <p:spPr>
          <a:xfrm>
            <a:off x="3230913" y="1301681"/>
            <a:ext cx="682249" cy="470519"/>
          </a:xfrm>
          <a:custGeom>
            <a:avLst/>
            <a:gdLst/>
            <a:ahLst/>
            <a:cxnLst/>
            <a:rect l="l" t="t" r="r" b="b"/>
            <a:pathLst>
              <a:path w="682249" h="470519">
                <a:moveTo>
                  <a:pt x="0" y="0"/>
                </a:moveTo>
                <a:lnTo>
                  <a:pt x="682249" y="470519"/>
                </a:lnTo>
              </a:path>
            </a:pathLst>
          </a:custGeom>
          <a:ln w="10146">
            <a:solidFill>
              <a:srgbClr val="E96330"/>
            </a:solidFill>
          </a:ln>
        </p:spPr>
        <p:txBody>
          <a:bodyPr wrap="square" lIns="0" tIns="0" rIns="0" bIns="0" rtlCol="0">
            <a:noAutofit/>
          </a:bodyPr>
          <a:lstStyle/>
          <a:p>
            <a:endParaRPr/>
          </a:p>
        </p:txBody>
      </p:sp>
      <p:sp>
        <p:nvSpPr>
          <p:cNvPr id="43" name="object 43"/>
          <p:cNvSpPr/>
          <p:nvPr/>
        </p:nvSpPr>
        <p:spPr>
          <a:xfrm>
            <a:off x="3230910" y="1460479"/>
            <a:ext cx="676366" cy="470534"/>
          </a:xfrm>
          <a:custGeom>
            <a:avLst/>
            <a:gdLst/>
            <a:ahLst/>
            <a:cxnLst/>
            <a:rect l="l" t="t" r="r" b="b"/>
            <a:pathLst>
              <a:path w="676366" h="470534">
                <a:moveTo>
                  <a:pt x="0" y="0"/>
                </a:moveTo>
                <a:lnTo>
                  <a:pt x="676366" y="470534"/>
                </a:lnTo>
              </a:path>
            </a:pathLst>
          </a:custGeom>
          <a:ln w="10146">
            <a:solidFill>
              <a:srgbClr val="4E3A90"/>
            </a:solidFill>
          </a:ln>
        </p:spPr>
        <p:txBody>
          <a:bodyPr wrap="square" lIns="0" tIns="0" rIns="0" bIns="0" rtlCol="0">
            <a:noAutofit/>
          </a:bodyPr>
          <a:lstStyle/>
          <a:p>
            <a:endParaRPr/>
          </a:p>
        </p:txBody>
      </p:sp>
      <p:sp>
        <p:nvSpPr>
          <p:cNvPr id="44" name="object 44"/>
          <p:cNvSpPr/>
          <p:nvPr/>
        </p:nvSpPr>
        <p:spPr>
          <a:xfrm>
            <a:off x="3230910" y="1460479"/>
            <a:ext cx="611672" cy="623447"/>
          </a:xfrm>
          <a:custGeom>
            <a:avLst/>
            <a:gdLst/>
            <a:ahLst/>
            <a:cxnLst/>
            <a:rect l="l" t="t" r="r" b="b"/>
            <a:pathLst>
              <a:path w="611672" h="623447">
                <a:moveTo>
                  <a:pt x="0" y="0"/>
                </a:moveTo>
                <a:lnTo>
                  <a:pt x="611672" y="623447"/>
                </a:lnTo>
              </a:path>
            </a:pathLst>
          </a:custGeom>
          <a:ln w="10146">
            <a:solidFill>
              <a:srgbClr val="E86730"/>
            </a:solidFill>
          </a:ln>
        </p:spPr>
        <p:txBody>
          <a:bodyPr wrap="square" lIns="0" tIns="0" rIns="0" bIns="0" rtlCol="0">
            <a:noAutofit/>
          </a:bodyPr>
          <a:lstStyle/>
          <a:p>
            <a:endParaRPr/>
          </a:p>
        </p:txBody>
      </p:sp>
      <p:sp>
        <p:nvSpPr>
          <p:cNvPr id="45" name="object 45"/>
          <p:cNvSpPr/>
          <p:nvPr/>
        </p:nvSpPr>
        <p:spPr>
          <a:xfrm>
            <a:off x="3225027" y="1625178"/>
            <a:ext cx="617555" cy="635194"/>
          </a:xfrm>
          <a:custGeom>
            <a:avLst/>
            <a:gdLst/>
            <a:ahLst/>
            <a:cxnLst/>
            <a:rect l="l" t="t" r="r" b="b"/>
            <a:pathLst>
              <a:path w="617555" h="635194">
                <a:moveTo>
                  <a:pt x="0" y="0"/>
                </a:moveTo>
                <a:lnTo>
                  <a:pt x="617555" y="635194"/>
                </a:lnTo>
              </a:path>
            </a:pathLst>
          </a:custGeom>
          <a:ln w="10146">
            <a:solidFill>
              <a:srgbClr val="EC6833"/>
            </a:solidFill>
          </a:ln>
        </p:spPr>
        <p:txBody>
          <a:bodyPr wrap="square" lIns="0" tIns="0" rIns="0" bIns="0" rtlCol="0">
            <a:noAutofit/>
          </a:bodyPr>
          <a:lstStyle/>
          <a:p>
            <a:endParaRPr/>
          </a:p>
        </p:txBody>
      </p:sp>
      <p:sp>
        <p:nvSpPr>
          <p:cNvPr id="46" name="object 46"/>
          <p:cNvSpPr/>
          <p:nvPr/>
        </p:nvSpPr>
        <p:spPr>
          <a:xfrm>
            <a:off x="3225027" y="1631048"/>
            <a:ext cx="676381" cy="799889"/>
          </a:xfrm>
          <a:custGeom>
            <a:avLst/>
            <a:gdLst/>
            <a:ahLst/>
            <a:cxnLst/>
            <a:rect l="l" t="t" r="r" b="b"/>
            <a:pathLst>
              <a:path w="676381" h="799889">
                <a:moveTo>
                  <a:pt x="0" y="0"/>
                </a:moveTo>
                <a:lnTo>
                  <a:pt x="676381" y="799889"/>
                </a:lnTo>
              </a:path>
            </a:pathLst>
          </a:custGeom>
          <a:ln w="10146">
            <a:solidFill>
              <a:srgbClr val="523F92"/>
            </a:solidFill>
          </a:ln>
        </p:spPr>
        <p:txBody>
          <a:bodyPr wrap="square" lIns="0" tIns="0" rIns="0" bIns="0" rtlCol="0">
            <a:noAutofit/>
          </a:bodyPr>
          <a:lstStyle/>
          <a:p>
            <a:endParaRPr/>
          </a:p>
        </p:txBody>
      </p:sp>
      <p:sp>
        <p:nvSpPr>
          <p:cNvPr id="47" name="object 47"/>
          <p:cNvSpPr/>
          <p:nvPr/>
        </p:nvSpPr>
        <p:spPr>
          <a:xfrm>
            <a:off x="3225030" y="984077"/>
            <a:ext cx="682249" cy="799886"/>
          </a:xfrm>
          <a:custGeom>
            <a:avLst/>
            <a:gdLst/>
            <a:ahLst/>
            <a:cxnLst/>
            <a:rect l="l" t="t" r="r" b="b"/>
            <a:pathLst>
              <a:path w="682249" h="799886">
                <a:moveTo>
                  <a:pt x="0" y="799886"/>
                </a:moveTo>
                <a:lnTo>
                  <a:pt x="682249" y="0"/>
                </a:lnTo>
              </a:path>
            </a:pathLst>
          </a:custGeom>
          <a:ln w="10146">
            <a:solidFill>
              <a:srgbClr val="513C90"/>
            </a:solidFill>
          </a:ln>
        </p:spPr>
        <p:txBody>
          <a:bodyPr wrap="square" lIns="0" tIns="0" rIns="0" bIns="0" rtlCol="0">
            <a:noAutofit/>
          </a:bodyPr>
          <a:lstStyle/>
          <a:p>
            <a:endParaRPr/>
          </a:p>
        </p:txBody>
      </p:sp>
      <p:sp>
        <p:nvSpPr>
          <p:cNvPr id="48" name="object 48"/>
          <p:cNvSpPr/>
          <p:nvPr/>
        </p:nvSpPr>
        <p:spPr>
          <a:xfrm>
            <a:off x="3225028" y="1301681"/>
            <a:ext cx="688131" cy="482285"/>
          </a:xfrm>
          <a:custGeom>
            <a:avLst/>
            <a:gdLst/>
            <a:ahLst/>
            <a:cxnLst/>
            <a:rect l="l" t="t" r="r" b="b"/>
            <a:pathLst>
              <a:path w="688131" h="482285">
                <a:moveTo>
                  <a:pt x="0" y="482285"/>
                </a:moveTo>
                <a:lnTo>
                  <a:pt x="688131" y="0"/>
                </a:lnTo>
              </a:path>
            </a:pathLst>
          </a:custGeom>
          <a:ln w="10146">
            <a:solidFill>
              <a:srgbClr val="E85A2D"/>
            </a:solidFill>
          </a:ln>
        </p:spPr>
        <p:txBody>
          <a:bodyPr wrap="square" lIns="0" tIns="0" rIns="0" bIns="0" rtlCol="0">
            <a:noAutofit/>
          </a:bodyPr>
          <a:lstStyle/>
          <a:p>
            <a:endParaRPr/>
          </a:p>
        </p:txBody>
      </p:sp>
      <p:sp>
        <p:nvSpPr>
          <p:cNvPr id="49" name="object 49"/>
          <p:cNvSpPr/>
          <p:nvPr/>
        </p:nvSpPr>
        <p:spPr>
          <a:xfrm>
            <a:off x="3230913" y="1942766"/>
            <a:ext cx="670499" cy="0"/>
          </a:xfrm>
          <a:custGeom>
            <a:avLst/>
            <a:gdLst/>
            <a:ahLst/>
            <a:cxnLst/>
            <a:rect l="l" t="t" r="r" b="b"/>
            <a:pathLst>
              <a:path w="670499">
                <a:moveTo>
                  <a:pt x="0" y="0"/>
                </a:moveTo>
                <a:lnTo>
                  <a:pt x="670499" y="0"/>
                </a:lnTo>
              </a:path>
            </a:pathLst>
          </a:custGeom>
          <a:ln w="10146">
            <a:solidFill>
              <a:srgbClr val="EA5A29"/>
            </a:solidFill>
          </a:ln>
        </p:spPr>
        <p:txBody>
          <a:bodyPr wrap="square" lIns="0" tIns="0" rIns="0" bIns="0" rtlCol="0">
            <a:noAutofit/>
          </a:bodyPr>
          <a:lstStyle/>
          <a:p>
            <a:endParaRPr/>
          </a:p>
        </p:txBody>
      </p:sp>
      <p:sp>
        <p:nvSpPr>
          <p:cNvPr id="50" name="object 50"/>
          <p:cNvSpPr/>
          <p:nvPr/>
        </p:nvSpPr>
        <p:spPr>
          <a:xfrm>
            <a:off x="3230913" y="1301681"/>
            <a:ext cx="682249" cy="641087"/>
          </a:xfrm>
          <a:custGeom>
            <a:avLst/>
            <a:gdLst/>
            <a:ahLst/>
            <a:cxnLst/>
            <a:rect l="l" t="t" r="r" b="b"/>
            <a:pathLst>
              <a:path w="682249" h="641087">
                <a:moveTo>
                  <a:pt x="0" y="641087"/>
                </a:moveTo>
                <a:lnTo>
                  <a:pt x="682249" y="0"/>
                </a:lnTo>
              </a:path>
            </a:pathLst>
          </a:custGeom>
          <a:ln w="10146">
            <a:solidFill>
              <a:srgbClr val="523E94"/>
            </a:solidFill>
          </a:ln>
        </p:spPr>
        <p:txBody>
          <a:bodyPr wrap="square" lIns="0" tIns="0" rIns="0" bIns="0" rtlCol="0">
            <a:noAutofit/>
          </a:bodyPr>
          <a:lstStyle/>
          <a:p>
            <a:endParaRPr/>
          </a:p>
        </p:txBody>
      </p:sp>
      <p:sp>
        <p:nvSpPr>
          <p:cNvPr id="51" name="object 51"/>
          <p:cNvSpPr/>
          <p:nvPr/>
        </p:nvSpPr>
        <p:spPr>
          <a:xfrm>
            <a:off x="3230910" y="1625181"/>
            <a:ext cx="676366" cy="317587"/>
          </a:xfrm>
          <a:custGeom>
            <a:avLst/>
            <a:gdLst/>
            <a:ahLst/>
            <a:cxnLst/>
            <a:rect l="l" t="t" r="r" b="b"/>
            <a:pathLst>
              <a:path w="676366" h="317587">
                <a:moveTo>
                  <a:pt x="0" y="317587"/>
                </a:moveTo>
                <a:lnTo>
                  <a:pt x="676366" y="0"/>
                </a:lnTo>
              </a:path>
            </a:pathLst>
          </a:custGeom>
          <a:ln w="10146">
            <a:solidFill>
              <a:srgbClr val="4E3A8F"/>
            </a:solidFill>
          </a:ln>
        </p:spPr>
        <p:txBody>
          <a:bodyPr wrap="square" lIns="0" tIns="0" rIns="0" bIns="0" rtlCol="0">
            <a:noAutofit/>
          </a:bodyPr>
          <a:lstStyle/>
          <a:p>
            <a:endParaRPr/>
          </a:p>
        </p:txBody>
      </p:sp>
      <p:sp>
        <p:nvSpPr>
          <p:cNvPr id="52" name="object 52"/>
          <p:cNvSpPr/>
          <p:nvPr/>
        </p:nvSpPr>
        <p:spPr>
          <a:xfrm>
            <a:off x="3225028" y="1625181"/>
            <a:ext cx="688131" cy="482275"/>
          </a:xfrm>
          <a:custGeom>
            <a:avLst/>
            <a:gdLst/>
            <a:ahLst/>
            <a:cxnLst/>
            <a:rect l="l" t="t" r="r" b="b"/>
            <a:pathLst>
              <a:path w="688131" h="482275">
                <a:moveTo>
                  <a:pt x="0" y="482275"/>
                </a:moveTo>
                <a:lnTo>
                  <a:pt x="688131" y="0"/>
                </a:lnTo>
              </a:path>
            </a:pathLst>
          </a:custGeom>
          <a:ln w="10146">
            <a:solidFill>
              <a:srgbClr val="E86236"/>
            </a:solidFill>
          </a:ln>
        </p:spPr>
        <p:txBody>
          <a:bodyPr wrap="square" lIns="0" tIns="0" rIns="0" bIns="0" rtlCol="0">
            <a:noAutofit/>
          </a:bodyPr>
          <a:lstStyle/>
          <a:p>
            <a:endParaRPr/>
          </a:p>
        </p:txBody>
      </p:sp>
      <p:sp>
        <p:nvSpPr>
          <p:cNvPr id="53" name="object 53"/>
          <p:cNvSpPr/>
          <p:nvPr/>
        </p:nvSpPr>
        <p:spPr>
          <a:xfrm>
            <a:off x="3230913" y="1142881"/>
            <a:ext cx="682249" cy="1123381"/>
          </a:xfrm>
          <a:custGeom>
            <a:avLst/>
            <a:gdLst/>
            <a:ahLst/>
            <a:cxnLst/>
            <a:rect l="l" t="t" r="r" b="b"/>
            <a:pathLst>
              <a:path w="682249" h="1123381">
                <a:moveTo>
                  <a:pt x="0" y="1123381"/>
                </a:moveTo>
                <a:lnTo>
                  <a:pt x="682249" y="0"/>
                </a:lnTo>
              </a:path>
            </a:pathLst>
          </a:custGeom>
          <a:ln w="10146">
            <a:solidFill>
              <a:srgbClr val="E96C35"/>
            </a:solidFill>
          </a:ln>
        </p:spPr>
        <p:txBody>
          <a:bodyPr wrap="square" lIns="0" tIns="0" rIns="0" bIns="0" rtlCol="0">
            <a:noAutofit/>
          </a:bodyPr>
          <a:lstStyle/>
          <a:p>
            <a:endParaRPr/>
          </a:p>
        </p:txBody>
      </p:sp>
      <p:sp>
        <p:nvSpPr>
          <p:cNvPr id="54" name="object 54"/>
          <p:cNvSpPr/>
          <p:nvPr/>
        </p:nvSpPr>
        <p:spPr>
          <a:xfrm>
            <a:off x="3230910" y="1466362"/>
            <a:ext cx="676366" cy="799897"/>
          </a:xfrm>
          <a:custGeom>
            <a:avLst/>
            <a:gdLst/>
            <a:ahLst/>
            <a:cxnLst/>
            <a:rect l="l" t="t" r="r" b="b"/>
            <a:pathLst>
              <a:path w="676366" h="799897">
                <a:moveTo>
                  <a:pt x="0" y="799897"/>
                </a:moveTo>
                <a:lnTo>
                  <a:pt x="676366" y="0"/>
                </a:lnTo>
              </a:path>
            </a:pathLst>
          </a:custGeom>
          <a:ln w="10146">
            <a:solidFill>
              <a:srgbClr val="4C3C90"/>
            </a:solidFill>
          </a:ln>
        </p:spPr>
        <p:txBody>
          <a:bodyPr wrap="square" lIns="0" tIns="0" rIns="0" bIns="0" rtlCol="0">
            <a:noAutofit/>
          </a:bodyPr>
          <a:lstStyle/>
          <a:p>
            <a:endParaRPr/>
          </a:p>
        </p:txBody>
      </p:sp>
      <p:sp>
        <p:nvSpPr>
          <p:cNvPr id="55" name="object 55"/>
          <p:cNvSpPr/>
          <p:nvPr/>
        </p:nvSpPr>
        <p:spPr>
          <a:xfrm>
            <a:off x="3230910" y="2425046"/>
            <a:ext cx="658718" cy="0"/>
          </a:xfrm>
          <a:custGeom>
            <a:avLst/>
            <a:gdLst/>
            <a:ahLst/>
            <a:cxnLst/>
            <a:rect l="l" t="t" r="r" b="b"/>
            <a:pathLst>
              <a:path w="658718">
                <a:moveTo>
                  <a:pt x="0" y="0"/>
                </a:moveTo>
                <a:lnTo>
                  <a:pt x="658718" y="0"/>
                </a:lnTo>
              </a:path>
            </a:pathLst>
          </a:custGeom>
          <a:ln w="10146">
            <a:solidFill>
              <a:srgbClr val="EA5C34"/>
            </a:solidFill>
          </a:ln>
        </p:spPr>
        <p:txBody>
          <a:bodyPr wrap="square" lIns="0" tIns="0" rIns="0" bIns="0" rtlCol="0">
            <a:noAutofit/>
          </a:bodyPr>
          <a:lstStyle/>
          <a:p>
            <a:endParaRPr/>
          </a:p>
        </p:txBody>
      </p:sp>
      <p:sp>
        <p:nvSpPr>
          <p:cNvPr id="56" name="object 56"/>
          <p:cNvSpPr/>
          <p:nvPr/>
        </p:nvSpPr>
        <p:spPr>
          <a:xfrm>
            <a:off x="3236796" y="1472248"/>
            <a:ext cx="670483" cy="952801"/>
          </a:xfrm>
          <a:custGeom>
            <a:avLst/>
            <a:gdLst/>
            <a:ahLst/>
            <a:cxnLst/>
            <a:rect l="l" t="t" r="r" b="b"/>
            <a:pathLst>
              <a:path w="670483" h="952801">
                <a:moveTo>
                  <a:pt x="0" y="952801"/>
                </a:moveTo>
                <a:lnTo>
                  <a:pt x="670483" y="0"/>
                </a:lnTo>
              </a:path>
            </a:pathLst>
          </a:custGeom>
          <a:ln w="10146">
            <a:solidFill>
              <a:srgbClr val="513B93"/>
            </a:solidFill>
          </a:ln>
        </p:spPr>
        <p:txBody>
          <a:bodyPr wrap="square" lIns="0" tIns="0" rIns="0" bIns="0" rtlCol="0">
            <a:noAutofit/>
          </a:bodyPr>
          <a:lstStyle/>
          <a:p>
            <a:endParaRPr/>
          </a:p>
        </p:txBody>
      </p:sp>
      <p:sp>
        <p:nvSpPr>
          <p:cNvPr id="57" name="object 57"/>
          <p:cNvSpPr/>
          <p:nvPr/>
        </p:nvSpPr>
        <p:spPr>
          <a:xfrm>
            <a:off x="3236793" y="1778096"/>
            <a:ext cx="676366" cy="646950"/>
          </a:xfrm>
          <a:custGeom>
            <a:avLst/>
            <a:gdLst/>
            <a:ahLst/>
            <a:cxnLst/>
            <a:rect l="l" t="t" r="r" b="b"/>
            <a:pathLst>
              <a:path w="676366" h="646950">
                <a:moveTo>
                  <a:pt x="0" y="646950"/>
                </a:moveTo>
                <a:lnTo>
                  <a:pt x="676366" y="0"/>
                </a:lnTo>
              </a:path>
            </a:pathLst>
          </a:custGeom>
          <a:ln w="10146">
            <a:solidFill>
              <a:srgbClr val="4E3A8F"/>
            </a:solidFill>
          </a:ln>
        </p:spPr>
        <p:txBody>
          <a:bodyPr wrap="square" lIns="0" tIns="0" rIns="0" bIns="0" rtlCol="0">
            <a:noAutofit/>
          </a:bodyPr>
          <a:lstStyle/>
          <a:p>
            <a:endParaRPr/>
          </a:p>
        </p:txBody>
      </p:sp>
      <p:sp>
        <p:nvSpPr>
          <p:cNvPr id="60" name="object 58"/>
          <p:cNvSpPr txBox="1"/>
          <p:nvPr/>
        </p:nvSpPr>
        <p:spPr>
          <a:xfrm>
            <a:off x="467359" y="2814226"/>
            <a:ext cx="666750" cy="376555"/>
          </a:xfrm>
          <a:prstGeom prst="rect">
            <a:avLst/>
          </a:prstGeom>
        </p:spPr>
        <p:txBody>
          <a:bodyPr vert="horz" wrap="square" lIns="0" tIns="0" rIns="0" bIns="0" rtlCol="0">
            <a:noAutofit/>
          </a:bodyPr>
          <a:lstStyle/>
          <a:p>
            <a:pPr marL="12694" marR="12694">
              <a:lnSpc>
                <a:spcPct val="98100"/>
              </a:lnSpc>
            </a:pPr>
            <a:r>
              <a:rPr lang="ja-JP" altLang="en-US" sz="800" spc="15" dirty="0" smtClean="0">
                <a:solidFill>
                  <a:srgbClr val="FF0000"/>
                </a:solidFill>
                <a:latin typeface="Times New Roman"/>
                <a:cs typeface="Times New Roman"/>
              </a:rPr>
              <a:t>赤の変数</a:t>
            </a:r>
            <a:r>
              <a:rPr sz="800" spc="10" dirty="0" smtClean="0">
                <a:solidFill>
                  <a:srgbClr val="FF0000"/>
                </a:solidFill>
                <a:latin typeface="Times New Roman"/>
                <a:cs typeface="Times New Roman"/>
              </a:rPr>
              <a:t>: </a:t>
            </a:r>
            <a:endParaRPr lang="en-US" sz="800" spc="10" dirty="0" smtClean="0">
              <a:solidFill>
                <a:srgbClr val="FF0000"/>
              </a:solidFill>
              <a:latin typeface="Times New Roman"/>
              <a:cs typeface="Times New Roman"/>
            </a:endParaRPr>
          </a:p>
          <a:p>
            <a:pPr marL="12694" marR="12694">
              <a:lnSpc>
                <a:spcPct val="98100"/>
              </a:lnSpc>
            </a:pPr>
            <a:r>
              <a:rPr lang="ja-JP" altLang="en-US" sz="800" spc="30" dirty="0" smtClean="0">
                <a:solidFill>
                  <a:srgbClr val="0000FF"/>
                </a:solidFill>
                <a:latin typeface="Times New Roman"/>
                <a:cs typeface="Times New Roman"/>
              </a:rPr>
              <a:t>青の変数</a:t>
            </a:r>
            <a:r>
              <a:rPr sz="800" spc="10" dirty="0" smtClean="0">
                <a:solidFill>
                  <a:srgbClr val="0000FF"/>
                </a:solidFill>
                <a:latin typeface="Times New Roman"/>
                <a:cs typeface="Times New Roman"/>
              </a:rPr>
              <a:t>: </a:t>
            </a:r>
            <a:endParaRPr lang="en-US" sz="800" spc="30" dirty="0" smtClean="0">
              <a:solidFill>
                <a:srgbClr val="0000FF"/>
              </a:solidFill>
              <a:latin typeface="Times New Roman"/>
              <a:cs typeface="Times New Roman"/>
            </a:endParaRPr>
          </a:p>
          <a:p>
            <a:pPr marL="12694" marR="12694">
              <a:lnSpc>
                <a:spcPct val="98100"/>
              </a:lnSpc>
            </a:pPr>
            <a:r>
              <a:rPr lang="ja-JP" altLang="en-US" sz="800" spc="30" dirty="0" smtClean="0">
                <a:latin typeface="Times New Roman"/>
                <a:cs typeface="Times New Roman"/>
              </a:rPr>
              <a:t>黒の変数</a:t>
            </a:r>
            <a:r>
              <a:rPr sz="800" spc="10" dirty="0" smtClean="0">
                <a:latin typeface="Times New Roman"/>
                <a:cs typeface="Times New Roman"/>
              </a:rPr>
              <a:t>:</a:t>
            </a:r>
            <a:endParaRPr sz="800" dirty="0">
              <a:latin typeface="Times New Roman"/>
              <a:cs typeface="Times New Roman"/>
            </a:endParaRPr>
          </a:p>
        </p:txBody>
      </p:sp>
      <p:sp>
        <p:nvSpPr>
          <p:cNvPr id="61" name="object 59"/>
          <p:cNvSpPr txBox="1"/>
          <p:nvPr/>
        </p:nvSpPr>
        <p:spPr>
          <a:xfrm>
            <a:off x="1259634" y="2811910"/>
            <a:ext cx="2877820" cy="379095"/>
          </a:xfrm>
          <a:prstGeom prst="rect">
            <a:avLst/>
          </a:prstGeom>
        </p:spPr>
        <p:txBody>
          <a:bodyPr vert="horz" wrap="square" lIns="0" tIns="0" rIns="0" bIns="0" rtlCol="0">
            <a:noAutofit/>
          </a:bodyPr>
          <a:lstStyle/>
          <a:p>
            <a:pPr marL="12694"/>
            <a:r>
              <a:rPr lang="ja-JP" altLang="en-US" sz="800" spc="15" dirty="0" smtClean="0">
                <a:latin typeface="Times New Roman"/>
                <a:cs typeface="Times New Roman"/>
              </a:rPr>
              <a:t>方程式から解かれる「未知数」</a:t>
            </a:r>
            <a:endParaRPr sz="800" dirty="0">
              <a:latin typeface="Times New Roman"/>
              <a:cs typeface="Times New Roman"/>
            </a:endParaRPr>
          </a:p>
          <a:p>
            <a:pPr marL="12694" marR="12694">
              <a:lnSpc>
                <a:spcPts val="950"/>
              </a:lnSpc>
              <a:spcBef>
                <a:spcPts val="15"/>
              </a:spcBef>
            </a:pPr>
            <a:r>
              <a:rPr lang="ja-JP" altLang="en-US" sz="800" spc="-10" dirty="0" smtClean="0">
                <a:latin typeface="Times New Roman"/>
                <a:cs typeface="Times New Roman"/>
              </a:rPr>
              <a:t>方程式から解かれない「既知の変数」</a:t>
            </a:r>
            <a:endParaRPr lang="en-US" altLang="ja-JP" sz="800" spc="-10" dirty="0" smtClean="0">
              <a:latin typeface="Times New Roman"/>
              <a:cs typeface="Times New Roman"/>
            </a:endParaRPr>
          </a:p>
          <a:p>
            <a:pPr marL="12694" marR="12694">
              <a:lnSpc>
                <a:spcPts val="950"/>
              </a:lnSpc>
              <a:spcBef>
                <a:spcPts val="15"/>
              </a:spcBef>
            </a:pPr>
            <a:r>
              <a:rPr lang="ja-JP" altLang="en-US" sz="800" spc="10" dirty="0" smtClean="0">
                <a:latin typeface="Times New Roman"/>
                <a:cs typeface="Times New Roman"/>
              </a:rPr>
              <a:t>方程式にまだ </a:t>
            </a:r>
            <a:r>
              <a:rPr lang="en-US" altLang="ja-JP" sz="800" spc="10" dirty="0" smtClean="0">
                <a:latin typeface="Times New Roman"/>
                <a:cs typeface="Times New Roman"/>
              </a:rPr>
              <a:t>assign </a:t>
            </a:r>
            <a:r>
              <a:rPr lang="ja-JP" altLang="en-US" sz="800" spc="10" dirty="0" smtClean="0">
                <a:latin typeface="Times New Roman"/>
                <a:cs typeface="Times New Roman"/>
              </a:rPr>
              <a:t>されていない変数</a:t>
            </a:r>
            <a:endParaRPr sz="800" dirty="0">
              <a:latin typeface="Times New Roman"/>
              <a:cs typeface="Times New Roman"/>
            </a:endParaRPr>
          </a:p>
        </p:txBody>
      </p:sp>
    </p:spTree>
  </p:cSld>
  <p:clrMapOvr>
    <a:masterClrMapping/>
  </p:clrMapOvr>
  <p:transition>
    <p:cu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5506" y="0"/>
            <a:ext cx="4144645" cy="1017905"/>
          </a:xfrm>
          <a:prstGeom prst="rect">
            <a:avLst/>
          </a:prstGeom>
        </p:spPr>
        <p:txBody>
          <a:bodyPr vert="horz" wrap="square" lIns="0" tIns="0" rIns="0" bIns="0" rtlCol="0">
            <a:noAutofit/>
          </a:bodyPr>
          <a:lstStyle/>
          <a:p>
            <a:pPr>
              <a:lnSpc>
                <a:spcPts val="750"/>
              </a:lnSpc>
              <a:spcBef>
                <a:spcPts val="33"/>
              </a:spcBef>
            </a:pPr>
            <a:endParaRPr lang="en-US" sz="800" dirty="0" smtClean="0"/>
          </a:p>
          <a:p>
            <a:pPr>
              <a:lnSpc>
                <a:spcPts val="750"/>
              </a:lnSpc>
              <a:spcBef>
                <a:spcPts val="33"/>
              </a:spcBef>
            </a:pPr>
            <a:endParaRPr sz="800" dirty="0"/>
          </a:p>
          <a:p>
            <a:pPr marL="12694"/>
            <a:r>
              <a:rPr lang="ja-JP" altLang="en-US" sz="1400" spc="-30" dirty="0" smtClean="0">
                <a:latin typeface="Times New Roman"/>
                <a:cs typeface="Times New Roman"/>
              </a:rPr>
              <a:t>グラフを使った解法 </a:t>
            </a:r>
            <a:r>
              <a:rPr lang="en-US" altLang="ja-JP" sz="1400" dirty="0" smtClean="0">
                <a:latin typeface="Times New Roman"/>
                <a:cs typeface="Times New Roman"/>
              </a:rPr>
              <a:t>(</a:t>
            </a:r>
            <a:r>
              <a:rPr lang="en-US" altLang="ja-JP" sz="1400" dirty="0">
                <a:latin typeface="Times New Roman"/>
                <a:cs typeface="Times New Roman"/>
              </a:rPr>
              <a:t>assignation) </a:t>
            </a:r>
            <a:r>
              <a:rPr lang="en-US" altLang="ja-JP" sz="1400" dirty="0" smtClean="0">
                <a:latin typeface="Times New Roman"/>
                <a:cs typeface="Times New Roman"/>
              </a:rPr>
              <a:t>XIII</a:t>
            </a:r>
            <a:endParaRPr lang="en-US" altLang="ja-JP" sz="1400" dirty="0">
              <a:latin typeface="Times New Roman"/>
              <a:cs typeface="Times New Roman"/>
            </a:endParaRPr>
          </a:p>
          <a:p>
            <a:pPr>
              <a:lnSpc>
                <a:spcPts val="1400"/>
              </a:lnSpc>
              <a:spcBef>
                <a:spcPts val="63"/>
              </a:spcBef>
            </a:pPr>
            <a:endParaRPr sz="1400" dirty="0"/>
          </a:p>
          <a:p>
            <a:pPr marL="264032"/>
            <a:endParaRPr lang="en-US" sz="800" spc="15" dirty="0">
              <a:latin typeface="Times New Roman"/>
              <a:cs typeface="Times New Roman"/>
            </a:endParaRPr>
          </a:p>
          <a:p>
            <a:pPr marL="264032"/>
            <a:r>
              <a:rPr lang="ja-JP" altLang="en-US" sz="800" spc="5" dirty="0" smtClean="0">
                <a:latin typeface="Times New Roman"/>
                <a:cs typeface="Times New Roman"/>
              </a:rPr>
              <a:t>方程式を</a:t>
            </a:r>
            <a:r>
              <a:rPr lang="ja-JP" altLang="en-US" sz="800" spc="5" dirty="0" smtClean="0">
                <a:solidFill>
                  <a:srgbClr val="FF0000"/>
                </a:solidFill>
                <a:latin typeface="Times New Roman"/>
                <a:cs typeface="Times New Roman"/>
              </a:rPr>
              <a:t>新しい番号順に</a:t>
            </a:r>
            <a:r>
              <a:rPr lang="ja-JP" altLang="en-US" sz="800" spc="5" dirty="0" smtClean="0">
                <a:latin typeface="Times New Roman"/>
                <a:cs typeface="Times New Roman"/>
              </a:rPr>
              <a:t>並び変える。</a:t>
            </a:r>
            <a:endParaRPr sz="800" dirty="0">
              <a:latin typeface="Times New Roman"/>
              <a:cs typeface="Times New Roman"/>
            </a:endParaRPr>
          </a:p>
        </p:txBody>
      </p:sp>
      <p:graphicFrame>
        <p:nvGraphicFramePr>
          <p:cNvPr id="3" name="object 3"/>
          <p:cNvGraphicFramePr>
            <a:graphicFrameLocks noGrp="1"/>
          </p:cNvGraphicFramePr>
          <p:nvPr/>
        </p:nvGraphicFramePr>
        <p:xfrm>
          <a:off x="384555" y="1184560"/>
          <a:ext cx="3831020" cy="1348962"/>
        </p:xfrm>
        <a:graphic>
          <a:graphicData uri="http://schemas.openxmlformats.org/drawingml/2006/table">
            <a:tbl>
              <a:tblPr firstRow="1" bandRow="1">
                <a:tableStyleId>{2D5ABB26-0587-4C30-8999-92F81FD0307C}</a:tableStyleId>
              </a:tblPr>
              <a:tblGrid>
                <a:gridCol w="238424"/>
                <a:gridCol w="266100"/>
                <a:gridCol w="243144"/>
                <a:gridCol w="958292"/>
                <a:gridCol w="661470"/>
                <a:gridCol w="368826"/>
                <a:gridCol w="266862"/>
                <a:gridCol w="243144"/>
                <a:gridCol w="584758"/>
              </a:tblGrid>
              <a:tr h="169297">
                <a:tc>
                  <a:txBody>
                    <a:bodyPr/>
                    <a:lstStyle/>
                    <a:p>
                      <a:pPr marL="25400">
                        <a:lnSpc>
                          <a:spcPct val="100000"/>
                        </a:lnSpc>
                      </a:pPr>
                      <a:r>
                        <a:rPr sz="800" spc="-5" dirty="0" smtClean="0">
                          <a:solidFill>
                            <a:srgbClr val="FF0000"/>
                          </a:solidFill>
                          <a:latin typeface="Times New Roman"/>
                          <a:cs typeface="Times New Roman"/>
                        </a:rPr>
                        <a:t>1</a:t>
                      </a:r>
                      <a:r>
                        <a:rPr sz="800" spc="0" dirty="0" smtClean="0">
                          <a:solidFill>
                            <a:srgbClr val="FF0000"/>
                          </a:solidFill>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spc="-5" dirty="0" smtClean="0">
                          <a:solidFill>
                            <a:srgbClr val="FF0000"/>
                          </a:solidFill>
                          <a:latin typeface="Times New Roman"/>
                          <a:cs typeface="Times New Roman"/>
                        </a:rPr>
                        <a:t>u</a:t>
                      </a:r>
                      <a:r>
                        <a:rPr sz="900" spc="0" baseline="-9259" dirty="0" smtClean="0">
                          <a:solidFill>
                            <a:srgbClr val="FF0000"/>
                          </a:solidFill>
                          <a:latin typeface="Times New Roman"/>
                          <a:cs typeface="Times New Roman"/>
                        </a:rPr>
                        <a:t>0</a:t>
                      </a:r>
                      <a:endParaRPr sz="900" baseline="-9259">
                        <a:latin typeface="Times New Roman"/>
                        <a:cs typeface="Times New Roman"/>
                      </a:endParaRPr>
                    </a:p>
                  </a:txBody>
                  <a:tcPr marL="0" marR="0" marT="0" marB="0"/>
                </a:tc>
                <a:tc>
                  <a:txBody>
                    <a:bodyPr/>
                    <a:lstStyle/>
                    <a:p>
                      <a:pPr marL="83185">
                        <a:lnSpc>
                          <a:spcPct val="100000"/>
                        </a:lnSpc>
                      </a:pPr>
                      <a:r>
                        <a:rPr sz="800" dirty="0" smtClean="0">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dirty="0" smtClean="0">
                          <a:solidFill>
                            <a:srgbClr val="0000FF"/>
                          </a:solidFill>
                          <a:latin typeface="Times New Roman"/>
                          <a:cs typeface="Times New Roman"/>
                        </a:rPr>
                        <a:t>f</a:t>
                      </a:r>
                      <a:r>
                        <a:rPr sz="800" spc="-30" dirty="0" smtClean="0">
                          <a:solidFill>
                            <a:srgbClr val="0000FF"/>
                          </a:solidFill>
                          <a:latin typeface="Times New Roman"/>
                          <a:cs typeface="Times New Roman"/>
                        </a:rPr>
                        <a:t> </a:t>
                      </a:r>
                      <a:r>
                        <a:rPr sz="800" spc="-10" dirty="0" smtClean="0">
                          <a:solidFill>
                            <a:srgbClr val="0000FF"/>
                          </a:solidFill>
                          <a:latin typeface="Times New Roman"/>
                          <a:cs typeface="Times New Roman"/>
                        </a:rPr>
                        <a:t>(</a:t>
                      </a:r>
                      <a:r>
                        <a:rPr sz="800" spc="50" dirty="0" smtClean="0">
                          <a:solidFill>
                            <a:srgbClr val="0000FF"/>
                          </a:solidFill>
                          <a:latin typeface="Times New Roman"/>
                          <a:cs typeface="Times New Roman"/>
                        </a:rPr>
                        <a:t>t</a:t>
                      </a:r>
                      <a:r>
                        <a:rPr sz="800" spc="0" dirty="0" smtClean="0">
                          <a:solidFill>
                            <a:srgbClr val="0000FF"/>
                          </a:solidFill>
                          <a:latin typeface="Times New Roman"/>
                          <a:cs typeface="Times New Roman"/>
                        </a:rPr>
                        <a:t>)</a:t>
                      </a:r>
                      <a:endParaRPr sz="800">
                        <a:latin typeface="Times New Roman"/>
                        <a:cs typeface="Times New Roman"/>
                      </a:endParaRPr>
                    </a:p>
                  </a:txBody>
                  <a:tcPr marL="0" marR="0" marT="0" marB="0"/>
                </a:tc>
                <a:tc>
                  <a:txBody>
                    <a:bodyPr/>
                    <a:lstStyle/>
                    <a:p>
                      <a:endParaRPr sz="800">
                        <a:latin typeface="Times New Roman"/>
                        <a:cs typeface="Times New Roman"/>
                      </a:endParaRPr>
                    </a:p>
                  </a:txBody>
                  <a:tcPr marL="0" marR="0" marT="0" marB="0"/>
                </a:tc>
                <a:tc>
                  <a:txBody>
                    <a:bodyPr/>
                    <a:lstStyle/>
                    <a:p>
                      <a:pPr marL="25400" algn="ctr">
                        <a:lnSpc>
                          <a:spcPct val="100000"/>
                        </a:lnSpc>
                      </a:pPr>
                      <a:r>
                        <a:rPr sz="800" spc="-5" dirty="0" smtClean="0">
                          <a:solidFill>
                            <a:srgbClr val="FF0000"/>
                          </a:solidFill>
                          <a:latin typeface="Times New Roman"/>
                          <a:cs typeface="Times New Roman"/>
                        </a:rPr>
                        <a:t>1</a:t>
                      </a:r>
                      <a:r>
                        <a:rPr sz="800" spc="0" dirty="0" smtClean="0">
                          <a:solidFill>
                            <a:srgbClr val="FF0000"/>
                          </a:solidFill>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spc="-5" dirty="0" smtClean="0">
                          <a:solidFill>
                            <a:srgbClr val="FF0000"/>
                          </a:solidFill>
                          <a:latin typeface="Times New Roman"/>
                          <a:cs typeface="Times New Roman"/>
                        </a:rPr>
                        <a:t>u</a:t>
                      </a:r>
                      <a:r>
                        <a:rPr sz="900" spc="0" baseline="-9259" dirty="0" smtClean="0">
                          <a:solidFill>
                            <a:srgbClr val="FF0000"/>
                          </a:solidFill>
                          <a:latin typeface="Times New Roman"/>
                          <a:cs typeface="Times New Roman"/>
                        </a:rPr>
                        <a:t>0</a:t>
                      </a:r>
                      <a:endParaRPr sz="900" baseline="-9259">
                        <a:latin typeface="Times New Roman"/>
                        <a:cs typeface="Times New Roman"/>
                      </a:endParaRPr>
                    </a:p>
                  </a:txBody>
                  <a:tcPr marL="0" marR="0" marT="0" marB="0"/>
                </a:tc>
                <a:tc>
                  <a:txBody>
                    <a:bodyPr/>
                    <a:lstStyle/>
                    <a:p>
                      <a:pPr marL="83820">
                        <a:lnSpc>
                          <a:spcPct val="100000"/>
                        </a:lnSpc>
                      </a:pPr>
                      <a:r>
                        <a:rPr sz="800" dirty="0" smtClean="0">
                          <a:latin typeface="Times New Roman"/>
                          <a:cs typeface="Times New Roman"/>
                        </a:rPr>
                        <a:t>=</a:t>
                      </a:r>
                      <a:endParaRPr sz="800">
                        <a:latin typeface="Times New Roman"/>
                        <a:cs typeface="Times New Roman"/>
                      </a:endParaRPr>
                    </a:p>
                  </a:txBody>
                  <a:tcPr marL="0" marR="0" marT="0" marB="0"/>
                </a:tc>
                <a:tc>
                  <a:txBody>
                    <a:bodyPr/>
                    <a:lstStyle/>
                    <a:p>
                      <a:pPr marL="74930">
                        <a:lnSpc>
                          <a:spcPct val="100000"/>
                        </a:lnSpc>
                      </a:pPr>
                      <a:r>
                        <a:rPr sz="800" dirty="0" smtClean="0">
                          <a:solidFill>
                            <a:srgbClr val="0000FF"/>
                          </a:solidFill>
                          <a:latin typeface="Times New Roman"/>
                          <a:cs typeface="Times New Roman"/>
                        </a:rPr>
                        <a:t>f</a:t>
                      </a:r>
                      <a:r>
                        <a:rPr sz="800" spc="-15" dirty="0" smtClean="0">
                          <a:solidFill>
                            <a:srgbClr val="0000FF"/>
                          </a:solidFill>
                          <a:latin typeface="Times New Roman"/>
                          <a:cs typeface="Times New Roman"/>
                        </a:rPr>
                        <a:t> </a:t>
                      </a:r>
                      <a:r>
                        <a:rPr sz="800" spc="-10" dirty="0" smtClean="0">
                          <a:solidFill>
                            <a:srgbClr val="0000FF"/>
                          </a:solidFill>
                          <a:latin typeface="Times New Roman"/>
                          <a:cs typeface="Times New Roman"/>
                        </a:rPr>
                        <a:t>(</a:t>
                      </a:r>
                      <a:r>
                        <a:rPr sz="800" spc="50" dirty="0" smtClean="0">
                          <a:solidFill>
                            <a:srgbClr val="0000FF"/>
                          </a:solidFill>
                          <a:latin typeface="Times New Roman"/>
                          <a:cs typeface="Times New Roman"/>
                        </a:rPr>
                        <a:t>t</a:t>
                      </a:r>
                      <a:r>
                        <a:rPr sz="800" spc="0" dirty="0" smtClean="0">
                          <a:solidFill>
                            <a:srgbClr val="0000FF"/>
                          </a:solidFill>
                          <a:latin typeface="Times New Roman"/>
                          <a:cs typeface="Times New Roman"/>
                        </a:rPr>
                        <a:t>)</a:t>
                      </a:r>
                      <a:endParaRPr sz="800">
                        <a:latin typeface="Times New Roman"/>
                        <a:cs typeface="Times New Roman"/>
                      </a:endParaRPr>
                    </a:p>
                  </a:txBody>
                  <a:tcPr marL="0" marR="0" marT="0" marB="0"/>
                </a:tc>
              </a:tr>
              <a:tr h="123275">
                <a:tc>
                  <a:txBody>
                    <a:bodyPr/>
                    <a:lstStyle/>
                    <a:p>
                      <a:pPr marL="25400">
                        <a:lnSpc>
                          <a:spcPct val="100000"/>
                        </a:lnSpc>
                      </a:pPr>
                      <a:r>
                        <a:rPr sz="800" spc="-5" dirty="0" smtClean="0">
                          <a:solidFill>
                            <a:srgbClr val="FF0000"/>
                          </a:solidFill>
                          <a:latin typeface="Times New Roman"/>
                          <a:cs typeface="Times New Roman"/>
                        </a:rPr>
                        <a:t>6</a:t>
                      </a:r>
                      <a:r>
                        <a:rPr sz="800" spc="0" dirty="0" smtClean="0">
                          <a:solidFill>
                            <a:srgbClr val="FF0000"/>
                          </a:solidFill>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spc="-5" dirty="0" smtClean="0">
                          <a:solidFill>
                            <a:srgbClr val="0000FF"/>
                          </a:solidFill>
                          <a:latin typeface="Times New Roman"/>
                          <a:cs typeface="Times New Roman"/>
                        </a:rPr>
                        <a:t>u</a:t>
                      </a:r>
                      <a:r>
                        <a:rPr sz="900" spc="0" baseline="-9259" dirty="0" smtClean="0">
                          <a:solidFill>
                            <a:srgbClr val="0000FF"/>
                          </a:solidFill>
                          <a:latin typeface="Times New Roman"/>
                          <a:cs typeface="Times New Roman"/>
                        </a:rPr>
                        <a:t>1</a:t>
                      </a:r>
                      <a:endParaRPr sz="900" baseline="-9259">
                        <a:latin typeface="Times New Roman"/>
                        <a:cs typeface="Times New Roman"/>
                      </a:endParaRPr>
                    </a:p>
                  </a:txBody>
                  <a:tcPr marL="0" marR="0" marT="0" marB="0"/>
                </a:tc>
                <a:tc>
                  <a:txBody>
                    <a:bodyPr/>
                    <a:lstStyle/>
                    <a:p>
                      <a:pPr marL="83185">
                        <a:lnSpc>
                          <a:spcPct val="100000"/>
                        </a:lnSpc>
                      </a:pPr>
                      <a:r>
                        <a:rPr sz="800" dirty="0" smtClean="0">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dirty="0" smtClean="0">
                          <a:latin typeface="Times New Roman"/>
                          <a:cs typeface="Times New Roman"/>
                        </a:rPr>
                        <a:t>R</a:t>
                      </a:r>
                      <a:r>
                        <a:rPr sz="900" baseline="-9259" dirty="0" smtClean="0">
                          <a:latin typeface="Times New Roman"/>
                          <a:cs typeface="Times New Roman"/>
                        </a:rPr>
                        <a:t>1 </a:t>
                      </a:r>
                      <a:r>
                        <a:rPr sz="900" spc="-104" baseline="-9259" dirty="0" smtClean="0">
                          <a:latin typeface="Times New Roman"/>
                          <a:cs typeface="Times New Roman"/>
                        </a:rPr>
                        <a:t> </a:t>
                      </a:r>
                      <a:r>
                        <a:rPr sz="800" spc="0" dirty="0" smtClean="0">
                          <a:latin typeface="Gulim"/>
                          <a:cs typeface="Gulim"/>
                        </a:rPr>
                        <a:t>·</a:t>
                      </a:r>
                      <a:r>
                        <a:rPr sz="800" spc="-85" dirty="0" smtClean="0">
                          <a:latin typeface="Gulim"/>
                          <a:cs typeface="Gulim"/>
                        </a:rPr>
                        <a:t> </a:t>
                      </a:r>
                      <a:r>
                        <a:rPr sz="800" spc="0" dirty="0" smtClean="0">
                          <a:solidFill>
                            <a:srgbClr val="FF0000"/>
                          </a:solidFill>
                          <a:latin typeface="Times New Roman"/>
                          <a:cs typeface="Times New Roman"/>
                        </a:rPr>
                        <a:t>i</a:t>
                      </a:r>
                      <a:r>
                        <a:rPr sz="900" spc="0" baseline="-9259" dirty="0" smtClean="0">
                          <a:solidFill>
                            <a:srgbClr val="FF0000"/>
                          </a:solidFill>
                          <a:latin typeface="Times New Roman"/>
                          <a:cs typeface="Times New Roman"/>
                        </a:rPr>
                        <a:t>1</a:t>
                      </a:r>
                      <a:endParaRPr sz="900" baseline="-9259">
                        <a:latin typeface="Times New Roman"/>
                        <a:cs typeface="Times New Roman"/>
                      </a:endParaRPr>
                    </a:p>
                  </a:txBody>
                  <a:tcPr marL="0" marR="0" marT="0" marB="0"/>
                </a:tc>
                <a:tc>
                  <a:txBody>
                    <a:bodyPr/>
                    <a:lstStyle/>
                    <a:p>
                      <a:endParaRPr sz="900" baseline="-9259">
                        <a:latin typeface="Times New Roman"/>
                        <a:cs typeface="Times New Roman"/>
                      </a:endParaRPr>
                    </a:p>
                  </a:txBody>
                  <a:tcPr marL="0" marR="0" marT="0" marB="0"/>
                </a:tc>
                <a:tc>
                  <a:txBody>
                    <a:bodyPr/>
                    <a:lstStyle/>
                    <a:p>
                      <a:pPr marL="25400" algn="ctr">
                        <a:lnSpc>
                          <a:spcPct val="100000"/>
                        </a:lnSpc>
                      </a:pPr>
                      <a:r>
                        <a:rPr sz="800" spc="-5" dirty="0" smtClean="0">
                          <a:solidFill>
                            <a:srgbClr val="FF0000"/>
                          </a:solidFill>
                          <a:latin typeface="Times New Roman"/>
                          <a:cs typeface="Times New Roman"/>
                        </a:rPr>
                        <a:t>2</a:t>
                      </a:r>
                      <a:r>
                        <a:rPr sz="800" spc="0" dirty="0" smtClean="0">
                          <a:solidFill>
                            <a:srgbClr val="FF0000"/>
                          </a:solidFill>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spc="-5" dirty="0" smtClean="0">
                          <a:solidFill>
                            <a:srgbClr val="0000FF"/>
                          </a:solidFill>
                          <a:latin typeface="Times New Roman"/>
                          <a:cs typeface="Times New Roman"/>
                        </a:rPr>
                        <a:t>u</a:t>
                      </a:r>
                      <a:r>
                        <a:rPr sz="900" spc="0" baseline="-13888" dirty="0" smtClean="0">
                          <a:solidFill>
                            <a:srgbClr val="0000FF"/>
                          </a:solidFill>
                          <a:latin typeface="Times New Roman"/>
                          <a:cs typeface="Times New Roman"/>
                        </a:rPr>
                        <a:t>C</a:t>
                      </a:r>
                      <a:endParaRPr sz="900" baseline="-13888">
                        <a:latin typeface="Times New Roman"/>
                        <a:cs typeface="Times New Roman"/>
                      </a:endParaRPr>
                    </a:p>
                  </a:txBody>
                  <a:tcPr marL="0" marR="0" marT="0" marB="0"/>
                </a:tc>
                <a:tc>
                  <a:txBody>
                    <a:bodyPr/>
                    <a:lstStyle/>
                    <a:p>
                      <a:pPr marL="83820">
                        <a:lnSpc>
                          <a:spcPct val="100000"/>
                        </a:lnSpc>
                      </a:pPr>
                      <a:r>
                        <a:rPr sz="800" dirty="0" smtClean="0">
                          <a:latin typeface="Times New Roman"/>
                          <a:cs typeface="Times New Roman"/>
                        </a:rPr>
                        <a:t>=</a:t>
                      </a:r>
                      <a:endParaRPr sz="800">
                        <a:latin typeface="Times New Roman"/>
                        <a:cs typeface="Times New Roman"/>
                      </a:endParaRPr>
                    </a:p>
                  </a:txBody>
                  <a:tcPr marL="0" marR="0" marT="0" marB="0"/>
                </a:tc>
                <a:tc>
                  <a:txBody>
                    <a:bodyPr/>
                    <a:lstStyle/>
                    <a:p>
                      <a:pPr marL="74930">
                        <a:lnSpc>
                          <a:spcPct val="100000"/>
                        </a:lnSpc>
                      </a:pPr>
                      <a:r>
                        <a:rPr sz="800" spc="-5" dirty="0" smtClean="0">
                          <a:solidFill>
                            <a:srgbClr val="FF0000"/>
                          </a:solidFill>
                          <a:latin typeface="Times New Roman"/>
                          <a:cs typeface="Times New Roman"/>
                        </a:rPr>
                        <a:t>u</a:t>
                      </a:r>
                      <a:r>
                        <a:rPr sz="900" spc="0" baseline="-9259" dirty="0" smtClean="0">
                          <a:solidFill>
                            <a:srgbClr val="FF0000"/>
                          </a:solidFill>
                          <a:latin typeface="Times New Roman"/>
                          <a:cs typeface="Times New Roman"/>
                        </a:rPr>
                        <a:t>2</a:t>
                      </a:r>
                      <a:endParaRPr sz="900" baseline="-9259">
                        <a:latin typeface="Times New Roman"/>
                        <a:cs typeface="Times New Roman"/>
                      </a:endParaRPr>
                    </a:p>
                  </a:txBody>
                  <a:tcPr marL="0" marR="0" marT="0" marB="0"/>
                </a:tc>
              </a:tr>
              <a:tr h="123275">
                <a:tc>
                  <a:txBody>
                    <a:bodyPr/>
                    <a:lstStyle/>
                    <a:p>
                      <a:pPr marL="25400">
                        <a:lnSpc>
                          <a:spcPct val="100000"/>
                        </a:lnSpc>
                      </a:pPr>
                      <a:r>
                        <a:rPr sz="800" spc="-5" dirty="0" smtClean="0">
                          <a:solidFill>
                            <a:srgbClr val="FF0000"/>
                          </a:solidFill>
                          <a:latin typeface="Times New Roman"/>
                          <a:cs typeface="Times New Roman"/>
                        </a:rPr>
                        <a:t>3</a:t>
                      </a:r>
                      <a:r>
                        <a:rPr sz="800" spc="0" dirty="0" smtClean="0">
                          <a:solidFill>
                            <a:srgbClr val="FF0000"/>
                          </a:solidFill>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spc="-5" dirty="0" smtClean="0">
                          <a:solidFill>
                            <a:srgbClr val="0000FF"/>
                          </a:solidFill>
                          <a:latin typeface="Times New Roman"/>
                          <a:cs typeface="Times New Roman"/>
                        </a:rPr>
                        <a:t>u</a:t>
                      </a:r>
                      <a:r>
                        <a:rPr sz="900" spc="0" baseline="-9259" dirty="0" smtClean="0">
                          <a:solidFill>
                            <a:srgbClr val="0000FF"/>
                          </a:solidFill>
                          <a:latin typeface="Times New Roman"/>
                          <a:cs typeface="Times New Roman"/>
                        </a:rPr>
                        <a:t>2</a:t>
                      </a:r>
                      <a:endParaRPr sz="900" baseline="-9259">
                        <a:latin typeface="Times New Roman"/>
                        <a:cs typeface="Times New Roman"/>
                      </a:endParaRPr>
                    </a:p>
                  </a:txBody>
                  <a:tcPr marL="0" marR="0" marT="0" marB="0"/>
                </a:tc>
                <a:tc>
                  <a:txBody>
                    <a:bodyPr/>
                    <a:lstStyle/>
                    <a:p>
                      <a:pPr marL="83185">
                        <a:lnSpc>
                          <a:spcPct val="100000"/>
                        </a:lnSpc>
                      </a:pPr>
                      <a:r>
                        <a:rPr sz="800" dirty="0" smtClean="0">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dirty="0" smtClean="0">
                          <a:latin typeface="Times New Roman"/>
                          <a:cs typeface="Times New Roman"/>
                        </a:rPr>
                        <a:t>R</a:t>
                      </a:r>
                      <a:r>
                        <a:rPr sz="900" baseline="-9259" dirty="0" smtClean="0">
                          <a:latin typeface="Times New Roman"/>
                          <a:cs typeface="Times New Roman"/>
                        </a:rPr>
                        <a:t>2 </a:t>
                      </a:r>
                      <a:r>
                        <a:rPr sz="900" spc="-104" baseline="-9259" dirty="0" smtClean="0">
                          <a:latin typeface="Times New Roman"/>
                          <a:cs typeface="Times New Roman"/>
                        </a:rPr>
                        <a:t> </a:t>
                      </a:r>
                      <a:r>
                        <a:rPr sz="800" spc="0" dirty="0" smtClean="0">
                          <a:latin typeface="Gulim"/>
                          <a:cs typeface="Gulim"/>
                        </a:rPr>
                        <a:t>·</a:t>
                      </a:r>
                      <a:r>
                        <a:rPr sz="800" spc="-85" dirty="0" smtClean="0">
                          <a:latin typeface="Gulim"/>
                          <a:cs typeface="Gulim"/>
                        </a:rPr>
                        <a:t> </a:t>
                      </a:r>
                      <a:r>
                        <a:rPr sz="800" spc="0" dirty="0" smtClean="0">
                          <a:solidFill>
                            <a:srgbClr val="FF0000"/>
                          </a:solidFill>
                          <a:latin typeface="Times New Roman"/>
                          <a:cs typeface="Times New Roman"/>
                        </a:rPr>
                        <a:t>i</a:t>
                      </a:r>
                      <a:r>
                        <a:rPr sz="900" spc="0" baseline="-9259" dirty="0" smtClean="0">
                          <a:solidFill>
                            <a:srgbClr val="FF0000"/>
                          </a:solidFill>
                          <a:latin typeface="Times New Roman"/>
                          <a:cs typeface="Times New Roman"/>
                        </a:rPr>
                        <a:t>2</a:t>
                      </a:r>
                      <a:endParaRPr sz="900" baseline="-9259">
                        <a:latin typeface="Times New Roman"/>
                        <a:cs typeface="Times New Roman"/>
                      </a:endParaRPr>
                    </a:p>
                  </a:txBody>
                  <a:tcPr marL="0" marR="0" marT="0" marB="0"/>
                </a:tc>
                <a:tc>
                  <a:txBody>
                    <a:bodyPr/>
                    <a:lstStyle/>
                    <a:p>
                      <a:endParaRPr sz="900" baseline="-9259">
                        <a:latin typeface="Times New Roman"/>
                        <a:cs typeface="Times New Roman"/>
                      </a:endParaRPr>
                    </a:p>
                  </a:txBody>
                  <a:tcPr marL="0" marR="0" marT="0" marB="0"/>
                </a:tc>
                <a:tc>
                  <a:txBody>
                    <a:bodyPr/>
                    <a:lstStyle/>
                    <a:p>
                      <a:pPr marL="25400" algn="ctr">
                        <a:lnSpc>
                          <a:spcPct val="100000"/>
                        </a:lnSpc>
                      </a:pPr>
                      <a:r>
                        <a:rPr sz="800" spc="-5" dirty="0" smtClean="0">
                          <a:solidFill>
                            <a:srgbClr val="FF0000"/>
                          </a:solidFill>
                          <a:latin typeface="Times New Roman"/>
                          <a:cs typeface="Times New Roman"/>
                        </a:rPr>
                        <a:t>3</a:t>
                      </a:r>
                      <a:r>
                        <a:rPr sz="800" spc="0" dirty="0" smtClean="0">
                          <a:solidFill>
                            <a:srgbClr val="FF0000"/>
                          </a:solidFill>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spc="-5" dirty="0" smtClean="0">
                          <a:solidFill>
                            <a:srgbClr val="0000FF"/>
                          </a:solidFill>
                          <a:latin typeface="Times New Roman"/>
                          <a:cs typeface="Times New Roman"/>
                        </a:rPr>
                        <a:t>u</a:t>
                      </a:r>
                      <a:r>
                        <a:rPr sz="900" spc="0" baseline="-9259" dirty="0" smtClean="0">
                          <a:solidFill>
                            <a:srgbClr val="0000FF"/>
                          </a:solidFill>
                          <a:latin typeface="Times New Roman"/>
                          <a:cs typeface="Times New Roman"/>
                        </a:rPr>
                        <a:t>2</a:t>
                      </a:r>
                      <a:endParaRPr sz="900" baseline="-9259">
                        <a:latin typeface="Times New Roman"/>
                        <a:cs typeface="Times New Roman"/>
                      </a:endParaRPr>
                    </a:p>
                  </a:txBody>
                  <a:tcPr marL="0" marR="0" marT="0" marB="0"/>
                </a:tc>
                <a:tc>
                  <a:txBody>
                    <a:bodyPr/>
                    <a:lstStyle/>
                    <a:p>
                      <a:pPr marL="83820">
                        <a:lnSpc>
                          <a:spcPct val="100000"/>
                        </a:lnSpc>
                      </a:pPr>
                      <a:r>
                        <a:rPr sz="800" dirty="0" smtClean="0">
                          <a:latin typeface="Times New Roman"/>
                          <a:cs typeface="Times New Roman"/>
                        </a:rPr>
                        <a:t>=</a:t>
                      </a:r>
                      <a:endParaRPr sz="800">
                        <a:latin typeface="Times New Roman"/>
                        <a:cs typeface="Times New Roman"/>
                      </a:endParaRPr>
                    </a:p>
                  </a:txBody>
                  <a:tcPr marL="0" marR="0" marT="0" marB="0"/>
                </a:tc>
                <a:tc>
                  <a:txBody>
                    <a:bodyPr/>
                    <a:lstStyle/>
                    <a:p>
                      <a:pPr marL="74930">
                        <a:lnSpc>
                          <a:spcPct val="100000"/>
                        </a:lnSpc>
                      </a:pPr>
                      <a:r>
                        <a:rPr sz="800" dirty="0" smtClean="0">
                          <a:latin typeface="Times New Roman"/>
                          <a:cs typeface="Times New Roman"/>
                        </a:rPr>
                        <a:t>R</a:t>
                      </a:r>
                      <a:r>
                        <a:rPr sz="900" baseline="-9259" dirty="0" smtClean="0">
                          <a:latin typeface="Times New Roman"/>
                          <a:cs typeface="Times New Roman"/>
                        </a:rPr>
                        <a:t>2 </a:t>
                      </a:r>
                      <a:r>
                        <a:rPr sz="900" spc="-104" baseline="-9259" dirty="0" smtClean="0">
                          <a:latin typeface="Times New Roman"/>
                          <a:cs typeface="Times New Roman"/>
                        </a:rPr>
                        <a:t> </a:t>
                      </a:r>
                      <a:r>
                        <a:rPr sz="800" spc="0" dirty="0" smtClean="0">
                          <a:latin typeface="Gulim"/>
                          <a:cs typeface="Gulim"/>
                        </a:rPr>
                        <a:t>·</a:t>
                      </a:r>
                      <a:r>
                        <a:rPr sz="800" spc="-70" dirty="0" smtClean="0">
                          <a:latin typeface="Gulim"/>
                          <a:cs typeface="Gulim"/>
                        </a:rPr>
                        <a:t> </a:t>
                      </a:r>
                      <a:r>
                        <a:rPr sz="800" spc="0" dirty="0" smtClean="0">
                          <a:solidFill>
                            <a:srgbClr val="FF0000"/>
                          </a:solidFill>
                          <a:latin typeface="Times New Roman"/>
                          <a:cs typeface="Times New Roman"/>
                        </a:rPr>
                        <a:t>i</a:t>
                      </a:r>
                      <a:r>
                        <a:rPr sz="900" spc="0" baseline="-9259" dirty="0" smtClean="0">
                          <a:solidFill>
                            <a:srgbClr val="FF0000"/>
                          </a:solidFill>
                          <a:latin typeface="Times New Roman"/>
                          <a:cs typeface="Times New Roman"/>
                        </a:rPr>
                        <a:t>2</a:t>
                      </a:r>
                      <a:endParaRPr sz="900" baseline="-9259">
                        <a:latin typeface="Times New Roman"/>
                        <a:cs typeface="Times New Roman"/>
                      </a:endParaRPr>
                    </a:p>
                  </a:txBody>
                  <a:tcPr marL="0" marR="0" marT="0" marB="0"/>
                </a:tc>
              </a:tr>
              <a:tr h="123275">
                <a:tc>
                  <a:txBody>
                    <a:bodyPr/>
                    <a:lstStyle/>
                    <a:p>
                      <a:pPr marL="25400">
                        <a:lnSpc>
                          <a:spcPct val="100000"/>
                        </a:lnSpc>
                      </a:pPr>
                      <a:r>
                        <a:rPr sz="800" spc="-5" dirty="0" smtClean="0">
                          <a:solidFill>
                            <a:srgbClr val="FF0000"/>
                          </a:solidFill>
                          <a:latin typeface="Times New Roman"/>
                          <a:cs typeface="Times New Roman"/>
                        </a:rPr>
                        <a:t>9</a:t>
                      </a:r>
                      <a:r>
                        <a:rPr sz="800" spc="0" dirty="0" smtClean="0">
                          <a:solidFill>
                            <a:srgbClr val="FF0000"/>
                          </a:solidFill>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spc="-5" dirty="0" smtClean="0">
                          <a:solidFill>
                            <a:srgbClr val="0000FF"/>
                          </a:solidFill>
                          <a:latin typeface="Times New Roman"/>
                          <a:cs typeface="Times New Roman"/>
                        </a:rPr>
                        <a:t>u</a:t>
                      </a:r>
                      <a:r>
                        <a:rPr sz="900" spc="0" baseline="-13888" dirty="0" smtClean="0">
                          <a:solidFill>
                            <a:srgbClr val="0000FF"/>
                          </a:solidFill>
                          <a:latin typeface="Times New Roman"/>
                          <a:cs typeface="Times New Roman"/>
                        </a:rPr>
                        <a:t>L</a:t>
                      </a:r>
                      <a:endParaRPr sz="900" baseline="-13888">
                        <a:latin typeface="Times New Roman"/>
                        <a:cs typeface="Times New Roman"/>
                      </a:endParaRPr>
                    </a:p>
                  </a:txBody>
                  <a:tcPr marL="0" marR="0" marT="0" marB="0"/>
                </a:tc>
                <a:tc>
                  <a:txBody>
                    <a:bodyPr/>
                    <a:lstStyle/>
                    <a:p>
                      <a:pPr marL="83185">
                        <a:lnSpc>
                          <a:spcPct val="100000"/>
                        </a:lnSpc>
                      </a:pPr>
                      <a:r>
                        <a:rPr sz="800" dirty="0" smtClean="0">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dirty="0" smtClean="0">
                          <a:latin typeface="Times New Roman"/>
                          <a:cs typeface="Times New Roman"/>
                        </a:rPr>
                        <a:t>L</a:t>
                      </a:r>
                      <a:r>
                        <a:rPr sz="800" spc="-15" dirty="0" smtClean="0">
                          <a:latin typeface="Times New Roman"/>
                          <a:cs typeface="Times New Roman"/>
                        </a:rPr>
                        <a:t> </a:t>
                      </a:r>
                      <a:r>
                        <a:rPr sz="800" spc="0" dirty="0" smtClean="0">
                          <a:latin typeface="Gulim"/>
                          <a:cs typeface="Gulim"/>
                        </a:rPr>
                        <a:t>·</a:t>
                      </a:r>
                      <a:r>
                        <a:rPr sz="800" spc="-85" dirty="0" smtClean="0">
                          <a:latin typeface="Gulim"/>
                          <a:cs typeface="Gulim"/>
                        </a:rPr>
                        <a:t> </a:t>
                      </a:r>
                      <a:r>
                        <a:rPr sz="800" spc="-5" dirty="0" smtClean="0">
                          <a:solidFill>
                            <a:srgbClr val="FF0000"/>
                          </a:solidFill>
                          <a:latin typeface="Times New Roman"/>
                          <a:cs typeface="Times New Roman"/>
                        </a:rPr>
                        <a:t>d</a:t>
                      </a:r>
                      <a:r>
                        <a:rPr sz="800" spc="0" dirty="0" smtClean="0">
                          <a:solidFill>
                            <a:srgbClr val="FF0000"/>
                          </a:solidFill>
                          <a:latin typeface="Times New Roman"/>
                          <a:cs typeface="Times New Roman"/>
                        </a:rPr>
                        <a:t>i</a:t>
                      </a:r>
                      <a:r>
                        <a:rPr sz="900" spc="0" baseline="-13888" dirty="0" smtClean="0">
                          <a:solidFill>
                            <a:srgbClr val="FF0000"/>
                          </a:solidFill>
                          <a:latin typeface="Times New Roman"/>
                          <a:cs typeface="Times New Roman"/>
                        </a:rPr>
                        <a:t>L</a:t>
                      </a:r>
                      <a:r>
                        <a:rPr sz="900" spc="-135" baseline="-13888" dirty="0" smtClean="0">
                          <a:solidFill>
                            <a:srgbClr val="FF0000"/>
                          </a:solidFill>
                          <a:latin typeface="Times New Roman"/>
                          <a:cs typeface="Times New Roman"/>
                        </a:rPr>
                        <a:t> </a:t>
                      </a:r>
                      <a:r>
                        <a:rPr sz="800" spc="-5" dirty="0" smtClean="0">
                          <a:solidFill>
                            <a:srgbClr val="FF0000"/>
                          </a:solidFill>
                          <a:latin typeface="Arial"/>
                          <a:cs typeface="Arial"/>
                        </a:rPr>
                        <a:t>/</a:t>
                      </a:r>
                      <a:r>
                        <a:rPr sz="800" spc="-5" dirty="0" smtClean="0">
                          <a:solidFill>
                            <a:srgbClr val="FF0000"/>
                          </a:solidFill>
                          <a:latin typeface="Times New Roman"/>
                          <a:cs typeface="Times New Roman"/>
                        </a:rPr>
                        <a:t>d</a:t>
                      </a:r>
                      <a:r>
                        <a:rPr sz="800" spc="0" dirty="0" smtClean="0">
                          <a:solidFill>
                            <a:srgbClr val="FF0000"/>
                          </a:solidFill>
                          <a:latin typeface="Times New Roman"/>
                          <a:cs typeface="Times New Roman"/>
                        </a:rPr>
                        <a:t>t</a:t>
                      </a:r>
                      <a:endParaRPr sz="800">
                        <a:latin typeface="Times New Roman"/>
                        <a:cs typeface="Times New Roman"/>
                      </a:endParaRPr>
                    </a:p>
                  </a:txBody>
                  <a:tcPr marL="0" marR="0" marT="0" marB="0"/>
                </a:tc>
                <a:tc>
                  <a:txBody>
                    <a:bodyPr/>
                    <a:lstStyle/>
                    <a:p>
                      <a:endParaRPr sz="800">
                        <a:latin typeface="Times New Roman"/>
                        <a:cs typeface="Times New Roman"/>
                      </a:endParaRPr>
                    </a:p>
                  </a:txBody>
                  <a:tcPr marL="0" marR="0" marT="0" marB="0"/>
                </a:tc>
                <a:tc>
                  <a:txBody>
                    <a:bodyPr/>
                    <a:lstStyle/>
                    <a:p>
                      <a:pPr marL="25400" algn="ctr">
                        <a:lnSpc>
                          <a:spcPct val="100000"/>
                        </a:lnSpc>
                      </a:pPr>
                      <a:r>
                        <a:rPr sz="800" spc="-5" dirty="0" smtClean="0">
                          <a:solidFill>
                            <a:srgbClr val="FF0000"/>
                          </a:solidFill>
                          <a:latin typeface="Times New Roman"/>
                          <a:cs typeface="Times New Roman"/>
                        </a:rPr>
                        <a:t>4</a:t>
                      </a:r>
                      <a:r>
                        <a:rPr sz="800" spc="0" dirty="0" smtClean="0">
                          <a:solidFill>
                            <a:srgbClr val="FF0000"/>
                          </a:solidFill>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spc="-5" dirty="0" smtClean="0">
                          <a:solidFill>
                            <a:srgbClr val="0000FF"/>
                          </a:solidFill>
                          <a:latin typeface="Times New Roman"/>
                          <a:cs typeface="Times New Roman"/>
                        </a:rPr>
                        <a:t>u</a:t>
                      </a:r>
                      <a:r>
                        <a:rPr sz="900" spc="0" baseline="-9259" dirty="0" smtClean="0">
                          <a:solidFill>
                            <a:srgbClr val="0000FF"/>
                          </a:solidFill>
                          <a:latin typeface="Times New Roman"/>
                          <a:cs typeface="Times New Roman"/>
                        </a:rPr>
                        <a:t>0</a:t>
                      </a:r>
                      <a:endParaRPr sz="900" baseline="-9259">
                        <a:latin typeface="Times New Roman"/>
                        <a:cs typeface="Times New Roman"/>
                      </a:endParaRPr>
                    </a:p>
                  </a:txBody>
                  <a:tcPr marL="0" marR="0" marT="0" marB="0"/>
                </a:tc>
                <a:tc>
                  <a:txBody>
                    <a:bodyPr/>
                    <a:lstStyle/>
                    <a:p>
                      <a:pPr marL="83820">
                        <a:lnSpc>
                          <a:spcPct val="100000"/>
                        </a:lnSpc>
                      </a:pPr>
                      <a:r>
                        <a:rPr sz="800" dirty="0" smtClean="0">
                          <a:latin typeface="Times New Roman"/>
                          <a:cs typeface="Times New Roman"/>
                        </a:rPr>
                        <a:t>=</a:t>
                      </a:r>
                      <a:endParaRPr sz="800">
                        <a:latin typeface="Times New Roman"/>
                        <a:cs typeface="Times New Roman"/>
                      </a:endParaRPr>
                    </a:p>
                  </a:txBody>
                  <a:tcPr marL="0" marR="0" marT="0" marB="0"/>
                </a:tc>
                <a:tc>
                  <a:txBody>
                    <a:bodyPr/>
                    <a:lstStyle/>
                    <a:p>
                      <a:pPr marL="74930">
                        <a:lnSpc>
                          <a:spcPct val="100000"/>
                        </a:lnSpc>
                      </a:pPr>
                      <a:r>
                        <a:rPr sz="800" spc="-5" dirty="0" smtClean="0">
                          <a:solidFill>
                            <a:srgbClr val="FF0000"/>
                          </a:solidFill>
                          <a:latin typeface="Times New Roman"/>
                          <a:cs typeface="Times New Roman"/>
                        </a:rPr>
                        <a:t>u</a:t>
                      </a:r>
                      <a:r>
                        <a:rPr sz="900" spc="0" baseline="-9259" dirty="0" smtClean="0">
                          <a:solidFill>
                            <a:srgbClr val="FF0000"/>
                          </a:solidFill>
                          <a:latin typeface="Times New Roman"/>
                          <a:cs typeface="Times New Roman"/>
                        </a:rPr>
                        <a:t>1 </a:t>
                      </a:r>
                      <a:r>
                        <a:rPr sz="900" spc="-82" baseline="-9259" dirty="0" smtClean="0">
                          <a:solidFill>
                            <a:srgbClr val="FF0000"/>
                          </a:solidFill>
                          <a:latin typeface="Times New Roman"/>
                          <a:cs typeface="Times New Roman"/>
                        </a:rPr>
                        <a:t> </a:t>
                      </a:r>
                      <a:r>
                        <a:rPr sz="800" spc="0" dirty="0" smtClean="0">
                          <a:latin typeface="Times New Roman"/>
                          <a:cs typeface="Times New Roman"/>
                        </a:rPr>
                        <a:t>+</a:t>
                      </a:r>
                      <a:r>
                        <a:rPr sz="800" spc="-10" dirty="0" smtClean="0">
                          <a:latin typeface="Times New Roman"/>
                          <a:cs typeface="Times New Roman"/>
                        </a:rPr>
                        <a:t> </a:t>
                      </a:r>
                      <a:r>
                        <a:rPr sz="800" spc="-5" dirty="0" smtClean="0">
                          <a:solidFill>
                            <a:srgbClr val="0000FF"/>
                          </a:solidFill>
                          <a:latin typeface="Times New Roman"/>
                          <a:cs typeface="Times New Roman"/>
                        </a:rPr>
                        <a:t>u</a:t>
                      </a:r>
                      <a:r>
                        <a:rPr sz="900" spc="0" baseline="-13888" dirty="0" smtClean="0">
                          <a:solidFill>
                            <a:srgbClr val="0000FF"/>
                          </a:solidFill>
                          <a:latin typeface="Times New Roman"/>
                          <a:cs typeface="Times New Roman"/>
                        </a:rPr>
                        <a:t>C</a:t>
                      </a:r>
                      <a:endParaRPr sz="900" baseline="-13888">
                        <a:latin typeface="Times New Roman"/>
                        <a:cs typeface="Times New Roman"/>
                      </a:endParaRPr>
                    </a:p>
                  </a:txBody>
                  <a:tcPr marL="0" marR="0" marT="0" marB="0"/>
                </a:tc>
              </a:tr>
              <a:tr h="123275">
                <a:tc>
                  <a:txBody>
                    <a:bodyPr/>
                    <a:lstStyle/>
                    <a:p>
                      <a:pPr marL="25400">
                        <a:lnSpc>
                          <a:spcPct val="100000"/>
                        </a:lnSpc>
                      </a:pPr>
                      <a:r>
                        <a:rPr sz="800" spc="-5" dirty="0" smtClean="0">
                          <a:solidFill>
                            <a:srgbClr val="FF0000"/>
                          </a:solidFill>
                          <a:latin typeface="Times New Roman"/>
                          <a:cs typeface="Times New Roman"/>
                        </a:rPr>
                        <a:t>8</a:t>
                      </a:r>
                      <a:r>
                        <a:rPr sz="800" spc="0" dirty="0" smtClean="0">
                          <a:solidFill>
                            <a:srgbClr val="FF0000"/>
                          </a:solidFill>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dirty="0" smtClean="0">
                          <a:solidFill>
                            <a:srgbClr val="0000FF"/>
                          </a:solidFill>
                          <a:latin typeface="Times New Roman"/>
                          <a:cs typeface="Times New Roman"/>
                        </a:rPr>
                        <a:t>i</a:t>
                      </a:r>
                      <a:r>
                        <a:rPr sz="900" baseline="-13888" dirty="0" smtClean="0">
                          <a:solidFill>
                            <a:srgbClr val="0000FF"/>
                          </a:solidFill>
                          <a:latin typeface="Times New Roman"/>
                          <a:cs typeface="Times New Roman"/>
                        </a:rPr>
                        <a:t>C</a:t>
                      </a:r>
                      <a:endParaRPr sz="900" baseline="-13888">
                        <a:latin typeface="Times New Roman"/>
                        <a:cs typeface="Times New Roman"/>
                      </a:endParaRPr>
                    </a:p>
                  </a:txBody>
                  <a:tcPr marL="0" marR="0" marT="0" marB="0"/>
                </a:tc>
                <a:tc>
                  <a:txBody>
                    <a:bodyPr/>
                    <a:lstStyle/>
                    <a:p>
                      <a:pPr marL="83185">
                        <a:lnSpc>
                          <a:spcPct val="100000"/>
                        </a:lnSpc>
                      </a:pPr>
                      <a:r>
                        <a:rPr sz="800" dirty="0" smtClean="0">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dirty="0" smtClean="0">
                          <a:latin typeface="Times New Roman"/>
                          <a:cs typeface="Times New Roman"/>
                        </a:rPr>
                        <a:t>C</a:t>
                      </a:r>
                      <a:r>
                        <a:rPr sz="800" spc="85" dirty="0" smtClean="0">
                          <a:latin typeface="Times New Roman"/>
                          <a:cs typeface="Times New Roman"/>
                        </a:rPr>
                        <a:t> </a:t>
                      </a:r>
                      <a:r>
                        <a:rPr sz="800" spc="0" dirty="0" smtClean="0">
                          <a:latin typeface="Gulim"/>
                          <a:cs typeface="Gulim"/>
                        </a:rPr>
                        <a:t>·</a:t>
                      </a:r>
                      <a:r>
                        <a:rPr sz="800" spc="-85" dirty="0" smtClean="0">
                          <a:latin typeface="Gulim"/>
                          <a:cs typeface="Gulim"/>
                        </a:rPr>
                        <a:t> </a:t>
                      </a:r>
                      <a:r>
                        <a:rPr sz="800" spc="-5" dirty="0" smtClean="0">
                          <a:solidFill>
                            <a:srgbClr val="FF0000"/>
                          </a:solidFill>
                          <a:latin typeface="Times New Roman"/>
                          <a:cs typeface="Times New Roman"/>
                        </a:rPr>
                        <a:t>du</a:t>
                      </a:r>
                      <a:r>
                        <a:rPr sz="900" spc="0" baseline="-13888" dirty="0" smtClean="0">
                          <a:solidFill>
                            <a:srgbClr val="FF0000"/>
                          </a:solidFill>
                          <a:latin typeface="Times New Roman"/>
                          <a:cs typeface="Times New Roman"/>
                        </a:rPr>
                        <a:t>C</a:t>
                      </a:r>
                      <a:r>
                        <a:rPr sz="900" spc="-30" baseline="-13888" dirty="0" smtClean="0">
                          <a:solidFill>
                            <a:srgbClr val="FF0000"/>
                          </a:solidFill>
                          <a:latin typeface="Times New Roman"/>
                          <a:cs typeface="Times New Roman"/>
                        </a:rPr>
                        <a:t> </a:t>
                      </a:r>
                      <a:r>
                        <a:rPr sz="800" spc="-5" dirty="0" smtClean="0">
                          <a:solidFill>
                            <a:srgbClr val="FF0000"/>
                          </a:solidFill>
                          <a:latin typeface="Arial"/>
                          <a:cs typeface="Arial"/>
                        </a:rPr>
                        <a:t>/</a:t>
                      </a:r>
                      <a:r>
                        <a:rPr sz="800" spc="-5" dirty="0" smtClean="0">
                          <a:solidFill>
                            <a:srgbClr val="FF0000"/>
                          </a:solidFill>
                          <a:latin typeface="Times New Roman"/>
                          <a:cs typeface="Times New Roman"/>
                        </a:rPr>
                        <a:t>d</a:t>
                      </a:r>
                      <a:r>
                        <a:rPr sz="800" spc="0" dirty="0" smtClean="0">
                          <a:solidFill>
                            <a:srgbClr val="FF0000"/>
                          </a:solidFill>
                          <a:latin typeface="Times New Roman"/>
                          <a:cs typeface="Times New Roman"/>
                        </a:rPr>
                        <a:t>t</a:t>
                      </a:r>
                      <a:endParaRPr sz="800">
                        <a:latin typeface="Times New Roman"/>
                        <a:cs typeface="Times New Roman"/>
                      </a:endParaRPr>
                    </a:p>
                  </a:txBody>
                  <a:tcPr marL="0" marR="0" marT="0" marB="0"/>
                </a:tc>
                <a:tc>
                  <a:txBody>
                    <a:bodyPr/>
                    <a:lstStyle/>
                    <a:p>
                      <a:pPr marL="398145">
                        <a:lnSpc>
                          <a:spcPct val="100000"/>
                        </a:lnSpc>
                      </a:pPr>
                      <a:r>
                        <a:rPr sz="800" dirty="0" smtClean="0">
                          <a:latin typeface="Gulim"/>
                          <a:cs typeface="Gulim"/>
                        </a:rPr>
                        <a:t>⇒</a:t>
                      </a:r>
                      <a:endParaRPr sz="800">
                        <a:latin typeface="Gulim"/>
                        <a:cs typeface="Gulim"/>
                      </a:endParaRPr>
                    </a:p>
                  </a:txBody>
                  <a:tcPr marL="0" marR="0" marT="0" marB="0"/>
                </a:tc>
                <a:tc>
                  <a:txBody>
                    <a:bodyPr/>
                    <a:lstStyle/>
                    <a:p>
                      <a:pPr marL="25400" algn="ctr">
                        <a:lnSpc>
                          <a:spcPct val="100000"/>
                        </a:lnSpc>
                      </a:pPr>
                      <a:r>
                        <a:rPr sz="800" spc="-5" dirty="0" smtClean="0">
                          <a:solidFill>
                            <a:srgbClr val="FF0000"/>
                          </a:solidFill>
                          <a:latin typeface="Times New Roman"/>
                          <a:cs typeface="Times New Roman"/>
                        </a:rPr>
                        <a:t>5</a:t>
                      </a:r>
                      <a:r>
                        <a:rPr sz="800" spc="0" dirty="0" smtClean="0">
                          <a:solidFill>
                            <a:srgbClr val="FF0000"/>
                          </a:solidFill>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spc="-5" dirty="0" smtClean="0">
                          <a:solidFill>
                            <a:srgbClr val="FF0000"/>
                          </a:solidFill>
                          <a:latin typeface="Times New Roman"/>
                          <a:cs typeface="Times New Roman"/>
                        </a:rPr>
                        <a:t>u</a:t>
                      </a:r>
                      <a:r>
                        <a:rPr sz="900" spc="0" baseline="-13888" dirty="0" smtClean="0">
                          <a:solidFill>
                            <a:srgbClr val="FF0000"/>
                          </a:solidFill>
                          <a:latin typeface="Times New Roman"/>
                          <a:cs typeface="Times New Roman"/>
                        </a:rPr>
                        <a:t>L</a:t>
                      </a:r>
                      <a:endParaRPr sz="900" baseline="-13888">
                        <a:latin typeface="Times New Roman"/>
                        <a:cs typeface="Times New Roman"/>
                      </a:endParaRPr>
                    </a:p>
                  </a:txBody>
                  <a:tcPr marL="0" marR="0" marT="0" marB="0"/>
                </a:tc>
                <a:tc>
                  <a:txBody>
                    <a:bodyPr/>
                    <a:lstStyle/>
                    <a:p>
                      <a:pPr marL="83820">
                        <a:lnSpc>
                          <a:spcPct val="100000"/>
                        </a:lnSpc>
                      </a:pPr>
                      <a:r>
                        <a:rPr sz="800" dirty="0" smtClean="0">
                          <a:latin typeface="Times New Roman"/>
                          <a:cs typeface="Times New Roman"/>
                        </a:rPr>
                        <a:t>=</a:t>
                      </a:r>
                      <a:endParaRPr sz="800">
                        <a:latin typeface="Times New Roman"/>
                        <a:cs typeface="Times New Roman"/>
                      </a:endParaRPr>
                    </a:p>
                  </a:txBody>
                  <a:tcPr marL="0" marR="0" marT="0" marB="0"/>
                </a:tc>
                <a:tc>
                  <a:txBody>
                    <a:bodyPr/>
                    <a:lstStyle/>
                    <a:p>
                      <a:pPr marL="74930">
                        <a:lnSpc>
                          <a:spcPct val="100000"/>
                        </a:lnSpc>
                      </a:pPr>
                      <a:r>
                        <a:rPr sz="800" spc="-5" dirty="0" smtClean="0">
                          <a:solidFill>
                            <a:srgbClr val="0000FF"/>
                          </a:solidFill>
                          <a:latin typeface="Times New Roman"/>
                          <a:cs typeface="Times New Roman"/>
                        </a:rPr>
                        <a:t>u</a:t>
                      </a:r>
                      <a:r>
                        <a:rPr sz="900" spc="0" baseline="-9259" dirty="0" smtClean="0">
                          <a:solidFill>
                            <a:srgbClr val="0000FF"/>
                          </a:solidFill>
                          <a:latin typeface="Times New Roman"/>
                          <a:cs typeface="Times New Roman"/>
                        </a:rPr>
                        <a:t>1 </a:t>
                      </a:r>
                      <a:r>
                        <a:rPr sz="900" spc="-82" baseline="-9259" dirty="0" smtClean="0">
                          <a:solidFill>
                            <a:srgbClr val="0000FF"/>
                          </a:solidFill>
                          <a:latin typeface="Times New Roman"/>
                          <a:cs typeface="Times New Roman"/>
                        </a:rPr>
                        <a:t> </a:t>
                      </a:r>
                      <a:r>
                        <a:rPr sz="800" spc="0" dirty="0" smtClean="0">
                          <a:latin typeface="Times New Roman"/>
                          <a:cs typeface="Times New Roman"/>
                        </a:rPr>
                        <a:t>+</a:t>
                      </a:r>
                      <a:r>
                        <a:rPr sz="800" spc="-10" dirty="0" smtClean="0">
                          <a:latin typeface="Times New Roman"/>
                          <a:cs typeface="Times New Roman"/>
                        </a:rPr>
                        <a:t> </a:t>
                      </a:r>
                      <a:r>
                        <a:rPr sz="800" spc="-5" dirty="0" smtClean="0">
                          <a:solidFill>
                            <a:srgbClr val="0000FF"/>
                          </a:solidFill>
                          <a:latin typeface="Times New Roman"/>
                          <a:cs typeface="Times New Roman"/>
                        </a:rPr>
                        <a:t>u</a:t>
                      </a:r>
                      <a:r>
                        <a:rPr sz="900" spc="0" baseline="-9259" dirty="0" smtClean="0">
                          <a:solidFill>
                            <a:srgbClr val="0000FF"/>
                          </a:solidFill>
                          <a:latin typeface="Times New Roman"/>
                          <a:cs typeface="Times New Roman"/>
                        </a:rPr>
                        <a:t>2</a:t>
                      </a:r>
                      <a:endParaRPr sz="900" baseline="-9259">
                        <a:latin typeface="Times New Roman"/>
                        <a:cs typeface="Times New Roman"/>
                      </a:endParaRPr>
                    </a:p>
                  </a:txBody>
                  <a:tcPr marL="0" marR="0" marT="0" marB="0"/>
                </a:tc>
              </a:tr>
              <a:tr h="129863">
                <a:tc>
                  <a:txBody>
                    <a:bodyPr/>
                    <a:lstStyle/>
                    <a:p>
                      <a:pPr marL="25400">
                        <a:lnSpc>
                          <a:spcPct val="100000"/>
                        </a:lnSpc>
                      </a:pPr>
                      <a:r>
                        <a:rPr sz="800" spc="-5" dirty="0" smtClean="0">
                          <a:solidFill>
                            <a:srgbClr val="FF0000"/>
                          </a:solidFill>
                          <a:latin typeface="Times New Roman"/>
                          <a:cs typeface="Times New Roman"/>
                        </a:rPr>
                        <a:t>4</a:t>
                      </a:r>
                      <a:r>
                        <a:rPr sz="800" spc="0" dirty="0" smtClean="0">
                          <a:solidFill>
                            <a:srgbClr val="FF0000"/>
                          </a:solidFill>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spc="-5" dirty="0" smtClean="0">
                          <a:solidFill>
                            <a:srgbClr val="0000FF"/>
                          </a:solidFill>
                          <a:latin typeface="Times New Roman"/>
                          <a:cs typeface="Times New Roman"/>
                        </a:rPr>
                        <a:t>u</a:t>
                      </a:r>
                      <a:r>
                        <a:rPr sz="900" spc="0" baseline="-9259" dirty="0" smtClean="0">
                          <a:solidFill>
                            <a:srgbClr val="0000FF"/>
                          </a:solidFill>
                          <a:latin typeface="Times New Roman"/>
                          <a:cs typeface="Times New Roman"/>
                        </a:rPr>
                        <a:t>0</a:t>
                      </a:r>
                      <a:endParaRPr sz="900" baseline="-9259">
                        <a:latin typeface="Times New Roman"/>
                        <a:cs typeface="Times New Roman"/>
                      </a:endParaRPr>
                    </a:p>
                  </a:txBody>
                  <a:tcPr marL="0" marR="0" marT="0" marB="0"/>
                </a:tc>
                <a:tc>
                  <a:txBody>
                    <a:bodyPr/>
                    <a:lstStyle/>
                    <a:p>
                      <a:pPr marL="83185">
                        <a:lnSpc>
                          <a:spcPct val="100000"/>
                        </a:lnSpc>
                      </a:pPr>
                      <a:r>
                        <a:rPr sz="800" dirty="0" smtClean="0">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spc="-5" dirty="0" smtClean="0">
                          <a:solidFill>
                            <a:srgbClr val="FF0000"/>
                          </a:solidFill>
                          <a:latin typeface="Times New Roman"/>
                          <a:cs typeface="Times New Roman"/>
                        </a:rPr>
                        <a:t>u</a:t>
                      </a:r>
                      <a:r>
                        <a:rPr sz="900" spc="0" baseline="-9259" dirty="0" smtClean="0">
                          <a:solidFill>
                            <a:srgbClr val="FF0000"/>
                          </a:solidFill>
                          <a:latin typeface="Times New Roman"/>
                          <a:cs typeface="Times New Roman"/>
                        </a:rPr>
                        <a:t>1 </a:t>
                      </a:r>
                      <a:r>
                        <a:rPr sz="900" spc="-82" baseline="-9259" dirty="0" smtClean="0">
                          <a:solidFill>
                            <a:srgbClr val="FF0000"/>
                          </a:solidFill>
                          <a:latin typeface="Times New Roman"/>
                          <a:cs typeface="Times New Roman"/>
                        </a:rPr>
                        <a:t> </a:t>
                      </a:r>
                      <a:r>
                        <a:rPr sz="800" spc="0" dirty="0" smtClean="0">
                          <a:latin typeface="Times New Roman"/>
                          <a:cs typeface="Times New Roman"/>
                        </a:rPr>
                        <a:t>+</a:t>
                      </a:r>
                      <a:r>
                        <a:rPr sz="800" spc="-20" dirty="0" smtClean="0">
                          <a:latin typeface="Times New Roman"/>
                          <a:cs typeface="Times New Roman"/>
                        </a:rPr>
                        <a:t> </a:t>
                      </a:r>
                      <a:r>
                        <a:rPr sz="800" spc="-5" dirty="0" smtClean="0">
                          <a:solidFill>
                            <a:srgbClr val="0000FF"/>
                          </a:solidFill>
                          <a:latin typeface="Times New Roman"/>
                          <a:cs typeface="Times New Roman"/>
                        </a:rPr>
                        <a:t>u</a:t>
                      </a:r>
                      <a:r>
                        <a:rPr sz="900" spc="0" baseline="-13888" dirty="0" smtClean="0">
                          <a:solidFill>
                            <a:srgbClr val="0000FF"/>
                          </a:solidFill>
                          <a:latin typeface="Times New Roman"/>
                          <a:cs typeface="Times New Roman"/>
                        </a:rPr>
                        <a:t>C</a:t>
                      </a:r>
                      <a:endParaRPr sz="900" baseline="-13888">
                        <a:latin typeface="Times New Roman"/>
                        <a:cs typeface="Times New Roman"/>
                      </a:endParaRPr>
                    </a:p>
                  </a:txBody>
                  <a:tcPr marL="0" marR="0" marT="0" marB="0"/>
                </a:tc>
                <a:tc>
                  <a:txBody>
                    <a:bodyPr/>
                    <a:lstStyle/>
                    <a:p>
                      <a:endParaRPr sz="900" baseline="-13888">
                        <a:latin typeface="Times New Roman"/>
                        <a:cs typeface="Times New Roman"/>
                      </a:endParaRPr>
                    </a:p>
                  </a:txBody>
                  <a:tcPr marL="0" marR="0" marT="0" marB="0"/>
                </a:tc>
                <a:tc>
                  <a:txBody>
                    <a:bodyPr/>
                    <a:lstStyle/>
                    <a:p>
                      <a:pPr marL="25400" algn="ctr">
                        <a:lnSpc>
                          <a:spcPct val="100000"/>
                        </a:lnSpc>
                      </a:pPr>
                      <a:r>
                        <a:rPr sz="800" spc="-5" dirty="0" smtClean="0">
                          <a:solidFill>
                            <a:srgbClr val="FF0000"/>
                          </a:solidFill>
                          <a:latin typeface="Times New Roman"/>
                          <a:cs typeface="Times New Roman"/>
                        </a:rPr>
                        <a:t>6</a:t>
                      </a:r>
                      <a:r>
                        <a:rPr sz="800" spc="0" dirty="0" smtClean="0">
                          <a:solidFill>
                            <a:srgbClr val="FF0000"/>
                          </a:solidFill>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spc="-5" dirty="0" smtClean="0">
                          <a:solidFill>
                            <a:srgbClr val="0000FF"/>
                          </a:solidFill>
                          <a:latin typeface="Times New Roman"/>
                          <a:cs typeface="Times New Roman"/>
                        </a:rPr>
                        <a:t>u</a:t>
                      </a:r>
                      <a:r>
                        <a:rPr sz="900" spc="0" baseline="-9259" dirty="0" smtClean="0">
                          <a:solidFill>
                            <a:srgbClr val="0000FF"/>
                          </a:solidFill>
                          <a:latin typeface="Times New Roman"/>
                          <a:cs typeface="Times New Roman"/>
                        </a:rPr>
                        <a:t>1</a:t>
                      </a:r>
                      <a:endParaRPr sz="900" baseline="-9259">
                        <a:latin typeface="Times New Roman"/>
                        <a:cs typeface="Times New Roman"/>
                      </a:endParaRPr>
                    </a:p>
                  </a:txBody>
                  <a:tcPr marL="0" marR="0" marT="0" marB="0"/>
                </a:tc>
                <a:tc>
                  <a:txBody>
                    <a:bodyPr/>
                    <a:lstStyle/>
                    <a:p>
                      <a:pPr marL="83820">
                        <a:lnSpc>
                          <a:spcPct val="100000"/>
                        </a:lnSpc>
                      </a:pPr>
                      <a:r>
                        <a:rPr sz="800" dirty="0" smtClean="0">
                          <a:latin typeface="Times New Roman"/>
                          <a:cs typeface="Times New Roman"/>
                        </a:rPr>
                        <a:t>=</a:t>
                      </a:r>
                      <a:endParaRPr sz="800">
                        <a:latin typeface="Times New Roman"/>
                        <a:cs typeface="Times New Roman"/>
                      </a:endParaRPr>
                    </a:p>
                  </a:txBody>
                  <a:tcPr marL="0" marR="0" marT="0" marB="0"/>
                </a:tc>
                <a:tc>
                  <a:txBody>
                    <a:bodyPr/>
                    <a:lstStyle/>
                    <a:p>
                      <a:pPr marL="74930">
                        <a:lnSpc>
                          <a:spcPct val="100000"/>
                        </a:lnSpc>
                      </a:pPr>
                      <a:r>
                        <a:rPr sz="800" dirty="0" smtClean="0">
                          <a:latin typeface="Times New Roman"/>
                          <a:cs typeface="Times New Roman"/>
                        </a:rPr>
                        <a:t>R</a:t>
                      </a:r>
                      <a:r>
                        <a:rPr sz="900" baseline="-9259" dirty="0" smtClean="0">
                          <a:latin typeface="Times New Roman"/>
                          <a:cs typeface="Times New Roman"/>
                        </a:rPr>
                        <a:t>1 </a:t>
                      </a:r>
                      <a:r>
                        <a:rPr sz="900" spc="-104" baseline="-9259" dirty="0" smtClean="0">
                          <a:latin typeface="Times New Roman"/>
                          <a:cs typeface="Times New Roman"/>
                        </a:rPr>
                        <a:t> </a:t>
                      </a:r>
                      <a:r>
                        <a:rPr sz="800" spc="0" dirty="0" smtClean="0">
                          <a:latin typeface="Gulim"/>
                          <a:cs typeface="Gulim"/>
                        </a:rPr>
                        <a:t>·</a:t>
                      </a:r>
                      <a:r>
                        <a:rPr sz="800" spc="-70" dirty="0" smtClean="0">
                          <a:latin typeface="Gulim"/>
                          <a:cs typeface="Gulim"/>
                        </a:rPr>
                        <a:t> </a:t>
                      </a:r>
                      <a:r>
                        <a:rPr sz="800" spc="0" dirty="0" smtClean="0">
                          <a:solidFill>
                            <a:srgbClr val="FF0000"/>
                          </a:solidFill>
                          <a:latin typeface="Times New Roman"/>
                          <a:cs typeface="Times New Roman"/>
                        </a:rPr>
                        <a:t>i</a:t>
                      </a:r>
                      <a:r>
                        <a:rPr sz="900" spc="0" baseline="-9259" dirty="0" smtClean="0">
                          <a:solidFill>
                            <a:srgbClr val="FF0000"/>
                          </a:solidFill>
                          <a:latin typeface="Times New Roman"/>
                          <a:cs typeface="Times New Roman"/>
                        </a:rPr>
                        <a:t>1</a:t>
                      </a:r>
                      <a:endParaRPr sz="900" baseline="-9259">
                        <a:latin typeface="Times New Roman"/>
                        <a:cs typeface="Times New Roman"/>
                      </a:endParaRPr>
                    </a:p>
                  </a:txBody>
                  <a:tcPr marL="0" marR="0" marT="0" marB="0"/>
                </a:tc>
              </a:tr>
              <a:tr h="123275">
                <a:tc>
                  <a:txBody>
                    <a:bodyPr/>
                    <a:lstStyle/>
                    <a:p>
                      <a:pPr marL="25400">
                        <a:lnSpc>
                          <a:spcPct val="100000"/>
                        </a:lnSpc>
                      </a:pPr>
                      <a:r>
                        <a:rPr sz="800" spc="-5" dirty="0" smtClean="0">
                          <a:solidFill>
                            <a:srgbClr val="FF0000"/>
                          </a:solidFill>
                          <a:latin typeface="Times New Roman"/>
                          <a:cs typeface="Times New Roman"/>
                        </a:rPr>
                        <a:t>5</a:t>
                      </a:r>
                      <a:r>
                        <a:rPr sz="800" spc="0" dirty="0" smtClean="0">
                          <a:solidFill>
                            <a:srgbClr val="FF0000"/>
                          </a:solidFill>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spc="-5" dirty="0" smtClean="0">
                          <a:solidFill>
                            <a:srgbClr val="FF0000"/>
                          </a:solidFill>
                          <a:latin typeface="Times New Roman"/>
                          <a:cs typeface="Times New Roman"/>
                        </a:rPr>
                        <a:t>u</a:t>
                      </a:r>
                      <a:r>
                        <a:rPr sz="900" spc="0" baseline="-13888" dirty="0" smtClean="0">
                          <a:solidFill>
                            <a:srgbClr val="FF0000"/>
                          </a:solidFill>
                          <a:latin typeface="Times New Roman"/>
                          <a:cs typeface="Times New Roman"/>
                        </a:rPr>
                        <a:t>L</a:t>
                      </a:r>
                      <a:endParaRPr sz="900" baseline="-13888">
                        <a:latin typeface="Times New Roman"/>
                        <a:cs typeface="Times New Roman"/>
                      </a:endParaRPr>
                    </a:p>
                  </a:txBody>
                  <a:tcPr marL="0" marR="0" marT="0" marB="0"/>
                </a:tc>
                <a:tc>
                  <a:txBody>
                    <a:bodyPr/>
                    <a:lstStyle/>
                    <a:p>
                      <a:pPr marL="83185">
                        <a:lnSpc>
                          <a:spcPct val="100000"/>
                        </a:lnSpc>
                      </a:pPr>
                      <a:r>
                        <a:rPr sz="800" dirty="0" smtClean="0">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spc="-5" dirty="0" smtClean="0">
                          <a:solidFill>
                            <a:srgbClr val="0000FF"/>
                          </a:solidFill>
                          <a:latin typeface="Times New Roman"/>
                          <a:cs typeface="Times New Roman"/>
                        </a:rPr>
                        <a:t>u</a:t>
                      </a:r>
                      <a:r>
                        <a:rPr sz="900" spc="0" baseline="-9259" dirty="0" smtClean="0">
                          <a:solidFill>
                            <a:srgbClr val="0000FF"/>
                          </a:solidFill>
                          <a:latin typeface="Times New Roman"/>
                          <a:cs typeface="Times New Roman"/>
                        </a:rPr>
                        <a:t>1 </a:t>
                      </a:r>
                      <a:r>
                        <a:rPr sz="900" spc="-82" baseline="-9259" dirty="0" smtClean="0">
                          <a:solidFill>
                            <a:srgbClr val="0000FF"/>
                          </a:solidFill>
                          <a:latin typeface="Times New Roman"/>
                          <a:cs typeface="Times New Roman"/>
                        </a:rPr>
                        <a:t> </a:t>
                      </a:r>
                      <a:r>
                        <a:rPr sz="800" spc="0" dirty="0" smtClean="0">
                          <a:latin typeface="Times New Roman"/>
                          <a:cs typeface="Times New Roman"/>
                        </a:rPr>
                        <a:t>+</a:t>
                      </a:r>
                      <a:r>
                        <a:rPr sz="800" spc="-20" dirty="0" smtClean="0">
                          <a:latin typeface="Times New Roman"/>
                          <a:cs typeface="Times New Roman"/>
                        </a:rPr>
                        <a:t> </a:t>
                      </a:r>
                      <a:r>
                        <a:rPr sz="800" spc="-5" dirty="0" smtClean="0">
                          <a:solidFill>
                            <a:srgbClr val="0000FF"/>
                          </a:solidFill>
                          <a:latin typeface="Times New Roman"/>
                          <a:cs typeface="Times New Roman"/>
                        </a:rPr>
                        <a:t>u</a:t>
                      </a:r>
                      <a:r>
                        <a:rPr sz="900" spc="0" baseline="-9259" dirty="0" smtClean="0">
                          <a:solidFill>
                            <a:srgbClr val="0000FF"/>
                          </a:solidFill>
                          <a:latin typeface="Times New Roman"/>
                          <a:cs typeface="Times New Roman"/>
                        </a:rPr>
                        <a:t>2</a:t>
                      </a:r>
                      <a:endParaRPr sz="900" baseline="-9259">
                        <a:latin typeface="Times New Roman"/>
                        <a:cs typeface="Times New Roman"/>
                      </a:endParaRPr>
                    </a:p>
                  </a:txBody>
                  <a:tcPr marL="0" marR="0" marT="0" marB="0"/>
                </a:tc>
                <a:tc>
                  <a:txBody>
                    <a:bodyPr/>
                    <a:lstStyle/>
                    <a:p>
                      <a:endParaRPr sz="900" baseline="-9259">
                        <a:latin typeface="Times New Roman"/>
                        <a:cs typeface="Times New Roman"/>
                      </a:endParaRPr>
                    </a:p>
                  </a:txBody>
                  <a:tcPr marL="0" marR="0" marT="0" marB="0"/>
                </a:tc>
                <a:tc>
                  <a:txBody>
                    <a:bodyPr/>
                    <a:lstStyle/>
                    <a:p>
                      <a:pPr marL="25400" algn="ctr">
                        <a:lnSpc>
                          <a:spcPct val="100000"/>
                        </a:lnSpc>
                      </a:pPr>
                      <a:r>
                        <a:rPr sz="800" spc="-5" dirty="0" smtClean="0">
                          <a:solidFill>
                            <a:srgbClr val="FF0000"/>
                          </a:solidFill>
                          <a:latin typeface="Times New Roman"/>
                          <a:cs typeface="Times New Roman"/>
                        </a:rPr>
                        <a:t>7</a:t>
                      </a:r>
                      <a:r>
                        <a:rPr sz="800" spc="0" dirty="0" smtClean="0">
                          <a:solidFill>
                            <a:srgbClr val="FF0000"/>
                          </a:solidFill>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dirty="0" smtClean="0">
                          <a:solidFill>
                            <a:srgbClr val="0000FF"/>
                          </a:solidFill>
                          <a:latin typeface="Times New Roman"/>
                          <a:cs typeface="Times New Roman"/>
                        </a:rPr>
                        <a:t>i</a:t>
                      </a:r>
                      <a:r>
                        <a:rPr sz="900" baseline="-9259" dirty="0" smtClean="0">
                          <a:solidFill>
                            <a:srgbClr val="0000FF"/>
                          </a:solidFill>
                          <a:latin typeface="Times New Roman"/>
                          <a:cs typeface="Times New Roman"/>
                        </a:rPr>
                        <a:t>1</a:t>
                      </a:r>
                      <a:endParaRPr sz="900" baseline="-9259">
                        <a:latin typeface="Times New Roman"/>
                        <a:cs typeface="Times New Roman"/>
                      </a:endParaRPr>
                    </a:p>
                  </a:txBody>
                  <a:tcPr marL="0" marR="0" marT="0" marB="0"/>
                </a:tc>
                <a:tc>
                  <a:txBody>
                    <a:bodyPr/>
                    <a:lstStyle/>
                    <a:p>
                      <a:pPr marL="83820">
                        <a:lnSpc>
                          <a:spcPct val="100000"/>
                        </a:lnSpc>
                      </a:pPr>
                      <a:r>
                        <a:rPr sz="800" dirty="0" smtClean="0">
                          <a:latin typeface="Times New Roman"/>
                          <a:cs typeface="Times New Roman"/>
                        </a:rPr>
                        <a:t>=</a:t>
                      </a:r>
                      <a:endParaRPr sz="800">
                        <a:latin typeface="Times New Roman"/>
                        <a:cs typeface="Times New Roman"/>
                      </a:endParaRPr>
                    </a:p>
                  </a:txBody>
                  <a:tcPr marL="0" marR="0" marT="0" marB="0"/>
                </a:tc>
                <a:tc>
                  <a:txBody>
                    <a:bodyPr/>
                    <a:lstStyle/>
                    <a:p>
                      <a:pPr marL="74930">
                        <a:lnSpc>
                          <a:spcPct val="100000"/>
                        </a:lnSpc>
                      </a:pPr>
                      <a:r>
                        <a:rPr sz="800" dirty="0" smtClean="0">
                          <a:solidFill>
                            <a:srgbClr val="0000FF"/>
                          </a:solidFill>
                          <a:latin typeface="Times New Roman"/>
                          <a:cs typeface="Times New Roman"/>
                        </a:rPr>
                        <a:t>i</a:t>
                      </a:r>
                      <a:r>
                        <a:rPr sz="900" baseline="-9259" dirty="0" smtClean="0">
                          <a:solidFill>
                            <a:srgbClr val="0000FF"/>
                          </a:solidFill>
                          <a:latin typeface="Times New Roman"/>
                          <a:cs typeface="Times New Roman"/>
                        </a:rPr>
                        <a:t>2 </a:t>
                      </a:r>
                      <a:r>
                        <a:rPr sz="900" spc="-104" baseline="-9259" dirty="0" smtClean="0">
                          <a:solidFill>
                            <a:srgbClr val="0000FF"/>
                          </a:solidFill>
                          <a:latin typeface="Times New Roman"/>
                          <a:cs typeface="Times New Roman"/>
                        </a:rPr>
                        <a:t> </a:t>
                      </a:r>
                      <a:r>
                        <a:rPr sz="800" spc="0" dirty="0" smtClean="0">
                          <a:latin typeface="Times New Roman"/>
                          <a:cs typeface="Times New Roman"/>
                        </a:rPr>
                        <a:t>+</a:t>
                      </a:r>
                      <a:r>
                        <a:rPr sz="800" spc="-10" dirty="0" smtClean="0">
                          <a:latin typeface="Times New Roman"/>
                          <a:cs typeface="Times New Roman"/>
                        </a:rPr>
                        <a:t> </a:t>
                      </a:r>
                      <a:r>
                        <a:rPr sz="800" spc="0" dirty="0" smtClean="0">
                          <a:solidFill>
                            <a:srgbClr val="FF0000"/>
                          </a:solidFill>
                          <a:latin typeface="Times New Roman"/>
                          <a:cs typeface="Times New Roman"/>
                        </a:rPr>
                        <a:t>i</a:t>
                      </a:r>
                      <a:r>
                        <a:rPr sz="900" spc="0" baseline="-13888" dirty="0" smtClean="0">
                          <a:solidFill>
                            <a:srgbClr val="FF0000"/>
                          </a:solidFill>
                          <a:latin typeface="Times New Roman"/>
                          <a:cs typeface="Times New Roman"/>
                        </a:rPr>
                        <a:t>C</a:t>
                      </a:r>
                      <a:endParaRPr sz="900" baseline="-13888">
                        <a:latin typeface="Times New Roman"/>
                        <a:cs typeface="Times New Roman"/>
                      </a:endParaRPr>
                    </a:p>
                  </a:txBody>
                  <a:tcPr marL="0" marR="0" marT="0" marB="0"/>
                </a:tc>
              </a:tr>
              <a:tr h="123275">
                <a:tc>
                  <a:txBody>
                    <a:bodyPr/>
                    <a:lstStyle/>
                    <a:p>
                      <a:pPr marL="25400">
                        <a:lnSpc>
                          <a:spcPct val="100000"/>
                        </a:lnSpc>
                      </a:pPr>
                      <a:r>
                        <a:rPr sz="800" spc="-5" dirty="0" smtClean="0">
                          <a:solidFill>
                            <a:srgbClr val="FF0000"/>
                          </a:solidFill>
                          <a:latin typeface="Times New Roman"/>
                          <a:cs typeface="Times New Roman"/>
                        </a:rPr>
                        <a:t>2</a:t>
                      </a:r>
                      <a:r>
                        <a:rPr sz="800" spc="0" dirty="0" smtClean="0">
                          <a:solidFill>
                            <a:srgbClr val="FF0000"/>
                          </a:solidFill>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spc="-5" dirty="0" smtClean="0">
                          <a:solidFill>
                            <a:srgbClr val="0000FF"/>
                          </a:solidFill>
                          <a:latin typeface="Times New Roman"/>
                          <a:cs typeface="Times New Roman"/>
                        </a:rPr>
                        <a:t>u</a:t>
                      </a:r>
                      <a:r>
                        <a:rPr sz="900" spc="0" baseline="-13888" dirty="0" smtClean="0">
                          <a:solidFill>
                            <a:srgbClr val="0000FF"/>
                          </a:solidFill>
                          <a:latin typeface="Times New Roman"/>
                          <a:cs typeface="Times New Roman"/>
                        </a:rPr>
                        <a:t>C</a:t>
                      </a:r>
                      <a:endParaRPr sz="900" baseline="-13888">
                        <a:latin typeface="Times New Roman"/>
                        <a:cs typeface="Times New Roman"/>
                      </a:endParaRPr>
                    </a:p>
                  </a:txBody>
                  <a:tcPr marL="0" marR="0" marT="0" marB="0"/>
                </a:tc>
                <a:tc>
                  <a:txBody>
                    <a:bodyPr/>
                    <a:lstStyle/>
                    <a:p>
                      <a:pPr marL="83185">
                        <a:lnSpc>
                          <a:spcPct val="100000"/>
                        </a:lnSpc>
                      </a:pPr>
                      <a:r>
                        <a:rPr sz="800" dirty="0" smtClean="0">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spc="-5" dirty="0" smtClean="0">
                          <a:solidFill>
                            <a:srgbClr val="FF0000"/>
                          </a:solidFill>
                          <a:latin typeface="Times New Roman"/>
                          <a:cs typeface="Times New Roman"/>
                        </a:rPr>
                        <a:t>u</a:t>
                      </a:r>
                      <a:r>
                        <a:rPr sz="900" spc="0" baseline="-9259" dirty="0" smtClean="0">
                          <a:solidFill>
                            <a:srgbClr val="FF0000"/>
                          </a:solidFill>
                          <a:latin typeface="Times New Roman"/>
                          <a:cs typeface="Times New Roman"/>
                        </a:rPr>
                        <a:t>2</a:t>
                      </a:r>
                      <a:endParaRPr sz="900" baseline="-9259">
                        <a:latin typeface="Times New Roman"/>
                        <a:cs typeface="Times New Roman"/>
                      </a:endParaRPr>
                    </a:p>
                  </a:txBody>
                  <a:tcPr marL="0" marR="0" marT="0" marB="0"/>
                </a:tc>
                <a:tc>
                  <a:txBody>
                    <a:bodyPr/>
                    <a:lstStyle/>
                    <a:p>
                      <a:endParaRPr sz="900" baseline="-9259">
                        <a:latin typeface="Times New Roman"/>
                        <a:cs typeface="Times New Roman"/>
                      </a:endParaRPr>
                    </a:p>
                  </a:txBody>
                  <a:tcPr marL="0" marR="0" marT="0" marB="0"/>
                </a:tc>
                <a:tc>
                  <a:txBody>
                    <a:bodyPr/>
                    <a:lstStyle/>
                    <a:p>
                      <a:pPr marL="25400" algn="ctr">
                        <a:lnSpc>
                          <a:spcPct val="100000"/>
                        </a:lnSpc>
                      </a:pPr>
                      <a:r>
                        <a:rPr sz="800" spc="-5" dirty="0" smtClean="0">
                          <a:solidFill>
                            <a:srgbClr val="FF0000"/>
                          </a:solidFill>
                          <a:latin typeface="Times New Roman"/>
                          <a:cs typeface="Times New Roman"/>
                        </a:rPr>
                        <a:t>8</a:t>
                      </a:r>
                      <a:r>
                        <a:rPr sz="800" spc="0" dirty="0" smtClean="0">
                          <a:solidFill>
                            <a:srgbClr val="FF0000"/>
                          </a:solidFill>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dirty="0" smtClean="0">
                          <a:solidFill>
                            <a:srgbClr val="0000FF"/>
                          </a:solidFill>
                          <a:latin typeface="Times New Roman"/>
                          <a:cs typeface="Times New Roman"/>
                        </a:rPr>
                        <a:t>i</a:t>
                      </a:r>
                      <a:r>
                        <a:rPr sz="900" baseline="-13888" dirty="0" smtClean="0">
                          <a:solidFill>
                            <a:srgbClr val="0000FF"/>
                          </a:solidFill>
                          <a:latin typeface="Times New Roman"/>
                          <a:cs typeface="Times New Roman"/>
                        </a:rPr>
                        <a:t>C</a:t>
                      </a:r>
                      <a:endParaRPr sz="900" baseline="-13888">
                        <a:latin typeface="Times New Roman"/>
                        <a:cs typeface="Times New Roman"/>
                      </a:endParaRPr>
                    </a:p>
                  </a:txBody>
                  <a:tcPr marL="0" marR="0" marT="0" marB="0"/>
                </a:tc>
                <a:tc>
                  <a:txBody>
                    <a:bodyPr/>
                    <a:lstStyle/>
                    <a:p>
                      <a:pPr marL="83820">
                        <a:lnSpc>
                          <a:spcPct val="100000"/>
                        </a:lnSpc>
                      </a:pPr>
                      <a:r>
                        <a:rPr sz="800" dirty="0" smtClean="0">
                          <a:latin typeface="Times New Roman"/>
                          <a:cs typeface="Times New Roman"/>
                        </a:rPr>
                        <a:t>=</a:t>
                      </a:r>
                      <a:endParaRPr sz="800">
                        <a:latin typeface="Times New Roman"/>
                        <a:cs typeface="Times New Roman"/>
                      </a:endParaRPr>
                    </a:p>
                  </a:txBody>
                  <a:tcPr marL="0" marR="0" marT="0" marB="0"/>
                </a:tc>
                <a:tc>
                  <a:txBody>
                    <a:bodyPr/>
                    <a:lstStyle/>
                    <a:p>
                      <a:pPr marL="74930">
                        <a:lnSpc>
                          <a:spcPct val="100000"/>
                        </a:lnSpc>
                      </a:pPr>
                      <a:r>
                        <a:rPr sz="800" dirty="0" smtClean="0">
                          <a:latin typeface="Times New Roman"/>
                          <a:cs typeface="Times New Roman"/>
                        </a:rPr>
                        <a:t>C</a:t>
                      </a:r>
                      <a:r>
                        <a:rPr sz="800" spc="85" dirty="0" smtClean="0">
                          <a:latin typeface="Times New Roman"/>
                          <a:cs typeface="Times New Roman"/>
                        </a:rPr>
                        <a:t> </a:t>
                      </a:r>
                      <a:r>
                        <a:rPr sz="800" spc="0" dirty="0" smtClean="0">
                          <a:latin typeface="Gulim"/>
                          <a:cs typeface="Gulim"/>
                        </a:rPr>
                        <a:t>·</a:t>
                      </a:r>
                      <a:r>
                        <a:rPr sz="800" spc="-85" dirty="0" smtClean="0">
                          <a:latin typeface="Gulim"/>
                          <a:cs typeface="Gulim"/>
                        </a:rPr>
                        <a:t> </a:t>
                      </a:r>
                      <a:r>
                        <a:rPr sz="800" spc="-5" dirty="0" smtClean="0">
                          <a:solidFill>
                            <a:srgbClr val="FF0000"/>
                          </a:solidFill>
                          <a:latin typeface="Times New Roman"/>
                          <a:cs typeface="Times New Roman"/>
                        </a:rPr>
                        <a:t>du</a:t>
                      </a:r>
                      <a:r>
                        <a:rPr sz="900" spc="0" baseline="-13888" dirty="0" smtClean="0">
                          <a:solidFill>
                            <a:srgbClr val="FF0000"/>
                          </a:solidFill>
                          <a:latin typeface="Times New Roman"/>
                          <a:cs typeface="Times New Roman"/>
                        </a:rPr>
                        <a:t>C</a:t>
                      </a:r>
                      <a:r>
                        <a:rPr sz="900" spc="-30" baseline="-13888" dirty="0" smtClean="0">
                          <a:solidFill>
                            <a:srgbClr val="FF0000"/>
                          </a:solidFill>
                          <a:latin typeface="Times New Roman"/>
                          <a:cs typeface="Times New Roman"/>
                        </a:rPr>
                        <a:t> </a:t>
                      </a:r>
                      <a:r>
                        <a:rPr sz="800" spc="-5" dirty="0" smtClean="0">
                          <a:solidFill>
                            <a:srgbClr val="FF0000"/>
                          </a:solidFill>
                          <a:latin typeface="Arial"/>
                          <a:cs typeface="Arial"/>
                        </a:rPr>
                        <a:t>/</a:t>
                      </a:r>
                      <a:r>
                        <a:rPr sz="800" spc="-5" dirty="0" smtClean="0">
                          <a:solidFill>
                            <a:srgbClr val="FF0000"/>
                          </a:solidFill>
                          <a:latin typeface="Times New Roman"/>
                          <a:cs typeface="Times New Roman"/>
                        </a:rPr>
                        <a:t>d</a:t>
                      </a:r>
                      <a:r>
                        <a:rPr sz="800" spc="0" dirty="0" smtClean="0">
                          <a:solidFill>
                            <a:srgbClr val="FF0000"/>
                          </a:solidFill>
                          <a:latin typeface="Times New Roman"/>
                          <a:cs typeface="Times New Roman"/>
                        </a:rPr>
                        <a:t>t</a:t>
                      </a:r>
                      <a:endParaRPr sz="800">
                        <a:latin typeface="Times New Roman"/>
                        <a:cs typeface="Times New Roman"/>
                      </a:endParaRPr>
                    </a:p>
                  </a:txBody>
                  <a:tcPr marL="0" marR="0" marT="0" marB="0"/>
                </a:tc>
              </a:tr>
              <a:tr h="129863">
                <a:tc>
                  <a:txBody>
                    <a:bodyPr/>
                    <a:lstStyle/>
                    <a:p>
                      <a:pPr marL="25400">
                        <a:lnSpc>
                          <a:spcPct val="100000"/>
                        </a:lnSpc>
                      </a:pPr>
                      <a:r>
                        <a:rPr sz="800" spc="-5" dirty="0" smtClean="0">
                          <a:solidFill>
                            <a:srgbClr val="FF0000"/>
                          </a:solidFill>
                          <a:latin typeface="Times New Roman"/>
                          <a:cs typeface="Times New Roman"/>
                        </a:rPr>
                        <a:t>10</a:t>
                      </a:r>
                      <a:r>
                        <a:rPr sz="800" spc="0" dirty="0" smtClean="0">
                          <a:solidFill>
                            <a:srgbClr val="FF0000"/>
                          </a:solidFill>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dirty="0" smtClean="0">
                          <a:solidFill>
                            <a:srgbClr val="FF0000"/>
                          </a:solidFill>
                          <a:latin typeface="Times New Roman"/>
                          <a:cs typeface="Times New Roman"/>
                        </a:rPr>
                        <a:t>i</a:t>
                      </a:r>
                      <a:r>
                        <a:rPr sz="900" baseline="-9259" dirty="0" smtClean="0">
                          <a:solidFill>
                            <a:srgbClr val="FF0000"/>
                          </a:solidFill>
                          <a:latin typeface="Times New Roman"/>
                          <a:cs typeface="Times New Roman"/>
                        </a:rPr>
                        <a:t>0</a:t>
                      </a:r>
                      <a:endParaRPr sz="900" baseline="-9259">
                        <a:latin typeface="Times New Roman"/>
                        <a:cs typeface="Times New Roman"/>
                      </a:endParaRPr>
                    </a:p>
                  </a:txBody>
                  <a:tcPr marL="0" marR="0" marT="0" marB="0"/>
                </a:tc>
                <a:tc>
                  <a:txBody>
                    <a:bodyPr/>
                    <a:lstStyle/>
                    <a:p>
                      <a:pPr marL="83185">
                        <a:lnSpc>
                          <a:spcPct val="100000"/>
                        </a:lnSpc>
                      </a:pPr>
                      <a:r>
                        <a:rPr sz="800" dirty="0" smtClean="0">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dirty="0" smtClean="0">
                          <a:solidFill>
                            <a:srgbClr val="0000FF"/>
                          </a:solidFill>
                          <a:latin typeface="Times New Roman"/>
                          <a:cs typeface="Times New Roman"/>
                        </a:rPr>
                        <a:t>i</a:t>
                      </a:r>
                      <a:r>
                        <a:rPr sz="900" baseline="-9259" dirty="0" smtClean="0">
                          <a:solidFill>
                            <a:srgbClr val="0000FF"/>
                          </a:solidFill>
                          <a:latin typeface="Times New Roman"/>
                          <a:cs typeface="Times New Roman"/>
                        </a:rPr>
                        <a:t>1 </a:t>
                      </a:r>
                      <a:r>
                        <a:rPr sz="900" spc="-104" baseline="-9259" dirty="0" smtClean="0">
                          <a:solidFill>
                            <a:srgbClr val="0000FF"/>
                          </a:solidFill>
                          <a:latin typeface="Times New Roman"/>
                          <a:cs typeface="Times New Roman"/>
                        </a:rPr>
                        <a:t> </a:t>
                      </a:r>
                      <a:r>
                        <a:rPr sz="800" spc="0" dirty="0" smtClean="0">
                          <a:latin typeface="Times New Roman"/>
                          <a:cs typeface="Times New Roman"/>
                        </a:rPr>
                        <a:t>+</a:t>
                      </a:r>
                      <a:r>
                        <a:rPr sz="800" spc="-10" dirty="0" smtClean="0">
                          <a:latin typeface="Times New Roman"/>
                          <a:cs typeface="Times New Roman"/>
                        </a:rPr>
                        <a:t> </a:t>
                      </a:r>
                      <a:r>
                        <a:rPr sz="800" spc="0" dirty="0" smtClean="0">
                          <a:solidFill>
                            <a:srgbClr val="0000FF"/>
                          </a:solidFill>
                          <a:latin typeface="Times New Roman"/>
                          <a:cs typeface="Times New Roman"/>
                        </a:rPr>
                        <a:t>i</a:t>
                      </a:r>
                      <a:r>
                        <a:rPr sz="900" spc="0" baseline="-13888" dirty="0" smtClean="0">
                          <a:solidFill>
                            <a:srgbClr val="0000FF"/>
                          </a:solidFill>
                          <a:latin typeface="Times New Roman"/>
                          <a:cs typeface="Times New Roman"/>
                        </a:rPr>
                        <a:t>L</a:t>
                      </a:r>
                      <a:endParaRPr sz="900" baseline="-13888">
                        <a:latin typeface="Times New Roman"/>
                        <a:cs typeface="Times New Roman"/>
                      </a:endParaRPr>
                    </a:p>
                  </a:txBody>
                  <a:tcPr marL="0" marR="0" marT="0" marB="0"/>
                </a:tc>
                <a:tc>
                  <a:txBody>
                    <a:bodyPr/>
                    <a:lstStyle/>
                    <a:p>
                      <a:endParaRPr sz="900" baseline="-13888">
                        <a:latin typeface="Times New Roman"/>
                        <a:cs typeface="Times New Roman"/>
                      </a:endParaRPr>
                    </a:p>
                  </a:txBody>
                  <a:tcPr marL="0" marR="0" marT="0" marB="0"/>
                </a:tc>
                <a:tc>
                  <a:txBody>
                    <a:bodyPr/>
                    <a:lstStyle/>
                    <a:p>
                      <a:pPr marL="25400" algn="ctr">
                        <a:lnSpc>
                          <a:spcPct val="100000"/>
                        </a:lnSpc>
                      </a:pPr>
                      <a:r>
                        <a:rPr sz="800" spc="-5" dirty="0" smtClean="0">
                          <a:solidFill>
                            <a:srgbClr val="FF0000"/>
                          </a:solidFill>
                          <a:latin typeface="Times New Roman"/>
                          <a:cs typeface="Times New Roman"/>
                        </a:rPr>
                        <a:t>9</a:t>
                      </a:r>
                      <a:r>
                        <a:rPr sz="800" spc="0" dirty="0" smtClean="0">
                          <a:solidFill>
                            <a:srgbClr val="FF0000"/>
                          </a:solidFill>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spc="-5" dirty="0" smtClean="0">
                          <a:solidFill>
                            <a:srgbClr val="0000FF"/>
                          </a:solidFill>
                          <a:latin typeface="Times New Roman"/>
                          <a:cs typeface="Times New Roman"/>
                        </a:rPr>
                        <a:t>u</a:t>
                      </a:r>
                      <a:r>
                        <a:rPr sz="900" spc="0" baseline="-13888" dirty="0" smtClean="0">
                          <a:solidFill>
                            <a:srgbClr val="0000FF"/>
                          </a:solidFill>
                          <a:latin typeface="Times New Roman"/>
                          <a:cs typeface="Times New Roman"/>
                        </a:rPr>
                        <a:t>L</a:t>
                      </a:r>
                      <a:endParaRPr sz="900" baseline="-13888">
                        <a:latin typeface="Times New Roman"/>
                        <a:cs typeface="Times New Roman"/>
                      </a:endParaRPr>
                    </a:p>
                  </a:txBody>
                  <a:tcPr marL="0" marR="0" marT="0" marB="0"/>
                </a:tc>
                <a:tc>
                  <a:txBody>
                    <a:bodyPr/>
                    <a:lstStyle/>
                    <a:p>
                      <a:pPr marL="83820">
                        <a:lnSpc>
                          <a:spcPct val="100000"/>
                        </a:lnSpc>
                      </a:pPr>
                      <a:r>
                        <a:rPr sz="800" dirty="0" smtClean="0">
                          <a:latin typeface="Times New Roman"/>
                          <a:cs typeface="Times New Roman"/>
                        </a:rPr>
                        <a:t>=</a:t>
                      </a:r>
                      <a:endParaRPr sz="800">
                        <a:latin typeface="Times New Roman"/>
                        <a:cs typeface="Times New Roman"/>
                      </a:endParaRPr>
                    </a:p>
                  </a:txBody>
                  <a:tcPr marL="0" marR="0" marT="0" marB="0"/>
                </a:tc>
                <a:tc>
                  <a:txBody>
                    <a:bodyPr/>
                    <a:lstStyle/>
                    <a:p>
                      <a:pPr marL="74930">
                        <a:lnSpc>
                          <a:spcPct val="100000"/>
                        </a:lnSpc>
                      </a:pPr>
                      <a:r>
                        <a:rPr sz="800" dirty="0" smtClean="0">
                          <a:latin typeface="Times New Roman"/>
                          <a:cs typeface="Times New Roman"/>
                        </a:rPr>
                        <a:t>L</a:t>
                      </a:r>
                      <a:r>
                        <a:rPr sz="800" spc="-15" dirty="0" smtClean="0">
                          <a:latin typeface="Times New Roman"/>
                          <a:cs typeface="Times New Roman"/>
                        </a:rPr>
                        <a:t> </a:t>
                      </a:r>
                      <a:r>
                        <a:rPr sz="800" spc="0" dirty="0" smtClean="0">
                          <a:latin typeface="Gulim"/>
                          <a:cs typeface="Gulim"/>
                        </a:rPr>
                        <a:t>·</a:t>
                      </a:r>
                      <a:r>
                        <a:rPr sz="800" spc="-70" dirty="0" smtClean="0">
                          <a:latin typeface="Gulim"/>
                          <a:cs typeface="Gulim"/>
                        </a:rPr>
                        <a:t> </a:t>
                      </a:r>
                      <a:r>
                        <a:rPr sz="800" spc="-5" dirty="0" smtClean="0">
                          <a:solidFill>
                            <a:srgbClr val="FF0000"/>
                          </a:solidFill>
                          <a:latin typeface="Times New Roman"/>
                          <a:cs typeface="Times New Roman"/>
                        </a:rPr>
                        <a:t>d</a:t>
                      </a:r>
                      <a:r>
                        <a:rPr sz="800" spc="0" dirty="0" smtClean="0">
                          <a:solidFill>
                            <a:srgbClr val="FF0000"/>
                          </a:solidFill>
                          <a:latin typeface="Times New Roman"/>
                          <a:cs typeface="Times New Roman"/>
                        </a:rPr>
                        <a:t>i</a:t>
                      </a:r>
                      <a:r>
                        <a:rPr sz="900" spc="75" baseline="-13888" dirty="0" smtClean="0">
                          <a:solidFill>
                            <a:srgbClr val="FF0000"/>
                          </a:solidFill>
                          <a:latin typeface="Times New Roman"/>
                          <a:cs typeface="Times New Roman"/>
                        </a:rPr>
                        <a:t>L</a:t>
                      </a:r>
                      <a:r>
                        <a:rPr sz="800" spc="-5" dirty="0" smtClean="0">
                          <a:solidFill>
                            <a:srgbClr val="FF0000"/>
                          </a:solidFill>
                          <a:latin typeface="Arial"/>
                          <a:cs typeface="Arial"/>
                        </a:rPr>
                        <a:t>/</a:t>
                      </a:r>
                      <a:r>
                        <a:rPr sz="800" spc="-5" dirty="0" smtClean="0">
                          <a:solidFill>
                            <a:srgbClr val="FF0000"/>
                          </a:solidFill>
                          <a:latin typeface="Times New Roman"/>
                          <a:cs typeface="Times New Roman"/>
                        </a:rPr>
                        <a:t>d</a:t>
                      </a:r>
                      <a:r>
                        <a:rPr sz="800" spc="0" dirty="0" smtClean="0">
                          <a:solidFill>
                            <a:srgbClr val="FF0000"/>
                          </a:solidFill>
                          <a:latin typeface="Times New Roman"/>
                          <a:cs typeface="Times New Roman"/>
                        </a:rPr>
                        <a:t>t</a:t>
                      </a:r>
                      <a:endParaRPr sz="800">
                        <a:latin typeface="Times New Roman"/>
                        <a:cs typeface="Times New Roman"/>
                      </a:endParaRPr>
                    </a:p>
                  </a:txBody>
                  <a:tcPr marL="0" marR="0" marT="0" marB="0"/>
                </a:tc>
              </a:tr>
              <a:tr h="180289">
                <a:tc>
                  <a:txBody>
                    <a:bodyPr/>
                    <a:lstStyle/>
                    <a:p>
                      <a:pPr marL="25400">
                        <a:lnSpc>
                          <a:spcPct val="100000"/>
                        </a:lnSpc>
                      </a:pPr>
                      <a:r>
                        <a:rPr sz="800" spc="-5" dirty="0" smtClean="0">
                          <a:solidFill>
                            <a:srgbClr val="FF0000"/>
                          </a:solidFill>
                          <a:latin typeface="Times New Roman"/>
                          <a:cs typeface="Times New Roman"/>
                        </a:rPr>
                        <a:t>7</a:t>
                      </a:r>
                      <a:r>
                        <a:rPr sz="800" spc="0" dirty="0" smtClean="0">
                          <a:solidFill>
                            <a:srgbClr val="FF0000"/>
                          </a:solidFill>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dirty="0" smtClean="0">
                          <a:solidFill>
                            <a:srgbClr val="0000FF"/>
                          </a:solidFill>
                          <a:latin typeface="Times New Roman"/>
                          <a:cs typeface="Times New Roman"/>
                        </a:rPr>
                        <a:t>i</a:t>
                      </a:r>
                      <a:r>
                        <a:rPr sz="900" baseline="-9259" dirty="0" smtClean="0">
                          <a:solidFill>
                            <a:srgbClr val="0000FF"/>
                          </a:solidFill>
                          <a:latin typeface="Times New Roman"/>
                          <a:cs typeface="Times New Roman"/>
                        </a:rPr>
                        <a:t>1</a:t>
                      </a:r>
                      <a:endParaRPr sz="900" baseline="-9259">
                        <a:latin typeface="Times New Roman"/>
                        <a:cs typeface="Times New Roman"/>
                      </a:endParaRPr>
                    </a:p>
                  </a:txBody>
                  <a:tcPr marL="0" marR="0" marT="0" marB="0"/>
                </a:tc>
                <a:tc>
                  <a:txBody>
                    <a:bodyPr/>
                    <a:lstStyle/>
                    <a:p>
                      <a:pPr marL="83185">
                        <a:lnSpc>
                          <a:spcPct val="100000"/>
                        </a:lnSpc>
                      </a:pPr>
                      <a:r>
                        <a:rPr sz="800" dirty="0" smtClean="0">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dirty="0" smtClean="0">
                          <a:solidFill>
                            <a:srgbClr val="0000FF"/>
                          </a:solidFill>
                          <a:latin typeface="Times New Roman"/>
                          <a:cs typeface="Times New Roman"/>
                        </a:rPr>
                        <a:t>i</a:t>
                      </a:r>
                      <a:r>
                        <a:rPr sz="900" baseline="-9259" dirty="0" smtClean="0">
                          <a:solidFill>
                            <a:srgbClr val="0000FF"/>
                          </a:solidFill>
                          <a:latin typeface="Times New Roman"/>
                          <a:cs typeface="Times New Roman"/>
                        </a:rPr>
                        <a:t>2 </a:t>
                      </a:r>
                      <a:r>
                        <a:rPr sz="900" spc="-104" baseline="-9259" dirty="0" smtClean="0">
                          <a:solidFill>
                            <a:srgbClr val="0000FF"/>
                          </a:solidFill>
                          <a:latin typeface="Times New Roman"/>
                          <a:cs typeface="Times New Roman"/>
                        </a:rPr>
                        <a:t> </a:t>
                      </a:r>
                      <a:r>
                        <a:rPr sz="800" spc="0" dirty="0" smtClean="0">
                          <a:latin typeface="Times New Roman"/>
                          <a:cs typeface="Times New Roman"/>
                        </a:rPr>
                        <a:t>+</a:t>
                      </a:r>
                      <a:r>
                        <a:rPr sz="800" spc="-10" dirty="0" smtClean="0">
                          <a:latin typeface="Times New Roman"/>
                          <a:cs typeface="Times New Roman"/>
                        </a:rPr>
                        <a:t> </a:t>
                      </a:r>
                      <a:r>
                        <a:rPr sz="800" spc="0" dirty="0" smtClean="0">
                          <a:solidFill>
                            <a:srgbClr val="FF0000"/>
                          </a:solidFill>
                          <a:latin typeface="Times New Roman"/>
                          <a:cs typeface="Times New Roman"/>
                        </a:rPr>
                        <a:t>i</a:t>
                      </a:r>
                      <a:r>
                        <a:rPr sz="900" spc="0" baseline="-13888" dirty="0" smtClean="0">
                          <a:solidFill>
                            <a:srgbClr val="FF0000"/>
                          </a:solidFill>
                          <a:latin typeface="Times New Roman"/>
                          <a:cs typeface="Times New Roman"/>
                        </a:rPr>
                        <a:t>C</a:t>
                      </a:r>
                      <a:endParaRPr sz="900" baseline="-13888">
                        <a:latin typeface="Times New Roman"/>
                        <a:cs typeface="Times New Roman"/>
                      </a:endParaRPr>
                    </a:p>
                  </a:txBody>
                  <a:tcPr marL="0" marR="0" marT="0" marB="0"/>
                </a:tc>
                <a:tc>
                  <a:txBody>
                    <a:bodyPr/>
                    <a:lstStyle/>
                    <a:p>
                      <a:endParaRPr sz="900" baseline="-13888">
                        <a:latin typeface="Times New Roman"/>
                        <a:cs typeface="Times New Roman"/>
                      </a:endParaRPr>
                    </a:p>
                  </a:txBody>
                  <a:tcPr marL="0" marR="0" marT="0" marB="0"/>
                </a:tc>
                <a:tc>
                  <a:txBody>
                    <a:bodyPr/>
                    <a:lstStyle/>
                    <a:p>
                      <a:pPr marL="155575">
                        <a:lnSpc>
                          <a:spcPct val="100000"/>
                        </a:lnSpc>
                      </a:pPr>
                      <a:r>
                        <a:rPr sz="800" spc="-5" dirty="0" smtClean="0">
                          <a:solidFill>
                            <a:srgbClr val="FF0000"/>
                          </a:solidFill>
                          <a:latin typeface="Times New Roman"/>
                          <a:cs typeface="Times New Roman"/>
                        </a:rPr>
                        <a:t>10</a:t>
                      </a:r>
                      <a:r>
                        <a:rPr sz="800" spc="0" dirty="0" smtClean="0">
                          <a:solidFill>
                            <a:srgbClr val="FF0000"/>
                          </a:solidFill>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dirty="0" smtClean="0">
                          <a:solidFill>
                            <a:srgbClr val="FF0000"/>
                          </a:solidFill>
                          <a:latin typeface="Times New Roman"/>
                          <a:cs typeface="Times New Roman"/>
                        </a:rPr>
                        <a:t>i</a:t>
                      </a:r>
                      <a:r>
                        <a:rPr sz="900" baseline="-9259" dirty="0" smtClean="0">
                          <a:solidFill>
                            <a:srgbClr val="FF0000"/>
                          </a:solidFill>
                          <a:latin typeface="Times New Roman"/>
                          <a:cs typeface="Times New Roman"/>
                        </a:rPr>
                        <a:t>0</a:t>
                      </a:r>
                      <a:endParaRPr sz="900" baseline="-9259">
                        <a:latin typeface="Times New Roman"/>
                        <a:cs typeface="Times New Roman"/>
                      </a:endParaRPr>
                    </a:p>
                  </a:txBody>
                  <a:tcPr marL="0" marR="0" marT="0" marB="0"/>
                </a:tc>
                <a:tc>
                  <a:txBody>
                    <a:bodyPr/>
                    <a:lstStyle/>
                    <a:p>
                      <a:pPr marL="83820">
                        <a:lnSpc>
                          <a:spcPct val="100000"/>
                        </a:lnSpc>
                      </a:pPr>
                      <a:r>
                        <a:rPr sz="800" dirty="0" smtClean="0">
                          <a:latin typeface="Times New Roman"/>
                          <a:cs typeface="Times New Roman"/>
                        </a:rPr>
                        <a:t>=</a:t>
                      </a:r>
                      <a:endParaRPr sz="800">
                        <a:latin typeface="Times New Roman"/>
                        <a:cs typeface="Times New Roman"/>
                      </a:endParaRPr>
                    </a:p>
                  </a:txBody>
                  <a:tcPr marL="0" marR="0" marT="0" marB="0"/>
                </a:tc>
                <a:tc>
                  <a:txBody>
                    <a:bodyPr/>
                    <a:lstStyle/>
                    <a:p>
                      <a:pPr marL="74930">
                        <a:lnSpc>
                          <a:spcPct val="100000"/>
                        </a:lnSpc>
                      </a:pPr>
                      <a:r>
                        <a:rPr sz="800" dirty="0" smtClean="0">
                          <a:solidFill>
                            <a:srgbClr val="0000FF"/>
                          </a:solidFill>
                          <a:latin typeface="Times New Roman"/>
                          <a:cs typeface="Times New Roman"/>
                        </a:rPr>
                        <a:t>i</a:t>
                      </a:r>
                      <a:r>
                        <a:rPr sz="900" baseline="-9259" dirty="0" smtClean="0">
                          <a:solidFill>
                            <a:srgbClr val="0000FF"/>
                          </a:solidFill>
                          <a:latin typeface="Times New Roman"/>
                          <a:cs typeface="Times New Roman"/>
                        </a:rPr>
                        <a:t>1 </a:t>
                      </a:r>
                      <a:r>
                        <a:rPr sz="900" spc="-104" baseline="-9259" dirty="0" smtClean="0">
                          <a:solidFill>
                            <a:srgbClr val="0000FF"/>
                          </a:solidFill>
                          <a:latin typeface="Times New Roman"/>
                          <a:cs typeface="Times New Roman"/>
                        </a:rPr>
                        <a:t> </a:t>
                      </a:r>
                      <a:r>
                        <a:rPr sz="800" spc="0" dirty="0" smtClean="0">
                          <a:latin typeface="Times New Roman"/>
                          <a:cs typeface="Times New Roman"/>
                        </a:rPr>
                        <a:t>+</a:t>
                      </a:r>
                      <a:r>
                        <a:rPr sz="800" spc="-10" dirty="0" smtClean="0">
                          <a:latin typeface="Times New Roman"/>
                          <a:cs typeface="Times New Roman"/>
                        </a:rPr>
                        <a:t> </a:t>
                      </a:r>
                      <a:r>
                        <a:rPr sz="800" spc="0" dirty="0" smtClean="0">
                          <a:solidFill>
                            <a:srgbClr val="0000FF"/>
                          </a:solidFill>
                          <a:latin typeface="Times New Roman"/>
                          <a:cs typeface="Times New Roman"/>
                        </a:rPr>
                        <a:t>i</a:t>
                      </a:r>
                      <a:r>
                        <a:rPr sz="900" spc="0" baseline="-13888" dirty="0" smtClean="0">
                          <a:solidFill>
                            <a:srgbClr val="0000FF"/>
                          </a:solidFill>
                          <a:latin typeface="Times New Roman"/>
                          <a:cs typeface="Times New Roman"/>
                        </a:rPr>
                        <a:t>L</a:t>
                      </a:r>
                      <a:endParaRPr sz="900" baseline="-13888" dirty="0">
                        <a:latin typeface="Times New Roman"/>
                        <a:cs typeface="Times New Roman"/>
                      </a:endParaRPr>
                    </a:p>
                  </a:txBody>
                  <a:tcPr marL="0" marR="0" marT="0" marB="0"/>
                </a:tc>
              </a:tr>
            </a:tbl>
          </a:graphicData>
        </a:graphic>
      </p:graphicFrame>
    </p:spTree>
  </p:cSld>
  <p:clrMapOvr>
    <a:masterClrMapping/>
  </p:clrMapOvr>
  <p:transition>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407545" y="1183325"/>
            <a:ext cx="695324" cy="690554"/>
          </a:xfrm>
          <a:custGeom>
            <a:avLst/>
            <a:gdLst/>
            <a:ahLst/>
            <a:cxnLst/>
            <a:rect l="l" t="t" r="r" b="b"/>
            <a:pathLst>
              <a:path w="695324" h="690554">
                <a:moveTo>
                  <a:pt x="0" y="690554"/>
                </a:moveTo>
                <a:lnTo>
                  <a:pt x="0" y="0"/>
                </a:lnTo>
                <a:lnTo>
                  <a:pt x="695324" y="0"/>
                </a:lnTo>
                <a:lnTo>
                  <a:pt x="695324" y="228599"/>
                </a:lnTo>
              </a:path>
            </a:pathLst>
          </a:custGeom>
          <a:ln w="3968">
            <a:solidFill>
              <a:srgbClr val="4A4343"/>
            </a:solidFill>
          </a:ln>
        </p:spPr>
        <p:txBody>
          <a:bodyPr wrap="square" lIns="0" tIns="0" rIns="0" bIns="0" rtlCol="0">
            <a:noAutofit/>
          </a:bodyPr>
          <a:lstStyle/>
          <a:p>
            <a:endParaRPr/>
          </a:p>
        </p:txBody>
      </p:sp>
      <p:sp>
        <p:nvSpPr>
          <p:cNvPr id="2" name="object 2"/>
          <p:cNvSpPr txBox="1"/>
          <p:nvPr/>
        </p:nvSpPr>
        <p:spPr>
          <a:xfrm>
            <a:off x="95506" y="0"/>
            <a:ext cx="3133725" cy="1017905"/>
          </a:xfrm>
          <a:prstGeom prst="rect">
            <a:avLst/>
          </a:prstGeom>
        </p:spPr>
        <p:txBody>
          <a:bodyPr vert="horz" wrap="square" lIns="0" tIns="0" rIns="0" bIns="0" rtlCol="0">
            <a:noAutofit/>
          </a:bodyPr>
          <a:lstStyle/>
          <a:p>
            <a:pPr>
              <a:lnSpc>
                <a:spcPts val="1400"/>
              </a:lnSpc>
              <a:spcBef>
                <a:spcPts val="63"/>
              </a:spcBef>
            </a:pPr>
            <a:endParaRPr lang="en-US" sz="1400" dirty="0" smtClean="0"/>
          </a:p>
          <a:p>
            <a:pPr>
              <a:lnSpc>
                <a:spcPts val="1400"/>
              </a:lnSpc>
              <a:spcBef>
                <a:spcPts val="63"/>
              </a:spcBef>
            </a:pPr>
            <a:endParaRPr lang="en-US" sz="1400" dirty="0"/>
          </a:p>
          <a:p>
            <a:pPr>
              <a:lnSpc>
                <a:spcPts val="1400"/>
              </a:lnSpc>
              <a:spcBef>
                <a:spcPts val="63"/>
              </a:spcBef>
            </a:pPr>
            <a:r>
              <a:rPr lang="en-US" sz="1400" dirty="0" smtClean="0"/>
              <a:t>Introduction</a:t>
            </a:r>
          </a:p>
          <a:p>
            <a:pPr>
              <a:lnSpc>
                <a:spcPts val="1400"/>
              </a:lnSpc>
              <a:spcBef>
                <a:spcPts val="63"/>
              </a:spcBef>
            </a:pPr>
            <a:endParaRPr sz="1400" dirty="0"/>
          </a:p>
          <a:p>
            <a:pPr marL="264032"/>
            <a:endParaRPr lang="en-US" sz="800" spc="-35" dirty="0" smtClean="0">
              <a:latin typeface="Times New Roman"/>
              <a:cs typeface="Times New Roman"/>
            </a:endParaRPr>
          </a:p>
          <a:p>
            <a:pPr marL="264032"/>
            <a:r>
              <a:rPr lang="ja-JP" altLang="en-US" sz="800" spc="-35" dirty="0" smtClean="0">
                <a:latin typeface="Times New Roman"/>
                <a:cs typeface="Times New Roman"/>
              </a:rPr>
              <a:t>電気</a:t>
            </a:r>
            <a:r>
              <a:rPr sz="800" spc="-100" dirty="0" smtClean="0">
                <a:latin typeface="Times New Roman"/>
                <a:cs typeface="Times New Roman"/>
              </a:rPr>
              <a:t> </a:t>
            </a:r>
            <a:r>
              <a:rPr sz="800" spc="10" dirty="0">
                <a:latin typeface="Times New Roman"/>
                <a:cs typeface="Times New Roman"/>
              </a:rPr>
              <a:t>R</a:t>
            </a:r>
            <a:r>
              <a:rPr sz="800" spc="-35" dirty="0">
                <a:latin typeface="Times New Roman"/>
                <a:cs typeface="Times New Roman"/>
              </a:rPr>
              <a:t>L</a:t>
            </a:r>
            <a:r>
              <a:rPr sz="800" spc="5" dirty="0">
                <a:latin typeface="Times New Roman"/>
                <a:cs typeface="Times New Roman"/>
              </a:rPr>
              <a:t>C</a:t>
            </a:r>
            <a:r>
              <a:rPr sz="800" spc="75" dirty="0">
                <a:latin typeface="Times New Roman"/>
                <a:cs typeface="Times New Roman"/>
              </a:rPr>
              <a:t> </a:t>
            </a:r>
            <a:r>
              <a:rPr lang="ja-JP" altLang="en-US" sz="800" spc="10" dirty="0" smtClean="0">
                <a:latin typeface="Times New Roman"/>
                <a:cs typeface="Times New Roman"/>
              </a:rPr>
              <a:t>回路の例から：</a:t>
            </a:r>
            <a:endParaRPr sz="800" dirty="0">
              <a:latin typeface="Times New Roman"/>
              <a:cs typeface="Times New Roman"/>
            </a:endParaRPr>
          </a:p>
        </p:txBody>
      </p:sp>
      <p:sp>
        <p:nvSpPr>
          <p:cNvPr id="4" name="object 4"/>
          <p:cNvSpPr/>
          <p:nvPr/>
        </p:nvSpPr>
        <p:spPr>
          <a:xfrm>
            <a:off x="1102869" y="1183328"/>
            <a:ext cx="923928" cy="228599"/>
          </a:xfrm>
          <a:custGeom>
            <a:avLst/>
            <a:gdLst/>
            <a:ahLst/>
            <a:cxnLst/>
            <a:rect l="l" t="t" r="r" b="b"/>
            <a:pathLst>
              <a:path w="923928" h="228599">
                <a:moveTo>
                  <a:pt x="923928" y="228599"/>
                </a:moveTo>
                <a:lnTo>
                  <a:pt x="923928" y="0"/>
                </a:lnTo>
                <a:lnTo>
                  <a:pt x="0" y="0"/>
                </a:lnTo>
                <a:lnTo>
                  <a:pt x="0" y="228599"/>
                </a:lnTo>
              </a:path>
            </a:pathLst>
          </a:custGeom>
          <a:ln w="3968">
            <a:solidFill>
              <a:srgbClr val="4A4343"/>
            </a:solidFill>
          </a:ln>
        </p:spPr>
        <p:txBody>
          <a:bodyPr wrap="square" lIns="0" tIns="0" rIns="0" bIns="0" rtlCol="0">
            <a:noAutofit/>
          </a:bodyPr>
          <a:lstStyle/>
          <a:p>
            <a:endParaRPr/>
          </a:p>
        </p:txBody>
      </p:sp>
      <p:sp>
        <p:nvSpPr>
          <p:cNvPr id="5" name="object 5"/>
          <p:cNvSpPr/>
          <p:nvPr/>
        </p:nvSpPr>
        <p:spPr>
          <a:xfrm>
            <a:off x="1102869" y="1807208"/>
            <a:ext cx="0" cy="728665"/>
          </a:xfrm>
          <a:custGeom>
            <a:avLst/>
            <a:gdLst/>
            <a:ahLst/>
            <a:cxnLst/>
            <a:rect l="l" t="t" r="r" b="b"/>
            <a:pathLst>
              <a:path h="728665">
                <a:moveTo>
                  <a:pt x="0" y="0"/>
                </a:moveTo>
                <a:lnTo>
                  <a:pt x="0" y="728665"/>
                </a:lnTo>
              </a:path>
            </a:pathLst>
          </a:custGeom>
          <a:ln w="4762">
            <a:solidFill>
              <a:srgbClr val="4A4343"/>
            </a:solidFill>
          </a:ln>
        </p:spPr>
        <p:txBody>
          <a:bodyPr wrap="square" lIns="0" tIns="0" rIns="0" bIns="0" rtlCol="0">
            <a:noAutofit/>
          </a:bodyPr>
          <a:lstStyle/>
          <a:p>
            <a:endParaRPr/>
          </a:p>
        </p:txBody>
      </p:sp>
      <p:sp>
        <p:nvSpPr>
          <p:cNvPr id="6" name="object 6"/>
          <p:cNvSpPr/>
          <p:nvPr/>
        </p:nvSpPr>
        <p:spPr>
          <a:xfrm>
            <a:off x="1102872" y="2107248"/>
            <a:ext cx="228599" cy="228599"/>
          </a:xfrm>
          <a:custGeom>
            <a:avLst/>
            <a:gdLst/>
            <a:ahLst/>
            <a:cxnLst/>
            <a:rect l="l" t="t" r="r" b="b"/>
            <a:pathLst>
              <a:path w="228599" h="228599">
                <a:moveTo>
                  <a:pt x="228599" y="0"/>
                </a:moveTo>
                <a:lnTo>
                  <a:pt x="0" y="0"/>
                </a:lnTo>
                <a:lnTo>
                  <a:pt x="0" y="228599"/>
                </a:lnTo>
              </a:path>
            </a:pathLst>
          </a:custGeom>
          <a:ln w="3968">
            <a:solidFill>
              <a:srgbClr val="4A4343"/>
            </a:solidFill>
          </a:ln>
        </p:spPr>
        <p:txBody>
          <a:bodyPr wrap="square" lIns="0" tIns="0" rIns="0" bIns="0" rtlCol="0">
            <a:noAutofit/>
          </a:bodyPr>
          <a:lstStyle/>
          <a:p>
            <a:endParaRPr/>
          </a:p>
        </p:txBody>
      </p:sp>
      <p:sp>
        <p:nvSpPr>
          <p:cNvPr id="7" name="object 7"/>
          <p:cNvSpPr/>
          <p:nvPr/>
        </p:nvSpPr>
        <p:spPr>
          <a:xfrm>
            <a:off x="1798197" y="1873883"/>
            <a:ext cx="228599" cy="233365"/>
          </a:xfrm>
          <a:custGeom>
            <a:avLst/>
            <a:gdLst/>
            <a:ahLst/>
            <a:cxnLst/>
            <a:rect l="l" t="t" r="r" b="b"/>
            <a:pathLst>
              <a:path w="228599" h="233365">
                <a:moveTo>
                  <a:pt x="228599" y="0"/>
                </a:moveTo>
                <a:lnTo>
                  <a:pt x="228599" y="233365"/>
                </a:lnTo>
                <a:lnTo>
                  <a:pt x="0" y="233365"/>
                </a:lnTo>
              </a:path>
            </a:pathLst>
          </a:custGeom>
          <a:ln w="3968">
            <a:solidFill>
              <a:srgbClr val="4A4343"/>
            </a:solidFill>
          </a:ln>
        </p:spPr>
        <p:txBody>
          <a:bodyPr wrap="square" lIns="0" tIns="0" rIns="0" bIns="0" rtlCol="0">
            <a:noAutofit/>
          </a:bodyPr>
          <a:lstStyle/>
          <a:p>
            <a:endParaRPr/>
          </a:p>
        </p:txBody>
      </p:sp>
      <p:sp>
        <p:nvSpPr>
          <p:cNvPr id="8" name="object 8"/>
          <p:cNvSpPr/>
          <p:nvPr/>
        </p:nvSpPr>
        <p:spPr>
          <a:xfrm>
            <a:off x="1564827" y="1873880"/>
            <a:ext cx="461970" cy="1157290"/>
          </a:xfrm>
          <a:custGeom>
            <a:avLst/>
            <a:gdLst/>
            <a:ahLst/>
            <a:cxnLst/>
            <a:rect l="l" t="t" r="r" b="b"/>
            <a:pathLst>
              <a:path w="461970" h="1157290">
                <a:moveTo>
                  <a:pt x="0" y="1157290"/>
                </a:moveTo>
                <a:lnTo>
                  <a:pt x="461970" y="1157290"/>
                </a:lnTo>
                <a:lnTo>
                  <a:pt x="461970" y="0"/>
                </a:lnTo>
              </a:path>
            </a:pathLst>
          </a:custGeom>
          <a:ln w="3968">
            <a:solidFill>
              <a:srgbClr val="4A4343"/>
            </a:solidFill>
          </a:ln>
        </p:spPr>
        <p:txBody>
          <a:bodyPr wrap="square" lIns="0" tIns="0" rIns="0" bIns="0" rtlCol="0">
            <a:noAutofit/>
          </a:bodyPr>
          <a:lstStyle/>
          <a:p>
            <a:endParaRPr/>
          </a:p>
        </p:txBody>
      </p:sp>
      <p:sp>
        <p:nvSpPr>
          <p:cNvPr id="9" name="object 9"/>
          <p:cNvSpPr/>
          <p:nvPr/>
        </p:nvSpPr>
        <p:spPr>
          <a:xfrm>
            <a:off x="1102869" y="2802573"/>
            <a:ext cx="461957" cy="228599"/>
          </a:xfrm>
          <a:custGeom>
            <a:avLst/>
            <a:gdLst/>
            <a:ahLst/>
            <a:cxnLst/>
            <a:rect l="l" t="t" r="r" b="b"/>
            <a:pathLst>
              <a:path w="461957" h="228599">
                <a:moveTo>
                  <a:pt x="0" y="0"/>
                </a:moveTo>
                <a:lnTo>
                  <a:pt x="0" y="228599"/>
                </a:lnTo>
                <a:lnTo>
                  <a:pt x="461957" y="228599"/>
                </a:lnTo>
              </a:path>
            </a:pathLst>
          </a:custGeom>
          <a:ln w="3968">
            <a:solidFill>
              <a:srgbClr val="4A4343"/>
            </a:solidFill>
          </a:ln>
        </p:spPr>
        <p:txBody>
          <a:bodyPr wrap="square" lIns="0" tIns="0" rIns="0" bIns="0" rtlCol="0">
            <a:noAutofit/>
          </a:bodyPr>
          <a:lstStyle/>
          <a:p>
            <a:endParaRPr/>
          </a:p>
        </p:txBody>
      </p:sp>
      <p:sp>
        <p:nvSpPr>
          <p:cNvPr id="10" name="object 10"/>
          <p:cNvSpPr/>
          <p:nvPr/>
        </p:nvSpPr>
        <p:spPr>
          <a:xfrm>
            <a:off x="407545" y="2335845"/>
            <a:ext cx="1157282" cy="695324"/>
          </a:xfrm>
          <a:custGeom>
            <a:avLst/>
            <a:gdLst/>
            <a:ahLst/>
            <a:cxnLst/>
            <a:rect l="l" t="t" r="r" b="b"/>
            <a:pathLst>
              <a:path w="1157282" h="695324">
                <a:moveTo>
                  <a:pt x="0" y="0"/>
                </a:moveTo>
                <a:lnTo>
                  <a:pt x="0" y="695324"/>
                </a:lnTo>
                <a:lnTo>
                  <a:pt x="1157282" y="695324"/>
                </a:lnTo>
              </a:path>
            </a:pathLst>
          </a:custGeom>
          <a:ln w="3968">
            <a:solidFill>
              <a:srgbClr val="4A4343"/>
            </a:solidFill>
          </a:ln>
        </p:spPr>
        <p:txBody>
          <a:bodyPr wrap="square" lIns="0" tIns="0" rIns="0" bIns="0" rtlCol="0">
            <a:noAutofit/>
          </a:bodyPr>
          <a:lstStyle/>
          <a:p>
            <a:endParaRPr/>
          </a:p>
        </p:txBody>
      </p:sp>
      <p:sp>
        <p:nvSpPr>
          <p:cNvPr id="11" name="object 11"/>
          <p:cNvSpPr/>
          <p:nvPr/>
        </p:nvSpPr>
        <p:spPr>
          <a:xfrm>
            <a:off x="383732" y="1849282"/>
            <a:ext cx="47624" cy="47624"/>
          </a:xfrm>
          <a:custGeom>
            <a:avLst/>
            <a:gdLst/>
            <a:ahLst/>
            <a:cxnLst/>
            <a:rect l="l" t="t" r="r" b="b"/>
            <a:pathLst>
              <a:path w="47624" h="47624">
                <a:moveTo>
                  <a:pt x="0" y="23812"/>
                </a:moveTo>
                <a:lnTo>
                  <a:pt x="47624" y="23812"/>
                </a:lnTo>
              </a:path>
            </a:pathLst>
          </a:custGeom>
          <a:ln w="48894">
            <a:solidFill>
              <a:srgbClr val="4A4343"/>
            </a:solidFill>
          </a:ln>
        </p:spPr>
        <p:txBody>
          <a:bodyPr wrap="square" lIns="0" tIns="0" rIns="0" bIns="0" rtlCol="0">
            <a:noAutofit/>
          </a:bodyPr>
          <a:lstStyle/>
          <a:p>
            <a:endParaRPr/>
          </a:p>
        </p:txBody>
      </p:sp>
      <p:sp>
        <p:nvSpPr>
          <p:cNvPr id="12" name="object 12"/>
          <p:cNvSpPr/>
          <p:nvPr/>
        </p:nvSpPr>
        <p:spPr>
          <a:xfrm>
            <a:off x="383732" y="1849282"/>
            <a:ext cx="47624" cy="47624"/>
          </a:xfrm>
          <a:custGeom>
            <a:avLst/>
            <a:gdLst/>
            <a:ahLst/>
            <a:cxnLst/>
            <a:rect l="l" t="t" r="r" b="b"/>
            <a:pathLst>
              <a:path w="47624" h="47624">
                <a:moveTo>
                  <a:pt x="47624" y="0"/>
                </a:moveTo>
                <a:lnTo>
                  <a:pt x="0" y="0"/>
                </a:lnTo>
                <a:lnTo>
                  <a:pt x="0" y="47624"/>
                </a:lnTo>
                <a:lnTo>
                  <a:pt x="47624" y="47624"/>
                </a:lnTo>
                <a:lnTo>
                  <a:pt x="47624" y="0"/>
                </a:lnTo>
                <a:close/>
              </a:path>
            </a:pathLst>
          </a:custGeom>
          <a:ln w="3968">
            <a:solidFill>
              <a:srgbClr val="4A4343"/>
            </a:solidFill>
          </a:ln>
        </p:spPr>
        <p:txBody>
          <a:bodyPr wrap="square" lIns="0" tIns="0" rIns="0" bIns="0" rtlCol="0">
            <a:noAutofit/>
          </a:bodyPr>
          <a:lstStyle/>
          <a:p>
            <a:endParaRPr/>
          </a:p>
        </p:txBody>
      </p:sp>
      <p:sp>
        <p:nvSpPr>
          <p:cNvPr id="13" name="object 13"/>
          <p:cNvSpPr/>
          <p:nvPr/>
        </p:nvSpPr>
        <p:spPr>
          <a:xfrm>
            <a:off x="383732" y="1849282"/>
            <a:ext cx="0" cy="0"/>
          </a:xfrm>
          <a:custGeom>
            <a:avLst/>
            <a:gdLst/>
            <a:ahLst/>
            <a:cxnLst/>
            <a:rect l="l" t="t" r="r" b="b"/>
            <a:pathLst>
              <a:path>
                <a:moveTo>
                  <a:pt x="0" y="0"/>
                </a:moveTo>
                <a:lnTo>
                  <a:pt x="0" y="0"/>
                </a:lnTo>
              </a:path>
            </a:pathLst>
          </a:custGeom>
          <a:ln w="3968">
            <a:solidFill>
              <a:srgbClr val="4A4343"/>
            </a:solidFill>
          </a:ln>
        </p:spPr>
        <p:txBody>
          <a:bodyPr wrap="square" lIns="0" tIns="0" rIns="0" bIns="0" rtlCol="0">
            <a:noAutofit/>
          </a:bodyPr>
          <a:lstStyle/>
          <a:p>
            <a:endParaRPr/>
          </a:p>
        </p:txBody>
      </p:sp>
      <p:sp>
        <p:nvSpPr>
          <p:cNvPr id="14" name="object 14"/>
          <p:cNvSpPr/>
          <p:nvPr/>
        </p:nvSpPr>
        <p:spPr>
          <a:xfrm>
            <a:off x="383732" y="2317592"/>
            <a:ext cx="47624" cy="47624"/>
          </a:xfrm>
          <a:custGeom>
            <a:avLst/>
            <a:gdLst/>
            <a:ahLst/>
            <a:cxnLst/>
            <a:rect l="l" t="t" r="r" b="b"/>
            <a:pathLst>
              <a:path w="47624" h="47624">
                <a:moveTo>
                  <a:pt x="0" y="23812"/>
                </a:moveTo>
                <a:lnTo>
                  <a:pt x="47624" y="23812"/>
                </a:lnTo>
              </a:path>
            </a:pathLst>
          </a:custGeom>
          <a:ln w="48894">
            <a:solidFill>
              <a:srgbClr val="FFFFFF"/>
            </a:solidFill>
          </a:ln>
        </p:spPr>
        <p:txBody>
          <a:bodyPr wrap="square" lIns="0" tIns="0" rIns="0" bIns="0" rtlCol="0">
            <a:noAutofit/>
          </a:bodyPr>
          <a:lstStyle/>
          <a:p>
            <a:endParaRPr/>
          </a:p>
        </p:txBody>
      </p:sp>
      <p:sp>
        <p:nvSpPr>
          <p:cNvPr id="15" name="object 15"/>
          <p:cNvSpPr/>
          <p:nvPr/>
        </p:nvSpPr>
        <p:spPr>
          <a:xfrm>
            <a:off x="383732" y="2317592"/>
            <a:ext cx="47624" cy="47624"/>
          </a:xfrm>
          <a:custGeom>
            <a:avLst/>
            <a:gdLst/>
            <a:ahLst/>
            <a:cxnLst/>
            <a:rect l="l" t="t" r="r" b="b"/>
            <a:pathLst>
              <a:path w="47624" h="47624">
                <a:moveTo>
                  <a:pt x="47624" y="0"/>
                </a:moveTo>
                <a:lnTo>
                  <a:pt x="0" y="0"/>
                </a:lnTo>
                <a:lnTo>
                  <a:pt x="0" y="47624"/>
                </a:lnTo>
                <a:lnTo>
                  <a:pt x="47624" y="47624"/>
                </a:lnTo>
                <a:lnTo>
                  <a:pt x="47624" y="0"/>
                </a:lnTo>
                <a:close/>
              </a:path>
            </a:pathLst>
          </a:custGeom>
          <a:ln w="3968">
            <a:solidFill>
              <a:srgbClr val="4A4343"/>
            </a:solidFill>
          </a:ln>
        </p:spPr>
        <p:txBody>
          <a:bodyPr wrap="square" lIns="0" tIns="0" rIns="0" bIns="0" rtlCol="0">
            <a:noAutofit/>
          </a:bodyPr>
          <a:lstStyle/>
          <a:p>
            <a:endParaRPr/>
          </a:p>
        </p:txBody>
      </p:sp>
      <p:sp>
        <p:nvSpPr>
          <p:cNvPr id="16" name="object 16"/>
          <p:cNvSpPr/>
          <p:nvPr/>
        </p:nvSpPr>
        <p:spPr>
          <a:xfrm>
            <a:off x="383732" y="2317592"/>
            <a:ext cx="0" cy="0"/>
          </a:xfrm>
          <a:custGeom>
            <a:avLst/>
            <a:gdLst/>
            <a:ahLst/>
            <a:cxnLst/>
            <a:rect l="l" t="t" r="r" b="b"/>
            <a:pathLst>
              <a:path>
                <a:moveTo>
                  <a:pt x="0" y="0"/>
                </a:moveTo>
                <a:lnTo>
                  <a:pt x="0" y="0"/>
                </a:lnTo>
              </a:path>
            </a:pathLst>
          </a:custGeom>
          <a:ln w="3968">
            <a:solidFill>
              <a:srgbClr val="4A4343"/>
            </a:solidFill>
          </a:ln>
        </p:spPr>
        <p:txBody>
          <a:bodyPr wrap="square" lIns="0" tIns="0" rIns="0" bIns="0" rtlCol="0">
            <a:noAutofit/>
          </a:bodyPr>
          <a:lstStyle/>
          <a:p>
            <a:endParaRPr/>
          </a:p>
        </p:txBody>
      </p:sp>
      <p:sp>
        <p:nvSpPr>
          <p:cNvPr id="17" name="object 17"/>
          <p:cNvSpPr/>
          <p:nvPr/>
        </p:nvSpPr>
        <p:spPr>
          <a:xfrm>
            <a:off x="407545" y="2221548"/>
            <a:ext cx="0" cy="95249"/>
          </a:xfrm>
          <a:custGeom>
            <a:avLst/>
            <a:gdLst/>
            <a:ahLst/>
            <a:cxnLst/>
            <a:rect l="l" t="t" r="r" b="b"/>
            <a:pathLst>
              <a:path h="95249">
                <a:moveTo>
                  <a:pt x="0" y="95249"/>
                </a:moveTo>
                <a:lnTo>
                  <a:pt x="0" y="0"/>
                </a:lnTo>
              </a:path>
            </a:pathLst>
          </a:custGeom>
          <a:ln w="3968">
            <a:solidFill>
              <a:srgbClr val="4A4343"/>
            </a:solidFill>
          </a:ln>
        </p:spPr>
        <p:txBody>
          <a:bodyPr wrap="square" lIns="0" tIns="0" rIns="0" bIns="0" rtlCol="0">
            <a:noAutofit/>
          </a:bodyPr>
          <a:lstStyle/>
          <a:p>
            <a:endParaRPr/>
          </a:p>
        </p:txBody>
      </p:sp>
      <p:sp>
        <p:nvSpPr>
          <p:cNvPr id="18" name="object 18"/>
          <p:cNvSpPr/>
          <p:nvPr/>
        </p:nvSpPr>
        <p:spPr>
          <a:xfrm>
            <a:off x="407545" y="1897703"/>
            <a:ext cx="0" cy="95245"/>
          </a:xfrm>
          <a:custGeom>
            <a:avLst/>
            <a:gdLst/>
            <a:ahLst/>
            <a:cxnLst/>
            <a:rect l="l" t="t" r="r" b="b"/>
            <a:pathLst>
              <a:path h="95245">
                <a:moveTo>
                  <a:pt x="0" y="95245"/>
                </a:moveTo>
                <a:lnTo>
                  <a:pt x="0" y="0"/>
                </a:lnTo>
              </a:path>
            </a:pathLst>
          </a:custGeom>
          <a:ln w="3968">
            <a:solidFill>
              <a:srgbClr val="4A4343"/>
            </a:solidFill>
          </a:ln>
        </p:spPr>
        <p:txBody>
          <a:bodyPr wrap="square" lIns="0" tIns="0" rIns="0" bIns="0" rtlCol="0">
            <a:noAutofit/>
          </a:bodyPr>
          <a:lstStyle/>
          <a:p>
            <a:endParaRPr/>
          </a:p>
        </p:txBody>
      </p:sp>
      <p:sp>
        <p:nvSpPr>
          <p:cNvPr id="19" name="object 19"/>
          <p:cNvSpPr txBox="1"/>
          <p:nvPr/>
        </p:nvSpPr>
        <p:spPr>
          <a:xfrm>
            <a:off x="585070" y="2151701"/>
            <a:ext cx="100965" cy="104139"/>
          </a:xfrm>
          <a:prstGeom prst="rect">
            <a:avLst/>
          </a:prstGeom>
        </p:spPr>
        <p:txBody>
          <a:bodyPr vert="horz" wrap="square" lIns="0" tIns="0" rIns="0" bIns="0" rtlCol="0">
            <a:noAutofit/>
          </a:bodyPr>
          <a:lstStyle/>
          <a:p>
            <a:pPr>
              <a:lnSpc>
                <a:spcPct val="100000"/>
              </a:lnSpc>
            </a:pPr>
            <a:endParaRPr sz="600" dirty="0">
              <a:latin typeface="Arial"/>
              <a:cs typeface="Arial"/>
            </a:endParaRPr>
          </a:p>
        </p:txBody>
      </p:sp>
      <p:sp>
        <p:nvSpPr>
          <p:cNvPr id="20" name="object 20"/>
          <p:cNvSpPr/>
          <p:nvPr/>
        </p:nvSpPr>
        <p:spPr>
          <a:xfrm>
            <a:off x="245613" y="1945323"/>
            <a:ext cx="323856" cy="323849"/>
          </a:xfrm>
          <a:custGeom>
            <a:avLst/>
            <a:gdLst/>
            <a:ahLst/>
            <a:cxnLst/>
            <a:rect l="l" t="t" r="r" b="b"/>
            <a:pathLst>
              <a:path w="323856" h="323849">
                <a:moveTo>
                  <a:pt x="161931" y="323849"/>
                </a:moveTo>
                <a:lnTo>
                  <a:pt x="95249" y="300037"/>
                </a:lnTo>
                <a:lnTo>
                  <a:pt x="57156" y="285749"/>
                </a:lnTo>
                <a:lnTo>
                  <a:pt x="28581" y="271462"/>
                </a:lnTo>
                <a:lnTo>
                  <a:pt x="9531" y="261937"/>
                </a:lnTo>
                <a:lnTo>
                  <a:pt x="4768" y="247649"/>
                </a:lnTo>
                <a:lnTo>
                  <a:pt x="0" y="238124"/>
                </a:lnTo>
                <a:lnTo>
                  <a:pt x="23812" y="214312"/>
                </a:lnTo>
                <a:lnTo>
                  <a:pt x="42868" y="204787"/>
                </a:lnTo>
                <a:lnTo>
                  <a:pt x="71437" y="190499"/>
                </a:lnTo>
                <a:lnTo>
                  <a:pt x="119062" y="176212"/>
                </a:lnTo>
                <a:lnTo>
                  <a:pt x="223843" y="142874"/>
                </a:lnTo>
                <a:lnTo>
                  <a:pt x="266706" y="128587"/>
                </a:lnTo>
                <a:lnTo>
                  <a:pt x="309562" y="100012"/>
                </a:lnTo>
                <a:lnTo>
                  <a:pt x="323856" y="80962"/>
                </a:lnTo>
                <a:lnTo>
                  <a:pt x="319093" y="66674"/>
                </a:lnTo>
                <a:lnTo>
                  <a:pt x="309562" y="57149"/>
                </a:lnTo>
                <a:lnTo>
                  <a:pt x="285749" y="42862"/>
                </a:lnTo>
                <a:lnTo>
                  <a:pt x="257181" y="33337"/>
                </a:lnTo>
                <a:lnTo>
                  <a:pt x="214312" y="14287"/>
                </a:lnTo>
                <a:lnTo>
                  <a:pt x="161931" y="0"/>
                </a:lnTo>
              </a:path>
            </a:pathLst>
          </a:custGeom>
          <a:ln w="3968">
            <a:solidFill>
              <a:srgbClr val="675B58"/>
            </a:solidFill>
          </a:ln>
        </p:spPr>
        <p:txBody>
          <a:bodyPr wrap="square" lIns="0" tIns="0" rIns="0" bIns="0" rtlCol="0">
            <a:noAutofit/>
          </a:bodyPr>
          <a:lstStyle/>
          <a:p>
            <a:endParaRPr/>
          </a:p>
        </p:txBody>
      </p:sp>
      <p:sp>
        <p:nvSpPr>
          <p:cNvPr id="21" name="object 21"/>
          <p:cNvSpPr/>
          <p:nvPr/>
        </p:nvSpPr>
        <p:spPr>
          <a:xfrm>
            <a:off x="1312419" y="2083433"/>
            <a:ext cx="47624" cy="47624"/>
          </a:xfrm>
          <a:custGeom>
            <a:avLst/>
            <a:gdLst/>
            <a:ahLst/>
            <a:cxnLst/>
            <a:rect l="l" t="t" r="r" b="b"/>
            <a:pathLst>
              <a:path w="47624" h="47624">
                <a:moveTo>
                  <a:pt x="0" y="23812"/>
                </a:moveTo>
                <a:lnTo>
                  <a:pt x="47624" y="23812"/>
                </a:lnTo>
              </a:path>
            </a:pathLst>
          </a:custGeom>
          <a:ln w="48894">
            <a:solidFill>
              <a:srgbClr val="4A4343"/>
            </a:solidFill>
          </a:ln>
        </p:spPr>
        <p:txBody>
          <a:bodyPr wrap="square" lIns="0" tIns="0" rIns="0" bIns="0" rtlCol="0">
            <a:noAutofit/>
          </a:bodyPr>
          <a:lstStyle/>
          <a:p>
            <a:endParaRPr/>
          </a:p>
        </p:txBody>
      </p:sp>
      <p:sp>
        <p:nvSpPr>
          <p:cNvPr id="22" name="object 22"/>
          <p:cNvSpPr/>
          <p:nvPr/>
        </p:nvSpPr>
        <p:spPr>
          <a:xfrm>
            <a:off x="1312419" y="2083433"/>
            <a:ext cx="47624" cy="47624"/>
          </a:xfrm>
          <a:custGeom>
            <a:avLst/>
            <a:gdLst/>
            <a:ahLst/>
            <a:cxnLst/>
            <a:rect l="l" t="t" r="r" b="b"/>
            <a:pathLst>
              <a:path w="47624" h="47624">
                <a:moveTo>
                  <a:pt x="47624" y="0"/>
                </a:moveTo>
                <a:lnTo>
                  <a:pt x="0" y="0"/>
                </a:lnTo>
                <a:lnTo>
                  <a:pt x="0" y="47624"/>
                </a:lnTo>
                <a:lnTo>
                  <a:pt x="47624" y="47624"/>
                </a:lnTo>
                <a:lnTo>
                  <a:pt x="47624" y="0"/>
                </a:lnTo>
                <a:close/>
              </a:path>
            </a:pathLst>
          </a:custGeom>
          <a:ln w="3968">
            <a:solidFill>
              <a:srgbClr val="4A4343"/>
            </a:solidFill>
          </a:ln>
        </p:spPr>
        <p:txBody>
          <a:bodyPr wrap="square" lIns="0" tIns="0" rIns="0" bIns="0" rtlCol="0">
            <a:noAutofit/>
          </a:bodyPr>
          <a:lstStyle/>
          <a:p>
            <a:endParaRPr/>
          </a:p>
        </p:txBody>
      </p:sp>
      <p:sp>
        <p:nvSpPr>
          <p:cNvPr id="23" name="object 23"/>
          <p:cNvSpPr/>
          <p:nvPr/>
        </p:nvSpPr>
        <p:spPr>
          <a:xfrm>
            <a:off x="1312419" y="2083433"/>
            <a:ext cx="0" cy="0"/>
          </a:xfrm>
          <a:custGeom>
            <a:avLst/>
            <a:gdLst/>
            <a:ahLst/>
            <a:cxnLst/>
            <a:rect l="l" t="t" r="r" b="b"/>
            <a:pathLst>
              <a:path>
                <a:moveTo>
                  <a:pt x="0" y="0"/>
                </a:moveTo>
                <a:lnTo>
                  <a:pt x="0" y="0"/>
                </a:lnTo>
              </a:path>
            </a:pathLst>
          </a:custGeom>
          <a:ln w="3968">
            <a:solidFill>
              <a:srgbClr val="4A4343"/>
            </a:solidFill>
          </a:ln>
        </p:spPr>
        <p:txBody>
          <a:bodyPr wrap="square" lIns="0" tIns="0" rIns="0" bIns="0" rtlCol="0">
            <a:noAutofit/>
          </a:bodyPr>
          <a:lstStyle/>
          <a:p>
            <a:endParaRPr/>
          </a:p>
        </p:txBody>
      </p:sp>
      <p:sp>
        <p:nvSpPr>
          <p:cNvPr id="24" name="object 24"/>
          <p:cNvSpPr/>
          <p:nvPr/>
        </p:nvSpPr>
        <p:spPr>
          <a:xfrm>
            <a:off x="1774377" y="2083433"/>
            <a:ext cx="47624" cy="47624"/>
          </a:xfrm>
          <a:custGeom>
            <a:avLst/>
            <a:gdLst/>
            <a:ahLst/>
            <a:cxnLst/>
            <a:rect l="l" t="t" r="r" b="b"/>
            <a:pathLst>
              <a:path w="47624" h="47624">
                <a:moveTo>
                  <a:pt x="0" y="23812"/>
                </a:moveTo>
                <a:lnTo>
                  <a:pt x="47624" y="23812"/>
                </a:lnTo>
              </a:path>
            </a:pathLst>
          </a:custGeom>
          <a:ln w="48894">
            <a:solidFill>
              <a:srgbClr val="FFFFFF"/>
            </a:solidFill>
          </a:ln>
        </p:spPr>
        <p:txBody>
          <a:bodyPr wrap="square" lIns="0" tIns="0" rIns="0" bIns="0" rtlCol="0">
            <a:noAutofit/>
          </a:bodyPr>
          <a:lstStyle/>
          <a:p>
            <a:endParaRPr/>
          </a:p>
        </p:txBody>
      </p:sp>
      <p:sp>
        <p:nvSpPr>
          <p:cNvPr id="25" name="object 25"/>
          <p:cNvSpPr/>
          <p:nvPr/>
        </p:nvSpPr>
        <p:spPr>
          <a:xfrm>
            <a:off x="1774377" y="2083433"/>
            <a:ext cx="47624" cy="47624"/>
          </a:xfrm>
          <a:custGeom>
            <a:avLst/>
            <a:gdLst/>
            <a:ahLst/>
            <a:cxnLst/>
            <a:rect l="l" t="t" r="r" b="b"/>
            <a:pathLst>
              <a:path w="47624" h="47624">
                <a:moveTo>
                  <a:pt x="47624" y="0"/>
                </a:moveTo>
                <a:lnTo>
                  <a:pt x="0" y="0"/>
                </a:lnTo>
                <a:lnTo>
                  <a:pt x="0" y="47624"/>
                </a:lnTo>
                <a:lnTo>
                  <a:pt x="47624" y="47624"/>
                </a:lnTo>
                <a:lnTo>
                  <a:pt x="47624" y="0"/>
                </a:lnTo>
                <a:close/>
              </a:path>
            </a:pathLst>
          </a:custGeom>
          <a:ln w="3968">
            <a:solidFill>
              <a:srgbClr val="4A4343"/>
            </a:solidFill>
          </a:ln>
        </p:spPr>
        <p:txBody>
          <a:bodyPr wrap="square" lIns="0" tIns="0" rIns="0" bIns="0" rtlCol="0">
            <a:noAutofit/>
          </a:bodyPr>
          <a:lstStyle/>
          <a:p>
            <a:endParaRPr/>
          </a:p>
        </p:txBody>
      </p:sp>
      <p:sp>
        <p:nvSpPr>
          <p:cNvPr id="26" name="object 26"/>
          <p:cNvSpPr/>
          <p:nvPr/>
        </p:nvSpPr>
        <p:spPr>
          <a:xfrm>
            <a:off x="1774377" y="2083433"/>
            <a:ext cx="0" cy="0"/>
          </a:xfrm>
          <a:custGeom>
            <a:avLst/>
            <a:gdLst/>
            <a:ahLst/>
            <a:cxnLst/>
            <a:rect l="l" t="t" r="r" b="b"/>
            <a:pathLst>
              <a:path>
                <a:moveTo>
                  <a:pt x="0" y="0"/>
                </a:moveTo>
                <a:lnTo>
                  <a:pt x="0" y="0"/>
                </a:lnTo>
              </a:path>
            </a:pathLst>
          </a:custGeom>
          <a:ln w="3968">
            <a:solidFill>
              <a:srgbClr val="4A4343"/>
            </a:solidFill>
          </a:ln>
        </p:spPr>
        <p:txBody>
          <a:bodyPr wrap="square" lIns="0" tIns="0" rIns="0" bIns="0" rtlCol="0">
            <a:noAutofit/>
          </a:bodyPr>
          <a:lstStyle/>
          <a:p>
            <a:endParaRPr/>
          </a:p>
        </p:txBody>
      </p:sp>
      <p:sp>
        <p:nvSpPr>
          <p:cNvPr id="27" name="object 27"/>
          <p:cNvSpPr/>
          <p:nvPr/>
        </p:nvSpPr>
        <p:spPr>
          <a:xfrm>
            <a:off x="1402907" y="2035808"/>
            <a:ext cx="323849" cy="138112"/>
          </a:xfrm>
          <a:custGeom>
            <a:avLst/>
            <a:gdLst/>
            <a:ahLst/>
            <a:cxnLst/>
            <a:rect l="l" t="t" r="r" b="b"/>
            <a:pathLst>
              <a:path w="323849" h="138112">
                <a:moveTo>
                  <a:pt x="0" y="138112"/>
                </a:moveTo>
                <a:lnTo>
                  <a:pt x="323849" y="138112"/>
                </a:lnTo>
                <a:lnTo>
                  <a:pt x="323849" y="0"/>
                </a:lnTo>
                <a:lnTo>
                  <a:pt x="0" y="0"/>
                </a:lnTo>
                <a:lnTo>
                  <a:pt x="0" y="138112"/>
                </a:lnTo>
                <a:close/>
              </a:path>
            </a:pathLst>
          </a:custGeom>
          <a:solidFill>
            <a:srgbClr val="FFFFFF"/>
          </a:solidFill>
        </p:spPr>
        <p:txBody>
          <a:bodyPr wrap="square" lIns="0" tIns="0" rIns="0" bIns="0" rtlCol="0">
            <a:noAutofit/>
          </a:bodyPr>
          <a:lstStyle/>
          <a:p>
            <a:endParaRPr/>
          </a:p>
        </p:txBody>
      </p:sp>
      <p:sp>
        <p:nvSpPr>
          <p:cNvPr id="28" name="object 28"/>
          <p:cNvSpPr/>
          <p:nvPr/>
        </p:nvSpPr>
        <p:spPr>
          <a:xfrm>
            <a:off x="1402907" y="2035808"/>
            <a:ext cx="323849" cy="138112"/>
          </a:xfrm>
          <a:custGeom>
            <a:avLst/>
            <a:gdLst/>
            <a:ahLst/>
            <a:cxnLst/>
            <a:rect l="l" t="t" r="r" b="b"/>
            <a:pathLst>
              <a:path w="323849" h="138112">
                <a:moveTo>
                  <a:pt x="0" y="138112"/>
                </a:moveTo>
                <a:lnTo>
                  <a:pt x="323849" y="138112"/>
                </a:lnTo>
                <a:lnTo>
                  <a:pt x="323849" y="0"/>
                </a:lnTo>
                <a:lnTo>
                  <a:pt x="0" y="0"/>
                </a:lnTo>
                <a:lnTo>
                  <a:pt x="0" y="138112"/>
                </a:lnTo>
                <a:close/>
              </a:path>
            </a:pathLst>
          </a:custGeom>
          <a:ln w="3968">
            <a:solidFill>
              <a:srgbClr val="4A4343"/>
            </a:solidFill>
          </a:ln>
        </p:spPr>
        <p:txBody>
          <a:bodyPr wrap="square" lIns="0" tIns="0" rIns="0" bIns="0" rtlCol="0">
            <a:noAutofit/>
          </a:bodyPr>
          <a:lstStyle/>
          <a:p>
            <a:endParaRPr/>
          </a:p>
        </p:txBody>
      </p:sp>
      <p:sp>
        <p:nvSpPr>
          <p:cNvPr id="29" name="object 29"/>
          <p:cNvSpPr/>
          <p:nvPr/>
        </p:nvSpPr>
        <p:spPr>
          <a:xfrm>
            <a:off x="1355282" y="2107245"/>
            <a:ext cx="47624" cy="0"/>
          </a:xfrm>
          <a:custGeom>
            <a:avLst/>
            <a:gdLst/>
            <a:ahLst/>
            <a:cxnLst/>
            <a:rect l="l" t="t" r="r" b="b"/>
            <a:pathLst>
              <a:path w="47624">
                <a:moveTo>
                  <a:pt x="0" y="0"/>
                </a:moveTo>
                <a:lnTo>
                  <a:pt x="47624" y="0"/>
                </a:lnTo>
              </a:path>
            </a:pathLst>
          </a:custGeom>
          <a:ln w="3968">
            <a:solidFill>
              <a:srgbClr val="4A4343"/>
            </a:solidFill>
          </a:ln>
        </p:spPr>
        <p:txBody>
          <a:bodyPr wrap="square" lIns="0" tIns="0" rIns="0" bIns="0" rtlCol="0">
            <a:noAutofit/>
          </a:bodyPr>
          <a:lstStyle/>
          <a:p>
            <a:endParaRPr/>
          </a:p>
        </p:txBody>
      </p:sp>
      <p:sp>
        <p:nvSpPr>
          <p:cNvPr id="30" name="object 30"/>
          <p:cNvSpPr/>
          <p:nvPr/>
        </p:nvSpPr>
        <p:spPr>
          <a:xfrm>
            <a:off x="1726752" y="2107245"/>
            <a:ext cx="47624" cy="0"/>
          </a:xfrm>
          <a:custGeom>
            <a:avLst/>
            <a:gdLst/>
            <a:ahLst/>
            <a:cxnLst/>
            <a:rect l="l" t="t" r="r" b="b"/>
            <a:pathLst>
              <a:path w="47624">
                <a:moveTo>
                  <a:pt x="0" y="0"/>
                </a:moveTo>
                <a:lnTo>
                  <a:pt x="47624" y="0"/>
                </a:lnTo>
              </a:path>
            </a:pathLst>
          </a:custGeom>
          <a:ln w="3968">
            <a:solidFill>
              <a:srgbClr val="4A4343"/>
            </a:solidFill>
          </a:ln>
        </p:spPr>
        <p:txBody>
          <a:bodyPr wrap="square" lIns="0" tIns="0" rIns="0" bIns="0" rtlCol="0">
            <a:noAutofit/>
          </a:bodyPr>
          <a:lstStyle/>
          <a:p>
            <a:endParaRPr/>
          </a:p>
        </p:txBody>
      </p:sp>
      <p:sp>
        <p:nvSpPr>
          <p:cNvPr id="31" name="object 31"/>
          <p:cNvSpPr txBox="1"/>
          <p:nvPr/>
        </p:nvSpPr>
        <p:spPr>
          <a:xfrm>
            <a:off x="1403634" y="2235835"/>
            <a:ext cx="322580" cy="135255"/>
          </a:xfrm>
          <a:prstGeom prst="rect">
            <a:avLst/>
          </a:prstGeom>
        </p:spPr>
        <p:txBody>
          <a:bodyPr vert="horz" wrap="square" lIns="0" tIns="0" rIns="0" bIns="0" rtlCol="0">
            <a:noAutofit/>
          </a:bodyPr>
          <a:lstStyle/>
          <a:p>
            <a:pPr marL="17771">
              <a:lnSpc>
                <a:spcPts val="1060"/>
              </a:lnSpc>
            </a:pPr>
            <a:r>
              <a:rPr sz="900" spc="20" dirty="0">
                <a:solidFill>
                  <a:srgbClr val="363639"/>
                </a:solidFill>
                <a:latin typeface="Arial"/>
                <a:cs typeface="Arial"/>
              </a:rPr>
              <a:t>R=20</a:t>
            </a:r>
            <a:endParaRPr sz="900">
              <a:latin typeface="Arial"/>
              <a:cs typeface="Arial"/>
            </a:endParaRPr>
          </a:p>
        </p:txBody>
      </p:sp>
      <p:sp>
        <p:nvSpPr>
          <p:cNvPr id="32" name="object 32"/>
          <p:cNvSpPr/>
          <p:nvPr/>
        </p:nvSpPr>
        <p:spPr>
          <a:xfrm>
            <a:off x="1079057" y="2317354"/>
            <a:ext cx="47624" cy="47624"/>
          </a:xfrm>
          <a:custGeom>
            <a:avLst/>
            <a:gdLst/>
            <a:ahLst/>
            <a:cxnLst/>
            <a:rect l="l" t="t" r="r" b="b"/>
            <a:pathLst>
              <a:path w="47624" h="47624">
                <a:moveTo>
                  <a:pt x="0" y="23812"/>
                </a:moveTo>
                <a:lnTo>
                  <a:pt x="47624" y="23812"/>
                </a:lnTo>
              </a:path>
            </a:pathLst>
          </a:custGeom>
          <a:ln w="48894">
            <a:solidFill>
              <a:srgbClr val="4A4343"/>
            </a:solidFill>
          </a:ln>
        </p:spPr>
        <p:txBody>
          <a:bodyPr wrap="square" lIns="0" tIns="0" rIns="0" bIns="0" rtlCol="0">
            <a:noAutofit/>
          </a:bodyPr>
          <a:lstStyle/>
          <a:p>
            <a:endParaRPr/>
          </a:p>
        </p:txBody>
      </p:sp>
      <p:sp>
        <p:nvSpPr>
          <p:cNvPr id="33" name="object 33"/>
          <p:cNvSpPr/>
          <p:nvPr/>
        </p:nvSpPr>
        <p:spPr>
          <a:xfrm>
            <a:off x="1079057" y="2317354"/>
            <a:ext cx="47624" cy="47624"/>
          </a:xfrm>
          <a:custGeom>
            <a:avLst/>
            <a:gdLst/>
            <a:ahLst/>
            <a:cxnLst/>
            <a:rect l="l" t="t" r="r" b="b"/>
            <a:pathLst>
              <a:path w="47624" h="47624">
                <a:moveTo>
                  <a:pt x="47624" y="0"/>
                </a:moveTo>
                <a:lnTo>
                  <a:pt x="0" y="0"/>
                </a:lnTo>
                <a:lnTo>
                  <a:pt x="0" y="47624"/>
                </a:lnTo>
                <a:lnTo>
                  <a:pt x="47624" y="47624"/>
                </a:lnTo>
                <a:lnTo>
                  <a:pt x="47624" y="0"/>
                </a:lnTo>
                <a:close/>
              </a:path>
            </a:pathLst>
          </a:custGeom>
          <a:ln w="3968">
            <a:solidFill>
              <a:srgbClr val="4A4343"/>
            </a:solidFill>
          </a:ln>
        </p:spPr>
        <p:txBody>
          <a:bodyPr wrap="square" lIns="0" tIns="0" rIns="0" bIns="0" rtlCol="0">
            <a:noAutofit/>
          </a:bodyPr>
          <a:lstStyle/>
          <a:p>
            <a:endParaRPr/>
          </a:p>
        </p:txBody>
      </p:sp>
      <p:sp>
        <p:nvSpPr>
          <p:cNvPr id="34" name="object 34"/>
          <p:cNvSpPr/>
          <p:nvPr/>
        </p:nvSpPr>
        <p:spPr>
          <a:xfrm>
            <a:off x="1079057" y="2317354"/>
            <a:ext cx="0" cy="0"/>
          </a:xfrm>
          <a:custGeom>
            <a:avLst/>
            <a:gdLst/>
            <a:ahLst/>
            <a:cxnLst/>
            <a:rect l="l" t="t" r="r" b="b"/>
            <a:pathLst>
              <a:path>
                <a:moveTo>
                  <a:pt x="0" y="0"/>
                </a:moveTo>
                <a:lnTo>
                  <a:pt x="0" y="0"/>
                </a:lnTo>
              </a:path>
            </a:pathLst>
          </a:custGeom>
          <a:ln w="3968">
            <a:solidFill>
              <a:srgbClr val="4A4343"/>
            </a:solidFill>
          </a:ln>
        </p:spPr>
        <p:txBody>
          <a:bodyPr wrap="square" lIns="0" tIns="0" rIns="0" bIns="0" rtlCol="0">
            <a:noAutofit/>
          </a:bodyPr>
          <a:lstStyle/>
          <a:p>
            <a:endParaRPr/>
          </a:p>
        </p:txBody>
      </p:sp>
      <p:sp>
        <p:nvSpPr>
          <p:cNvPr id="35" name="object 35"/>
          <p:cNvSpPr/>
          <p:nvPr/>
        </p:nvSpPr>
        <p:spPr>
          <a:xfrm>
            <a:off x="1079057" y="2782568"/>
            <a:ext cx="47624" cy="47624"/>
          </a:xfrm>
          <a:custGeom>
            <a:avLst/>
            <a:gdLst/>
            <a:ahLst/>
            <a:cxnLst/>
            <a:rect l="l" t="t" r="r" b="b"/>
            <a:pathLst>
              <a:path w="47624" h="47624">
                <a:moveTo>
                  <a:pt x="0" y="23812"/>
                </a:moveTo>
                <a:lnTo>
                  <a:pt x="47624" y="23812"/>
                </a:lnTo>
              </a:path>
            </a:pathLst>
          </a:custGeom>
          <a:ln w="48894">
            <a:solidFill>
              <a:srgbClr val="FFFFFF"/>
            </a:solidFill>
          </a:ln>
        </p:spPr>
        <p:txBody>
          <a:bodyPr wrap="square" lIns="0" tIns="0" rIns="0" bIns="0" rtlCol="0">
            <a:noAutofit/>
          </a:bodyPr>
          <a:lstStyle/>
          <a:p>
            <a:endParaRPr/>
          </a:p>
        </p:txBody>
      </p:sp>
      <p:sp>
        <p:nvSpPr>
          <p:cNvPr id="36" name="object 36"/>
          <p:cNvSpPr/>
          <p:nvPr/>
        </p:nvSpPr>
        <p:spPr>
          <a:xfrm>
            <a:off x="1079057" y="2782568"/>
            <a:ext cx="47624" cy="47624"/>
          </a:xfrm>
          <a:custGeom>
            <a:avLst/>
            <a:gdLst/>
            <a:ahLst/>
            <a:cxnLst/>
            <a:rect l="l" t="t" r="r" b="b"/>
            <a:pathLst>
              <a:path w="47624" h="47624">
                <a:moveTo>
                  <a:pt x="47624" y="0"/>
                </a:moveTo>
                <a:lnTo>
                  <a:pt x="0" y="0"/>
                </a:lnTo>
                <a:lnTo>
                  <a:pt x="0" y="47624"/>
                </a:lnTo>
                <a:lnTo>
                  <a:pt x="47624" y="47624"/>
                </a:lnTo>
                <a:lnTo>
                  <a:pt x="47624" y="0"/>
                </a:lnTo>
                <a:close/>
              </a:path>
            </a:pathLst>
          </a:custGeom>
          <a:ln w="3968">
            <a:solidFill>
              <a:srgbClr val="4A4343"/>
            </a:solidFill>
          </a:ln>
        </p:spPr>
        <p:txBody>
          <a:bodyPr wrap="square" lIns="0" tIns="0" rIns="0" bIns="0" rtlCol="0">
            <a:noAutofit/>
          </a:bodyPr>
          <a:lstStyle/>
          <a:p>
            <a:endParaRPr/>
          </a:p>
        </p:txBody>
      </p:sp>
      <p:sp>
        <p:nvSpPr>
          <p:cNvPr id="37" name="object 37"/>
          <p:cNvSpPr/>
          <p:nvPr/>
        </p:nvSpPr>
        <p:spPr>
          <a:xfrm>
            <a:off x="1079057" y="2782568"/>
            <a:ext cx="0" cy="0"/>
          </a:xfrm>
          <a:custGeom>
            <a:avLst/>
            <a:gdLst/>
            <a:ahLst/>
            <a:cxnLst/>
            <a:rect l="l" t="t" r="r" b="b"/>
            <a:pathLst>
              <a:path>
                <a:moveTo>
                  <a:pt x="0" y="0"/>
                </a:moveTo>
                <a:lnTo>
                  <a:pt x="0" y="0"/>
                </a:lnTo>
              </a:path>
            </a:pathLst>
          </a:custGeom>
          <a:ln w="3968">
            <a:solidFill>
              <a:srgbClr val="4A4343"/>
            </a:solidFill>
          </a:ln>
        </p:spPr>
        <p:txBody>
          <a:bodyPr wrap="square" lIns="0" tIns="0" rIns="0" bIns="0" rtlCol="0">
            <a:noAutofit/>
          </a:bodyPr>
          <a:lstStyle/>
          <a:p>
            <a:endParaRPr/>
          </a:p>
        </p:txBody>
      </p:sp>
      <p:sp>
        <p:nvSpPr>
          <p:cNvPr id="38" name="object 38"/>
          <p:cNvSpPr/>
          <p:nvPr/>
        </p:nvSpPr>
        <p:spPr>
          <a:xfrm>
            <a:off x="1036197" y="2602545"/>
            <a:ext cx="128587" cy="0"/>
          </a:xfrm>
          <a:custGeom>
            <a:avLst/>
            <a:gdLst/>
            <a:ahLst/>
            <a:cxnLst/>
            <a:rect l="l" t="t" r="r" b="b"/>
            <a:pathLst>
              <a:path w="128587">
                <a:moveTo>
                  <a:pt x="0" y="0"/>
                </a:moveTo>
                <a:lnTo>
                  <a:pt x="128587" y="0"/>
                </a:lnTo>
              </a:path>
            </a:pathLst>
          </a:custGeom>
          <a:ln w="9524">
            <a:solidFill>
              <a:srgbClr val="4A4343"/>
            </a:solidFill>
          </a:ln>
        </p:spPr>
        <p:txBody>
          <a:bodyPr wrap="square" lIns="0" tIns="0" rIns="0" bIns="0" rtlCol="0">
            <a:noAutofit/>
          </a:bodyPr>
          <a:lstStyle/>
          <a:p>
            <a:endParaRPr/>
          </a:p>
        </p:txBody>
      </p:sp>
      <p:sp>
        <p:nvSpPr>
          <p:cNvPr id="39" name="object 39"/>
          <p:cNvSpPr/>
          <p:nvPr/>
        </p:nvSpPr>
        <p:spPr>
          <a:xfrm>
            <a:off x="1036197" y="2535870"/>
            <a:ext cx="128587" cy="0"/>
          </a:xfrm>
          <a:custGeom>
            <a:avLst/>
            <a:gdLst/>
            <a:ahLst/>
            <a:cxnLst/>
            <a:rect l="l" t="t" r="r" b="b"/>
            <a:pathLst>
              <a:path w="128587">
                <a:moveTo>
                  <a:pt x="0" y="0"/>
                </a:moveTo>
                <a:lnTo>
                  <a:pt x="128587" y="0"/>
                </a:lnTo>
              </a:path>
            </a:pathLst>
          </a:custGeom>
          <a:ln w="9524">
            <a:solidFill>
              <a:srgbClr val="4A4343"/>
            </a:solidFill>
          </a:ln>
        </p:spPr>
        <p:txBody>
          <a:bodyPr wrap="square" lIns="0" tIns="0" rIns="0" bIns="0" rtlCol="0">
            <a:noAutofit/>
          </a:bodyPr>
          <a:lstStyle/>
          <a:p>
            <a:endParaRPr/>
          </a:p>
        </p:txBody>
      </p:sp>
      <p:sp>
        <p:nvSpPr>
          <p:cNvPr id="40" name="object 40"/>
          <p:cNvSpPr/>
          <p:nvPr/>
        </p:nvSpPr>
        <p:spPr>
          <a:xfrm>
            <a:off x="1102869" y="2602545"/>
            <a:ext cx="0" cy="176212"/>
          </a:xfrm>
          <a:custGeom>
            <a:avLst/>
            <a:gdLst/>
            <a:ahLst/>
            <a:cxnLst/>
            <a:rect l="l" t="t" r="r" b="b"/>
            <a:pathLst>
              <a:path h="176212">
                <a:moveTo>
                  <a:pt x="0" y="176212"/>
                </a:moveTo>
                <a:lnTo>
                  <a:pt x="0" y="0"/>
                </a:lnTo>
              </a:path>
            </a:pathLst>
          </a:custGeom>
          <a:ln w="4762">
            <a:solidFill>
              <a:srgbClr val="4A4343"/>
            </a:solidFill>
          </a:ln>
        </p:spPr>
        <p:txBody>
          <a:bodyPr wrap="square" lIns="0" tIns="0" rIns="0" bIns="0" rtlCol="0">
            <a:noAutofit/>
          </a:bodyPr>
          <a:lstStyle/>
          <a:p>
            <a:endParaRPr/>
          </a:p>
        </p:txBody>
      </p:sp>
      <p:sp>
        <p:nvSpPr>
          <p:cNvPr id="41" name="object 41"/>
          <p:cNvSpPr txBox="1"/>
          <p:nvPr/>
        </p:nvSpPr>
        <p:spPr>
          <a:xfrm>
            <a:off x="1242756" y="2688275"/>
            <a:ext cx="124460" cy="119380"/>
          </a:xfrm>
          <a:prstGeom prst="rect">
            <a:avLst/>
          </a:prstGeom>
        </p:spPr>
        <p:txBody>
          <a:bodyPr vert="horz" wrap="square" lIns="0" tIns="0" rIns="0" bIns="0" rtlCol="0">
            <a:noAutofit/>
          </a:bodyPr>
          <a:lstStyle/>
          <a:p>
            <a:pPr>
              <a:lnSpc>
                <a:spcPts val="940"/>
              </a:lnSpc>
            </a:pPr>
            <a:endParaRPr sz="900" dirty="0">
              <a:latin typeface="Arial"/>
              <a:cs typeface="Arial"/>
            </a:endParaRPr>
          </a:p>
        </p:txBody>
      </p:sp>
      <p:sp>
        <p:nvSpPr>
          <p:cNvPr id="42" name="object 42"/>
          <p:cNvSpPr/>
          <p:nvPr/>
        </p:nvSpPr>
        <p:spPr>
          <a:xfrm>
            <a:off x="2002977" y="1388668"/>
            <a:ext cx="47624" cy="47624"/>
          </a:xfrm>
          <a:custGeom>
            <a:avLst/>
            <a:gdLst/>
            <a:ahLst/>
            <a:cxnLst/>
            <a:rect l="l" t="t" r="r" b="b"/>
            <a:pathLst>
              <a:path w="47624" h="47624">
                <a:moveTo>
                  <a:pt x="0" y="23812"/>
                </a:moveTo>
                <a:lnTo>
                  <a:pt x="47624" y="23812"/>
                </a:lnTo>
              </a:path>
            </a:pathLst>
          </a:custGeom>
          <a:ln w="48894">
            <a:solidFill>
              <a:srgbClr val="4A4343"/>
            </a:solidFill>
          </a:ln>
        </p:spPr>
        <p:txBody>
          <a:bodyPr wrap="square" lIns="0" tIns="0" rIns="0" bIns="0" rtlCol="0">
            <a:noAutofit/>
          </a:bodyPr>
          <a:lstStyle/>
          <a:p>
            <a:endParaRPr/>
          </a:p>
        </p:txBody>
      </p:sp>
      <p:sp>
        <p:nvSpPr>
          <p:cNvPr id="43" name="object 43"/>
          <p:cNvSpPr/>
          <p:nvPr/>
        </p:nvSpPr>
        <p:spPr>
          <a:xfrm>
            <a:off x="2000599" y="1412481"/>
            <a:ext cx="52387" cy="0"/>
          </a:xfrm>
          <a:custGeom>
            <a:avLst/>
            <a:gdLst/>
            <a:ahLst/>
            <a:cxnLst/>
            <a:rect l="l" t="t" r="r" b="b"/>
            <a:pathLst>
              <a:path w="52387">
                <a:moveTo>
                  <a:pt x="0" y="0"/>
                </a:moveTo>
                <a:lnTo>
                  <a:pt x="52387" y="0"/>
                </a:lnTo>
              </a:path>
            </a:pathLst>
          </a:custGeom>
          <a:ln w="53657">
            <a:solidFill>
              <a:srgbClr val="4A4343"/>
            </a:solidFill>
          </a:ln>
        </p:spPr>
        <p:txBody>
          <a:bodyPr wrap="square" lIns="0" tIns="0" rIns="0" bIns="0" rtlCol="0">
            <a:noAutofit/>
          </a:bodyPr>
          <a:lstStyle/>
          <a:p>
            <a:endParaRPr/>
          </a:p>
        </p:txBody>
      </p:sp>
      <p:sp>
        <p:nvSpPr>
          <p:cNvPr id="44" name="object 44"/>
          <p:cNvSpPr/>
          <p:nvPr/>
        </p:nvSpPr>
        <p:spPr>
          <a:xfrm>
            <a:off x="2002977" y="1388668"/>
            <a:ext cx="0" cy="0"/>
          </a:xfrm>
          <a:custGeom>
            <a:avLst/>
            <a:gdLst/>
            <a:ahLst/>
            <a:cxnLst/>
            <a:rect l="l" t="t" r="r" b="b"/>
            <a:pathLst>
              <a:path>
                <a:moveTo>
                  <a:pt x="0" y="0"/>
                </a:moveTo>
                <a:lnTo>
                  <a:pt x="0" y="0"/>
                </a:lnTo>
              </a:path>
            </a:pathLst>
          </a:custGeom>
          <a:ln w="4762">
            <a:solidFill>
              <a:srgbClr val="4A4343"/>
            </a:solidFill>
          </a:ln>
        </p:spPr>
        <p:txBody>
          <a:bodyPr wrap="square" lIns="0" tIns="0" rIns="0" bIns="0" rtlCol="0">
            <a:noAutofit/>
          </a:bodyPr>
          <a:lstStyle/>
          <a:p>
            <a:endParaRPr/>
          </a:p>
        </p:txBody>
      </p:sp>
      <p:sp>
        <p:nvSpPr>
          <p:cNvPr id="45" name="object 45"/>
          <p:cNvSpPr txBox="1"/>
          <p:nvPr/>
        </p:nvSpPr>
        <p:spPr>
          <a:xfrm>
            <a:off x="2167402" y="1767523"/>
            <a:ext cx="138430" cy="124460"/>
          </a:xfrm>
          <a:prstGeom prst="rect">
            <a:avLst/>
          </a:prstGeom>
        </p:spPr>
        <p:txBody>
          <a:bodyPr vert="horz" wrap="square" lIns="0" tIns="0" rIns="0" bIns="0" rtlCol="0">
            <a:noAutofit/>
          </a:bodyPr>
          <a:lstStyle/>
          <a:p>
            <a:pPr marL="635">
              <a:lnSpc>
                <a:spcPts val="980"/>
              </a:lnSpc>
            </a:pPr>
            <a:r>
              <a:rPr sz="900" dirty="0">
                <a:solidFill>
                  <a:srgbClr val="363639"/>
                </a:solidFill>
                <a:latin typeface="Arial"/>
                <a:cs typeface="Arial"/>
              </a:rPr>
              <a:t>L=</a:t>
            </a:r>
            <a:endParaRPr sz="900" dirty="0">
              <a:latin typeface="Arial"/>
              <a:cs typeface="Arial"/>
            </a:endParaRPr>
          </a:p>
        </p:txBody>
      </p:sp>
      <p:sp>
        <p:nvSpPr>
          <p:cNvPr id="46" name="object 46"/>
          <p:cNvSpPr/>
          <p:nvPr/>
        </p:nvSpPr>
        <p:spPr>
          <a:xfrm>
            <a:off x="1426719" y="3145470"/>
            <a:ext cx="276228" cy="0"/>
          </a:xfrm>
          <a:custGeom>
            <a:avLst/>
            <a:gdLst/>
            <a:ahLst/>
            <a:cxnLst/>
            <a:rect l="l" t="t" r="r" b="b"/>
            <a:pathLst>
              <a:path w="276228">
                <a:moveTo>
                  <a:pt x="0" y="0"/>
                </a:moveTo>
                <a:lnTo>
                  <a:pt x="276228" y="0"/>
                </a:lnTo>
              </a:path>
            </a:pathLst>
          </a:custGeom>
          <a:ln w="4762">
            <a:solidFill>
              <a:srgbClr val="4A4343"/>
            </a:solidFill>
          </a:ln>
        </p:spPr>
        <p:txBody>
          <a:bodyPr wrap="square" lIns="0" tIns="0" rIns="0" bIns="0" rtlCol="0">
            <a:noAutofit/>
          </a:bodyPr>
          <a:lstStyle/>
          <a:p>
            <a:endParaRPr/>
          </a:p>
        </p:txBody>
      </p:sp>
      <p:sp>
        <p:nvSpPr>
          <p:cNvPr id="47" name="object 47"/>
          <p:cNvSpPr/>
          <p:nvPr/>
        </p:nvSpPr>
        <p:spPr>
          <a:xfrm>
            <a:off x="1474344" y="3193095"/>
            <a:ext cx="180978" cy="0"/>
          </a:xfrm>
          <a:custGeom>
            <a:avLst/>
            <a:gdLst/>
            <a:ahLst/>
            <a:cxnLst/>
            <a:rect l="l" t="t" r="r" b="b"/>
            <a:pathLst>
              <a:path w="180978">
                <a:moveTo>
                  <a:pt x="0" y="0"/>
                </a:moveTo>
                <a:lnTo>
                  <a:pt x="180978" y="0"/>
                </a:lnTo>
              </a:path>
            </a:pathLst>
          </a:custGeom>
          <a:ln w="4762">
            <a:solidFill>
              <a:srgbClr val="4A4343"/>
            </a:solidFill>
          </a:ln>
        </p:spPr>
        <p:txBody>
          <a:bodyPr wrap="square" lIns="0" tIns="0" rIns="0" bIns="0" rtlCol="0">
            <a:noAutofit/>
          </a:bodyPr>
          <a:lstStyle/>
          <a:p>
            <a:endParaRPr/>
          </a:p>
        </p:txBody>
      </p:sp>
      <p:sp>
        <p:nvSpPr>
          <p:cNvPr id="48" name="object 48"/>
          <p:cNvSpPr/>
          <p:nvPr/>
        </p:nvSpPr>
        <p:spPr>
          <a:xfrm>
            <a:off x="1517207" y="3240720"/>
            <a:ext cx="95245" cy="0"/>
          </a:xfrm>
          <a:custGeom>
            <a:avLst/>
            <a:gdLst/>
            <a:ahLst/>
            <a:cxnLst/>
            <a:rect l="l" t="t" r="r" b="b"/>
            <a:pathLst>
              <a:path w="95245">
                <a:moveTo>
                  <a:pt x="0" y="0"/>
                </a:moveTo>
                <a:lnTo>
                  <a:pt x="95245" y="0"/>
                </a:lnTo>
              </a:path>
            </a:pathLst>
          </a:custGeom>
          <a:ln w="4762">
            <a:solidFill>
              <a:srgbClr val="4A4343"/>
            </a:solidFill>
          </a:ln>
        </p:spPr>
        <p:txBody>
          <a:bodyPr wrap="square" lIns="0" tIns="0" rIns="0" bIns="0" rtlCol="0">
            <a:noAutofit/>
          </a:bodyPr>
          <a:lstStyle/>
          <a:p>
            <a:endParaRPr/>
          </a:p>
        </p:txBody>
      </p:sp>
      <p:sp>
        <p:nvSpPr>
          <p:cNvPr id="49" name="object 49"/>
          <p:cNvSpPr/>
          <p:nvPr/>
        </p:nvSpPr>
        <p:spPr>
          <a:xfrm>
            <a:off x="1564827" y="3054986"/>
            <a:ext cx="0" cy="90487"/>
          </a:xfrm>
          <a:custGeom>
            <a:avLst/>
            <a:gdLst/>
            <a:ahLst/>
            <a:cxnLst/>
            <a:rect l="l" t="t" r="r" b="b"/>
            <a:pathLst>
              <a:path h="90487">
                <a:moveTo>
                  <a:pt x="0" y="0"/>
                </a:moveTo>
                <a:lnTo>
                  <a:pt x="0" y="90487"/>
                </a:lnTo>
              </a:path>
            </a:pathLst>
          </a:custGeom>
          <a:ln w="4762">
            <a:solidFill>
              <a:srgbClr val="4A4343"/>
            </a:solidFill>
          </a:ln>
        </p:spPr>
        <p:txBody>
          <a:bodyPr wrap="square" lIns="0" tIns="0" rIns="0" bIns="0" rtlCol="0">
            <a:noAutofit/>
          </a:bodyPr>
          <a:lstStyle/>
          <a:p>
            <a:endParaRPr/>
          </a:p>
        </p:txBody>
      </p:sp>
      <p:sp>
        <p:nvSpPr>
          <p:cNvPr id="50" name="object 50"/>
          <p:cNvSpPr txBox="1"/>
          <p:nvPr/>
        </p:nvSpPr>
        <p:spPr>
          <a:xfrm>
            <a:off x="1387595" y="2772410"/>
            <a:ext cx="437515" cy="139700"/>
          </a:xfrm>
          <a:prstGeom prst="rect">
            <a:avLst/>
          </a:prstGeom>
        </p:spPr>
        <p:txBody>
          <a:bodyPr vert="horz" wrap="square" lIns="0" tIns="0" rIns="0" bIns="0" rtlCol="0">
            <a:noAutofit/>
          </a:bodyPr>
          <a:lstStyle/>
          <a:p>
            <a:pPr marL="39352"/>
            <a:r>
              <a:rPr sz="900" dirty="0">
                <a:solidFill>
                  <a:srgbClr val="4A4343"/>
                </a:solidFill>
                <a:latin typeface="Arial"/>
                <a:cs typeface="Arial"/>
              </a:rPr>
              <a:t>Ground</a:t>
            </a:r>
            <a:endParaRPr sz="900">
              <a:latin typeface="Arial"/>
              <a:cs typeface="Arial"/>
            </a:endParaRPr>
          </a:p>
        </p:txBody>
      </p:sp>
      <p:sp>
        <p:nvSpPr>
          <p:cNvPr id="51" name="object 51"/>
          <p:cNvSpPr/>
          <p:nvPr/>
        </p:nvSpPr>
        <p:spPr>
          <a:xfrm>
            <a:off x="1541023" y="3007358"/>
            <a:ext cx="47624" cy="47624"/>
          </a:xfrm>
          <a:custGeom>
            <a:avLst/>
            <a:gdLst/>
            <a:ahLst/>
            <a:cxnLst/>
            <a:rect l="l" t="t" r="r" b="b"/>
            <a:pathLst>
              <a:path w="47624" h="47624">
                <a:moveTo>
                  <a:pt x="0" y="23812"/>
                </a:moveTo>
                <a:lnTo>
                  <a:pt x="47624" y="23812"/>
                </a:lnTo>
              </a:path>
            </a:pathLst>
          </a:custGeom>
          <a:ln w="48894">
            <a:solidFill>
              <a:srgbClr val="4A4343"/>
            </a:solidFill>
          </a:ln>
        </p:spPr>
        <p:txBody>
          <a:bodyPr wrap="square" lIns="0" tIns="0" rIns="0" bIns="0" rtlCol="0">
            <a:noAutofit/>
          </a:bodyPr>
          <a:lstStyle/>
          <a:p>
            <a:endParaRPr/>
          </a:p>
        </p:txBody>
      </p:sp>
      <p:sp>
        <p:nvSpPr>
          <p:cNvPr id="52" name="object 52"/>
          <p:cNvSpPr/>
          <p:nvPr/>
        </p:nvSpPr>
        <p:spPr>
          <a:xfrm>
            <a:off x="1538644" y="3031170"/>
            <a:ext cx="52387" cy="0"/>
          </a:xfrm>
          <a:custGeom>
            <a:avLst/>
            <a:gdLst/>
            <a:ahLst/>
            <a:cxnLst/>
            <a:rect l="l" t="t" r="r" b="b"/>
            <a:pathLst>
              <a:path w="52387">
                <a:moveTo>
                  <a:pt x="0" y="0"/>
                </a:moveTo>
                <a:lnTo>
                  <a:pt x="52387" y="0"/>
                </a:lnTo>
              </a:path>
            </a:pathLst>
          </a:custGeom>
          <a:ln w="53657">
            <a:solidFill>
              <a:srgbClr val="4A4343"/>
            </a:solidFill>
          </a:ln>
        </p:spPr>
        <p:txBody>
          <a:bodyPr wrap="square" lIns="0" tIns="0" rIns="0" bIns="0" rtlCol="0">
            <a:noAutofit/>
          </a:bodyPr>
          <a:lstStyle/>
          <a:p>
            <a:endParaRPr/>
          </a:p>
        </p:txBody>
      </p:sp>
      <p:sp>
        <p:nvSpPr>
          <p:cNvPr id="53" name="object 53"/>
          <p:cNvSpPr/>
          <p:nvPr/>
        </p:nvSpPr>
        <p:spPr>
          <a:xfrm>
            <a:off x="1541023" y="3007358"/>
            <a:ext cx="0" cy="0"/>
          </a:xfrm>
          <a:custGeom>
            <a:avLst/>
            <a:gdLst/>
            <a:ahLst/>
            <a:cxnLst/>
            <a:rect l="l" t="t" r="r" b="b"/>
            <a:pathLst>
              <a:path>
                <a:moveTo>
                  <a:pt x="0" y="0"/>
                </a:moveTo>
                <a:lnTo>
                  <a:pt x="0" y="0"/>
                </a:lnTo>
              </a:path>
            </a:pathLst>
          </a:custGeom>
          <a:ln w="4762">
            <a:solidFill>
              <a:srgbClr val="4A4343"/>
            </a:solidFill>
          </a:ln>
        </p:spPr>
        <p:txBody>
          <a:bodyPr wrap="square" lIns="0" tIns="0" rIns="0" bIns="0" rtlCol="0">
            <a:noAutofit/>
          </a:bodyPr>
          <a:lstStyle/>
          <a:p>
            <a:endParaRPr/>
          </a:p>
        </p:txBody>
      </p:sp>
      <p:sp>
        <p:nvSpPr>
          <p:cNvPr id="54" name="object 54"/>
          <p:cNvSpPr/>
          <p:nvPr/>
        </p:nvSpPr>
        <p:spPr>
          <a:xfrm>
            <a:off x="1079057" y="1387160"/>
            <a:ext cx="47624" cy="47624"/>
          </a:xfrm>
          <a:custGeom>
            <a:avLst/>
            <a:gdLst/>
            <a:ahLst/>
            <a:cxnLst/>
            <a:rect l="l" t="t" r="r" b="b"/>
            <a:pathLst>
              <a:path w="47624" h="47624">
                <a:moveTo>
                  <a:pt x="0" y="23812"/>
                </a:moveTo>
                <a:lnTo>
                  <a:pt x="47624" y="23812"/>
                </a:lnTo>
              </a:path>
            </a:pathLst>
          </a:custGeom>
          <a:ln w="48894">
            <a:solidFill>
              <a:srgbClr val="4A4343"/>
            </a:solidFill>
          </a:ln>
        </p:spPr>
        <p:txBody>
          <a:bodyPr wrap="square" lIns="0" tIns="0" rIns="0" bIns="0" rtlCol="0">
            <a:noAutofit/>
          </a:bodyPr>
          <a:lstStyle/>
          <a:p>
            <a:endParaRPr/>
          </a:p>
        </p:txBody>
      </p:sp>
      <p:sp>
        <p:nvSpPr>
          <p:cNvPr id="55" name="object 55"/>
          <p:cNvSpPr/>
          <p:nvPr/>
        </p:nvSpPr>
        <p:spPr>
          <a:xfrm>
            <a:off x="1076679" y="1410972"/>
            <a:ext cx="52387" cy="0"/>
          </a:xfrm>
          <a:custGeom>
            <a:avLst/>
            <a:gdLst/>
            <a:ahLst/>
            <a:cxnLst/>
            <a:rect l="l" t="t" r="r" b="b"/>
            <a:pathLst>
              <a:path w="52387">
                <a:moveTo>
                  <a:pt x="0" y="0"/>
                </a:moveTo>
                <a:lnTo>
                  <a:pt x="52387" y="0"/>
                </a:lnTo>
              </a:path>
            </a:pathLst>
          </a:custGeom>
          <a:ln w="53657">
            <a:solidFill>
              <a:srgbClr val="4A4343"/>
            </a:solidFill>
          </a:ln>
        </p:spPr>
        <p:txBody>
          <a:bodyPr wrap="square" lIns="0" tIns="0" rIns="0" bIns="0" rtlCol="0">
            <a:noAutofit/>
          </a:bodyPr>
          <a:lstStyle/>
          <a:p>
            <a:endParaRPr/>
          </a:p>
        </p:txBody>
      </p:sp>
      <p:sp>
        <p:nvSpPr>
          <p:cNvPr id="56" name="object 56"/>
          <p:cNvSpPr/>
          <p:nvPr/>
        </p:nvSpPr>
        <p:spPr>
          <a:xfrm>
            <a:off x="1079057" y="1387160"/>
            <a:ext cx="0" cy="0"/>
          </a:xfrm>
          <a:custGeom>
            <a:avLst/>
            <a:gdLst/>
            <a:ahLst/>
            <a:cxnLst/>
            <a:rect l="l" t="t" r="r" b="b"/>
            <a:pathLst>
              <a:path>
                <a:moveTo>
                  <a:pt x="0" y="0"/>
                </a:moveTo>
                <a:lnTo>
                  <a:pt x="0" y="0"/>
                </a:lnTo>
              </a:path>
            </a:pathLst>
          </a:custGeom>
          <a:ln w="4762">
            <a:solidFill>
              <a:srgbClr val="4A4343"/>
            </a:solidFill>
          </a:ln>
        </p:spPr>
        <p:txBody>
          <a:bodyPr wrap="square" lIns="0" tIns="0" rIns="0" bIns="0" rtlCol="0">
            <a:noAutofit/>
          </a:bodyPr>
          <a:lstStyle/>
          <a:p>
            <a:endParaRPr/>
          </a:p>
        </p:txBody>
      </p:sp>
      <p:sp>
        <p:nvSpPr>
          <p:cNvPr id="57" name="object 57"/>
          <p:cNvSpPr/>
          <p:nvPr/>
        </p:nvSpPr>
        <p:spPr>
          <a:xfrm>
            <a:off x="1079057" y="1851019"/>
            <a:ext cx="47624" cy="47624"/>
          </a:xfrm>
          <a:custGeom>
            <a:avLst/>
            <a:gdLst/>
            <a:ahLst/>
            <a:cxnLst/>
            <a:rect l="l" t="t" r="r" b="b"/>
            <a:pathLst>
              <a:path w="47624" h="47624">
                <a:moveTo>
                  <a:pt x="0" y="23812"/>
                </a:moveTo>
                <a:lnTo>
                  <a:pt x="47624" y="23812"/>
                </a:lnTo>
              </a:path>
            </a:pathLst>
          </a:custGeom>
          <a:ln w="48894">
            <a:solidFill>
              <a:srgbClr val="FFFFFF"/>
            </a:solidFill>
          </a:ln>
        </p:spPr>
        <p:txBody>
          <a:bodyPr wrap="square" lIns="0" tIns="0" rIns="0" bIns="0" rtlCol="0">
            <a:noAutofit/>
          </a:bodyPr>
          <a:lstStyle/>
          <a:p>
            <a:endParaRPr/>
          </a:p>
        </p:txBody>
      </p:sp>
      <p:sp>
        <p:nvSpPr>
          <p:cNvPr id="58" name="object 58"/>
          <p:cNvSpPr/>
          <p:nvPr/>
        </p:nvSpPr>
        <p:spPr>
          <a:xfrm>
            <a:off x="1076679" y="1874832"/>
            <a:ext cx="52387" cy="0"/>
          </a:xfrm>
          <a:custGeom>
            <a:avLst/>
            <a:gdLst/>
            <a:ahLst/>
            <a:cxnLst/>
            <a:rect l="l" t="t" r="r" b="b"/>
            <a:pathLst>
              <a:path w="52387">
                <a:moveTo>
                  <a:pt x="0" y="0"/>
                </a:moveTo>
                <a:lnTo>
                  <a:pt x="52387" y="0"/>
                </a:lnTo>
              </a:path>
            </a:pathLst>
          </a:custGeom>
          <a:ln w="53657">
            <a:solidFill>
              <a:srgbClr val="4A4343"/>
            </a:solidFill>
          </a:ln>
        </p:spPr>
        <p:txBody>
          <a:bodyPr wrap="square" lIns="0" tIns="0" rIns="0" bIns="0" rtlCol="0">
            <a:noAutofit/>
          </a:bodyPr>
          <a:lstStyle/>
          <a:p>
            <a:endParaRPr/>
          </a:p>
        </p:txBody>
      </p:sp>
      <p:sp>
        <p:nvSpPr>
          <p:cNvPr id="59" name="object 59"/>
          <p:cNvSpPr/>
          <p:nvPr/>
        </p:nvSpPr>
        <p:spPr>
          <a:xfrm>
            <a:off x="1079057" y="1851019"/>
            <a:ext cx="0" cy="0"/>
          </a:xfrm>
          <a:custGeom>
            <a:avLst/>
            <a:gdLst/>
            <a:ahLst/>
            <a:cxnLst/>
            <a:rect l="l" t="t" r="r" b="b"/>
            <a:pathLst>
              <a:path>
                <a:moveTo>
                  <a:pt x="0" y="0"/>
                </a:moveTo>
                <a:lnTo>
                  <a:pt x="0" y="0"/>
                </a:lnTo>
              </a:path>
            </a:pathLst>
          </a:custGeom>
          <a:ln w="4762">
            <a:solidFill>
              <a:srgbClr val="4A4343"/>
            </a:solidFill>
          </a:ln>
        </p:spPr>
        <p:txBody>
          <a:bodyPr wrap="square" lIns="0" tIns="0" rIns="0" bIns="0" rtlCol="0">
            <a:noAutofit/>
          </a:bodyPr>
          <a:lstStyle/>
          <a:p>
            <a:endParaRPr/>
          </a:p>
        </p:txBody>
      </p:sp>
      <p:sp>
        <p:nvSpPr>
          <p:cNvPr id="60" name="object 60"/>
          <p:cNvSpPr/>
          <p:nvPr/>
        </p:nvSpPr>
        <p:spPr>
          <a:xfrm>
            <a:off x="1031432" y="1483358"/>
            <a:ext cx="138112" cy="323849"/>
          </a:xfrm>
          <a:custGeom>
            <a:avLst/>
            <a:gdLst/>
            <a:ahLst/>
            <a:cxnLst/>
            <a:rect l="l" t="t" r="r" b="b"/>
            <a:pathLst>
              <a:path w="138112" h="323849">
                <a:moveTo>
                  <a:pt x="138112" y="323849"/>
                </a:moveTo>
                <a:lnTo>
                  <a:pt x="0" y="323849"/>
                </a:lnTo>
                <a:lnTo>
                  <a:pt x="0" y="0"/>
                </a:lnTo>
                <a:lnTo>
                  <a:pt x="138112" y="0"/>
                </a:lnTo>
                <a:lnTo>
                  <a:pt x="138112" y="323849"/>
                </a:lnTo>
                <a:close/>
              </a:path>
            </a:pathLst>
          </a:custGeom>
          <a:solidFill>
            <a:srgbClr val="FFFFFF"/>
          </a:solidFill>
        </p:spPr>
        <p:txBody>
          <a:bodyPr wrap="square" lIns="0" tIns="0" rIns="0" bIns="0" rtlCol="0">
            <a:noAutofit/>
          </a:bodyPr>
          <a:lstStyle/>
          <a:p>
            <a:endParaRPr/>
          </a:p>
        </p:txBody>
      </p:sp>
      <p:sp>
        <p:nvSpPr>
          <p:cNvPr id="61" name="object 61"/>
          <p:cNvSpPr/>
          <p:nvPr/>
        </p:nvSpPr>
        <p:spPr>
          <a:xfrm>
            <a:off x="1031432" y="1483358"/>
            <a:ext cx="138112" cy="323849"/>
          </a:xfrm>
          <a:custGeom>
            <a:avLst/>
            <a:gdLst/>
            <a:ahLst/>
            <a:cxnLst/>
            <a:rect l="l" t="t" r="r" b="b"/>
            <a:pathLst>
              <a:path w="138112" h="323849">
                <a:moveTo>
                  <a:pt x="138112" y="323849"/>
                </a:moveTo>
                <a:lnTo>
                  <a:pt x="0" y="323849"/>
                </a:lnTo>
                <a:lnTo>
                  <a:pt x="0" y="0"/>
                </a:lnTo>
                <a:lnTo>
                  <a:pt x="138112" y="0"/>
                </a:lnTo>
                <a:lnTo>
                  <a:pt x="138112" y="323849"/>
                </a:lnTo>
                <a:close/>
              </a:path>
            </a:pathLst>
          </a:custGeom>
          <a:ln w="4762">
            <a:solidFill>
              <a:srgbClr val="4A4343"/>
            </a:solidFill>
          </a:ln>
        </p:spPr>
        <p:txBody>
          <a:bodyPr wrap="square" lIns="0" tIns="0" rIns="0" bIns="0" rtlCol="0">
            <a:noAutofit/>
          </a:bodyPr>
          <a:lstStyle/>
          <a:p>
            <a:endParaRPr/>
          </a:p>
        </p:txBody>
      </p:sp>
      <p:sp>
        <p:nvSpPr>
          <p:cNvPr id="62" name="object 62"/>
          <p:cNvSpPr/>
          <p:nvPr/>
        </p:nvSpPr>
        <p:spPr>
          <a:xfrm>
            <a:off x="1031432" y="1807205"/>
            <a:ext cx="0" cy="0"/>
          </a:xfrm>
          <a:custGeom>
            <a:avLst/>
            <a:gdLst/>
            <a:ahLst/>
            <a:cxnLst/>
            <a:rect l="l" t="t" r="r" b="b"/>
            <a:pathLst>
              <a:path>
                <a:moveTo>
                  <a:pt x="0" y="0"/>
                </a:moveTo>
                <a:lnTo>
                  <a:pt x="0" y="0"/>
                </a:lnTo>
              </a:path>
            </a:pathLst>
          </a:custGeom>
          <a:ln w="4762">
            <a:solidFill>
              <a:srgbClr val="4A4343"/>
            </a:solidFill>
          </a:ln>
        </p:spPr>
        <p:txBody>
          <a:bodyPr wrap="square" lIns="0" tIns="0" rIns="0" bIns="0" rtlCol="0">
            <a:noAutofit/>
          </a:bodyPr>
          <a:lstStyle/>
          <a:p>
            <a:endParaRPr/>
          </a:p>
        </p:txBody>
      </p:sp>
      <p:sp>
        <p:nvSpPr>
          <p:cNvPr id="63" name="object 63"/>
          <p:cNvSpPr/>
          <p:nvPr/>
        </p:nvSpPr>
        <p:spPr>
          <a:xfrm>
            <a:off x="1102869" y="1435730"/>
            <a:ext cx="0" cy="47624"/>
          </a:xfrm>
          <a:custGeom>
            <a:avLst/>
            <a:gdLst/>
            <a:ahLst/>
            <a:cxnLst/>
            <a:rect l="l" t="t" r="r" b="b"/>
            <a:pathLst>
              <a:path h="47624">
                <a:moveTo>
                  <a:pt x="0" y="47624"/>
                </a:moveTo>
                <a:lnTo>
                  <a:pt x="0" y="0"/>
                </a:lnTo>
              </a:path>
            </a:pathLst>
          </a:custGeom>
          <a:ln w="4762">
            <a:solidFill>
              <a:srgbClr val="4A4343"/>
            </a:solidFill>
          </a:ln>
        </p:spPr>
        <p:txBody>
          <a:bodyPr wrap="square" lIns="0" tIns="0" rIns="0" bIns="0" rtlCol="0">
            <a:noAutofit/>
          </a:bodyPr>
          <a:lstStyle/>
          <a:p>
            <a:endParaRPr/>
          </a:p>
        </p:txBody>
      </p:sp>
      <p:sp>
        <p:nvSpPr>
          <p:cNvPr id="64" name="object 64"/>
          <p:cNvSpPr txBox="1"/>
          <p:nvPr/>
        </p:nvSpPr>
        <p:spPr>
          <a:xfrm>
            <a:off x="1228626" y="1704023"/>
            <a:ext cx="133985" cy="119380"/>
          </a:xfrm>
          <a:prstGeom prst="rect">
            <a:avLst/>
          </a:prstGeom>
        </p:spPr>
        <p:txBody>
          <a:bodyPr vert="horz" wrap="square" lIns="0" tIns="0" rIns="0" bIns="0" rtlCol="0">
            <a:noAutofit/>
          </a:bodyPr>
          <a:lstStyle/>
          <a:p>
            <a:pPr>
              <a:lnSpc>
                <a:spcPts val="935"/>
              </a:lnSpc>
            </a:pPr>
            <a:endParaRPr sz="900" dirty="0">
              <a:latin typeface="Arial"/>
              <a:cs typeface="Arial"/>
            </a:endParaRPr>
          </a:p>
        </p:txBody>
      </p:sp>
      <p:sp>
        <p:nvSpPr>
          <p:cNvPr id="65" name="object 65"/>
          <p:cNvSpPr/>
          <p:nvPr/>
        </p:nvSpPr>
        <p:spPr>
          <a:xfrm>
            <a:off x="1387597" y="2778087"/>
            <a:ext cx="437103" cy="133427"/>
          </a:xfrm>
          <a:custGeom>
            <a:avLst/>
            <a:gdLst/>
            <a:ahLst/>
            <a:cxnLst/>
            <a:rect l="l" t="t" r="r" b="b"/>
            <a:pathLst>
              <a:path w="437103" h="133427">
                <a:moveTo>
                  <a:pt x="0" y="133427"/>
                </a:moveTo>
                <a:lnTo>
                  <a:pt x="437103" y="133427"/>
                </a:lnTo>
                <a:lnTo>
                  <a:pt x="437103" y="0"/>
                </a:lnTo>
                <a:lnTo>
                  <a:pt x="0" y="0"/>
                </a:lnTo>
                <a:lnTo>
                  <a:pt x="0" y="133427"/>
                </a:lnTo>
                <a:close/>
              </a:path>
            </a:pathLst>
          </a:custGeom>
          <a:solidFill>
            <a:srgbClr val="FFFFFF"/>
          </a:solidFill>
        </p:spPr>
        <p:txBody>
          <a:bodyPr wrap="square" lIns="0" tIns="0" rIns="0" bIns="0" rtlCol="0">
            <a:noAutofit/>
          </a:bodyPr>
          <a:lstStyle/>
          <a:p>
            <a:endParaRPr/>
          </a:p>
        </p:txBody>
      </p:sp>
      <p:sp>
        <p:nvSpPr>
          <p:cNvPr id="66" name="object 66"/>
          <p:cNvSpPr/>
          <p:nvPr/>
        </p:nvSpPr>
        <p:spPr>
          <a:xfrm>
            <a:off x="1242593" y="1441060"/>
            <a:ext cx="119633" cy="381886"/>
          </a:xfrm>
          <a:custGeom>
            <a:avLst/>
            <a:gdLst/>
            <a:ahLst/>
            <a:cxnLst/>
            <a:rect l="l" t="t" r="r" b="b"/>
            <a:pathLst>
              <a:path w="119633" h="381886">
                <a:moveTo>
                  <a:pt x="0" y="381886"/>
                </a:moveTo>
                <a:lnTo>
                  <a:pt x="119633" y="381886"/>
                </a:lnTo>
                <a:lnTo>
                  <a:pt x="119633" y="0"/>
                </a:lnTo>
                <a:lnTo>
                  <a:pt x="0" y="0"/>
                </a:lnTo>
                <a:lnTo>
                  <a:pt x="0" y="381886"/>
                </a:lnTo>
                <a:close/>
              </a:path>
            </a:pathLst>
          </a:custGeom>
          <a:solidFill>
            <a:srgbClr val="FFFFFF"/>
          </a:solidFill>
        </p:spPr>
        <p:txBody>
          <a:bodyPr wrap="square" lIns="0" tIns="0" rIns="0" bIns="0" rtlCol="0">
            <a:noAutofit/>
          </a:bodyPr>
          <a:lstStyle/>
          <a:p>
            <a:endParaRPr/>
          </a:p>
        </p:txBody>
      </p:sp>
      <p:sp>
        <p:nvSpPr>
          <p:cNvPr id="67" name="object 67"/>
          <p:cNvSpPr/>
          <p:nvPr/>
        </p:nvSpPr>
        <p:spPr>
          <a:xfrm>
            <a:off x="2167405" y="1395059"/>
            <a:ext cx="138029" cy="496913"/>
          </a:xfrm>
          <a:custGeom>
            <a:avLst/>
            <a:gdLst/>
            <a:ahLst/>
            <a:cxnLst/>
            <a:rect l="l" t="t" r="r" b="b"/>
            <a:pathLst>
              <a:path w="138029" h="496913">
                <a:moveTo>
                  <a:pt x="0" y="496913"/>
                </a:moveTo>
                <a:lnTo>
                  <a:pt x="138029" y="496913"/>
                </a:lnTo>
                <a:lnTo>
                  <a:pt x="138029" y="0"/>
                </a:lnTo>
                <a:lnTo>
                  <a:pt x="0" y="0"/>
                </a:lnTo>
                <a:lnTo>
                  <a:pt x="0" y="496913"/>
                </a:lnTo>
                <a:close/>
              </a:path>
            </a:pathLst>
          </a:custGeom>
          <a:solidFill>
            <a:srgbClr val="FFFFFF"/>
          </a:solidFill>
        </p:spPr>
        <p:txBody>
          <a:bodyPr wrap="square" lIns="0" tIns="0" rIns="0" bIns="0" rtlCol="0">
            <a:noAutofit/>
          </a:bodyPr>
          <a:lstStyle/>
          <a:p>
            <a:endParaRPr/>
          </a:p>
        </p:txBody>
      </p:sp>
      <p:sp>
        <p:nvSpPr>
          <p:cNvPr id="68" name="object 68"/>
          <p:cNvSpPr/>
          <p:nvPr/>
        </p:nvSpPr>
        <p:spPr>
          <a:xfrm>
            <a:off x="1256394" y="2329074"/>
            <a:ext cx="110424" cy="478511"/>
          </a:xfrm>
          <a:custGeom>
            <a:avLst/>
            <a:gdLst/>
            <a:ahLst/>
            <a:cxnLst/>
            <a:rect l="l" t="t" r="r" b="b"/>
            <a:pathLst>
              <a:path w="110424" h="478511">
                <a:moveTo>
                  <a:pt x="0" y="478511"/>
                </a:moveTo>
                <a:lnTo>
                  <a:pt x="110424" y="478511"/>
                </a:lnTo>
                <a:lnTo>
                  <a:pt x="110424" y="0"/>
                </a:lnTo>
                <a:lnTo>
                  <a:pt x="0" y="0"/>
                </a:lnTo>
                <a:lnTo>
                  <a:pt x="0" y="478511"/>
                </a:lnTo>
                <a:close/>
              </a:path>
            </a:pathLst>
          </a:custGeom>
          <a:solidFill>
            <a:srgbClr val="FFFFFF"/>
          </a:solidFill>
        </p:spPr>
        <p:txBody>
          <a:bodyPr wrap="square" lIns="0" tIns="0" rIns="0" bIns="0" rtlCol="0">
            <a:noAutofit/>
          </a:bodyPr>
          <a:lstStyle/>
          <a:p>
            <a:endParaRPr/>
          </a:p>
        </p:txBody>
      </p:sp>
      <p:sp>
        <p:nvSpPr>
          <p:cNvPr id="69" name="object 69"/>
          <p:cNvSpPr/>
          <p:nvPr/>
        </p:nvSpPr>
        <p:spPr>
          <a:xfrm>
            <a:off x="1403634" y="2246254"/>
            <a:ext cx="322076" cy="124229"/>
          </a:xfrm>
          <a:custGeom>
            <a:avLst/>
            <a:gdLst/>
            <a:ahLst/>
            <a:cxnLst/>
            <a:rect l="l" t="t" r="r" b="b"/>
            <a:pathLst>
              <a:path w="322076" h="124229">
                <a:moveTo>
                  <a:pt x="0" y="124229"/>
                </a:moveTo>
                <a:lnTo>
                  <a:pt x="322076" y="124229"/>
                </a:lnTo>
                <a:lnTo>
                  <a:pt x="322076" y="0"/>
                </a:lnTo>
                <a:lnTo>
                  <a:pt x="0" y="0"/>
                </a:lnTo>
                <a:lnTo>
                  <a:pt x="0" y="124229"/>
                </a:lnTo>
                <a:close/>
              </a:path>
            </a:pathLst>
          </a:custGeom>
          <a:solidFill>
            <a:srgbClr val="FFFFFF"/>
          </a:solidFill>
        </p:spPr>
        <p:txBody>
          <a:bodyPr wrap="square" lIns="0" tIns="0" rIns="0" bIns="0" rtlCol="0">
            <a:noAutofit/>
          </a:bodyPr>
          <a:lstStyle/>
          <a:p>
            <a:endParaRPr/>
          </a:p>
        </p:txBody>
      </p:sp>
      <p:sp>
        <p:nvSpPr>
          <p:cNvPr id="70" name="object 70"/>
          <p:cNvSpPr/>
          <p:nvPr/>
        </p:nvSpPr>
        <p:spPr>
          <a:xfrm>
            <a:off x="2116790" y="1436461"/>
            <a:ext cx="0" cy="345993"/>
          </a:xfrm>
          <a:custGeom>
            <a:avLst/>
            <a:gdLst/>
            <a:ahLst/>
            <a:cxnLst/>
            <a:rect l="l" t="t" r="r" b="b"/>
            <a:pathLst>
              <a:path h="345993">
                <a:moveTo>
                  <a:pt x="-2116790" y="2019589"/>
                </a:moveTo>
                <a:lnTo>
                  <a:pt x="-2116790" y="2019589"/>
                </a:lnTo>
              </a:path>
            </a:pathLst>
          </a:custGeom>
          <a:ln w="3175">
            <a:solidFill>
              <a:srgbClr val="FFFFFF"/>
            </a:solidFill>
          </a:ln>
        </p:spPr>
        <p:txBody>
          <a:bodyPr wrap="square" lIns="0" tIns="0" rIns="0" bIns="0" rtlCol="0">
            <a:noAutofit/>
          </a:bodyPr>
          <a:lstStyle/>
          <a:p>
            <a:endParaRPr/>
          </a:p>
        </p:txBody>
      </p:sp>
      <p:sp>
        <p:nvSpPr>
          <p:cNvPr id="71" name="object 71"/>
          <p:cNvSpPr/>
          <p:nvPr/>
        </p:nvSpPr>
        <p:spPr>
          <a:xfrm>
            <a:off x="2116790" y="1436461"/>
            <a:ext cx="0" cy="345993"/>
          </a:xfrm>
          <a:custGeom>
            <a:avLst/>
            <a:gdLst/>
            <a:ahLst/>
            <a:cxnLst/>
            <a:rect l="l" t="t" r="r" b="b"/>
            <a:pathLst>
              <a:path h="345993">
                <a:moveTo>
                  <a:pt x="0" y="0"/>
                </a:moveTo>
                <a:lnTo>
                  <a:pt x="0" y="345993"/>
                </a:lnTo>
              </a:path>
            </a:pathLst>
          </a:custGeom>
          <a:ln w="7937">
            <a:solidFill>
              <a:srgbClr val="363639"/>
            </a:solidFill>
          </a:ln>
        </p:spPr>
        <p:txBody>
          <a:bodyPr wrap="square" lIns="0" tIns="0" rIns="0" bIns="0" rtlCol="0">
            <a:noAutofit/>
          </a:bodyPr>
          <a:lstStyle/>
          <a:p>
            <a:endParaRPr/>
          </a:p>
        </p:txBody>
      </p:sp>
      <p:sp>
        <p:nvSpPr>
          <p:cNvPr id="72" name="object 72"/>
          <p:cNvSpPr/>
          <p:nvPr/>
        </p:nvSpPr>
        <p:spPr>
          <a:xfrm>
            <a:off x="2092985" y="1774518"/>
            <a:ext cx="47624" cy="71429"/>
          </a:xfrm>
          <a:custGeom>
            <a:avLst/>
            <a:gdLst/>
            <a:ahLst/>
            <a:cxnLst/>
            <a:rect l="l" t="t" r="r" b="b"/>
            <a:pathLst>
              <a:path w="47624" h="71429">
                <a:moveTo>
                  <a:pt x="47624" y="0"/>
                </a:moveTo>
                <a:lnTo>
                  <a:pt x="0" y="0"/>
                </a:lnTo>
                <a:lnTo>
                  <a:pt x="23804" y="71429"/>
                </a:lnTo>
                <a:lnTo>
                  <a:pt x="47624" y="0"/>
                </a:lnTo>
                <a:close/>
              </a:path>
            </a:pathLst>
          </a:custGeom>
          <a:solidFill>
            <a:srgbClr val="363639"/>
          </a:solidFill>
        </p:spPr>
        <p:txBody>
          <a:bodyPr wrap="square" lIns="0" tIns="0" rIns="0" bIns="0" rtlCol="0">
            <a:noAutofit/>
          </a:bodyPr>
          <a:lstStyle/>
          <a:p>
            <a:endParaRPr/>
          </a:p>
        </p:txBody>
      </p:sp>
      <p:sp>
        <p:nvSpPr>
          <p:cNvPr id="73" name="object 73"/>
          <p:cNvSpPr/>
          <p:nvPr/>
        </p:nvSpPr>
        <p:spPr>
          <a:xfrm>
            <a:off x="1224771" y="1435653"/>
            <a:ext cx="0" cy="345993"/>
          </a:xfrm>
          <a:custGeom>
            <a:avLst/>
            <a:gdLst/>
            <a:ahLst/>
            <a:cxnLst/>
            <a:rect l="l" t="t" r="r" b="b"/>
            <a:pathLst>
              <a:path h="345993">
                <a:moveTo>
                  <a:pt x="-1224771" y="2020397"/>
                </a:moveTo>
                <a:lnTo>
                  <a:pt x="-1224771" y="2020397"/>
                </a:lnTo>
              </a:path>
            </a:pathLst>
          </a:custGeom>
          <a:ln w="3175">
            <a:solidFill>
              <a:srgbClr val="FFFFFF"/>
            </a:solidFill>
          </a:ln>
        </p:spPr>
        <p:txBody>
          <a:bodyPr wrap="square" lIns="0" tIns="0" rIns="0" bIns="0" rtlCol="0">
            <a:noAutofit/>
          </a:bodyPr>
          <a:lstStyle/>
          <a:p>
            <a:endParaRPr/>
          </a:p>
        </p:txBody>
      </p:sp>
      <p:sp>
        <p:nvSpPr>
          <p:cNvPr id="74" name="object 74"/>
          <p:cNvSpPr/>
          <p:nvPr/>
        </p:nvSpPr>
        <p:spPr>
          <a:xfrm>
            <a:off x="1224771" y="1435653"/>
            <a:ext cx="0" cy="345993"/>
          </a:xfrm>
          <a:custGeom>
            <a:avLst/>
            <a:gdLst/>
            <a:ahLst/>
            <a:cxnLst/>
            <a:rect l="l" t="t" r="r" b="b"/>
            <a:pathLst>
              <a:path h="345993">
                <a:moveTo>
                  <a:pt x="0" y="0"/>
                </a:moveTo>
                <a:lnTo>
                  <a:pt x="0" y="345993"/>
                </a:lnTo>
              </a:path>
            </a:pathLst>
          </a:custGeom>
          <a:ln w="7937">
            <a:solidFill>
              <a:srgbClr val="363639"/>
            </a:solidFill>
          </a:ln>
        </p:spPr>
        <p:txBody>
          <a:bodyPr wrap="square" lIns="0" tIns="0" rIns="0" bIns="0" rtlCol="0">
            <a:noAutofit/>
          </a:bodyPr>
          <a:lstStyle/>
          <a:p>
            <a:endParaRPr/>
          </a:p>
        </p:txBody>
      </p:sp>
      <p:sp>
        <p:nvSpPr>
          <p:cNvPr id="75" name="object 75"/>
          <p:cNvSpPr/>
          <p:nvPr/>
        </p:nvSpPr>
        <p:spPr>
          <a:xfrm>
            <a:off x="1200959" y="1773707"/>
            <a:ext cx="47624" cy="71445"/>
          </a:xfrm>
          <a:custGeom>
            <a:avLst/>
            <a:gdLst/>
            <a:ahLst/>
            <a:cxnLst/>
            <a:rect l="l" t="t" r="r" b="b"/>
            <a:pathLst>
              <a:path w="47624" h="71445">
                <a:moveTo>
                  <a:pt x="47624" y="0"/>
                </a:moveTo>
                <a:lnTo>
                  <a:pt x="0" y="0"/>
                </a:lnTo>
                <a:lnTo>
                  <a:pt x="23812" y="71445"/>
                </a:lnTo>
                <a:lnTo>
                  <a:pt x="47624" y="0"/>
                </a:lnTo>
                <a:close/>
              </a:path>
            </a:pathLst>
          </a:custGeom>
          <a:solidFill>
            <a:srgbClr val="363639"/>
          </a:solidFill>
        </p:spPr>
        <p:txBody>
          <a:bodyPr wrap="square" lIns="0" tIns="0" rIns="0" bIns="0" rtlCol="0">
            <a:noAutofit/>
          </a:bodyPr>
          <a:lstStyle/>
          <a:p>
            <a:endParaRPr/>
          </a:p>
        </p:txBody>
      </p:sp>
      <p:sp>
        <p:nvSpPr>
          <p:cNvPr id="76" name="object 76"/>
          <p:cNvSpPr/>
          <p:nvPr/>
        </p:nvSpPr>
        <p:spPr>
          <a:xfrm>
            <a:off x="1225564" y="2387376"/>
            <a:ext cx="0" cy="345989"/>
          </a:xfrm>
          <a:custGeom>
            <a:avLst/>
            <a:gdLst/>
            <a:ahLst/>
            <a:cxnLst/>
            <a:rect l="l" t="t" r="r" b="b"/>
            <a:pathLst>
              <a:path h="345989">
                <a:moveTo>
                  <a:pt x="-1225564" y="1068674"/>
                </a:moveTo>
                <a:lnTo>
                  <a:pt x="-1225564" y="1068674"/>
                </a:lnTo>
              </a:path>
            </a:pathLst>
          </a:custGeom>
          <a:ln w="3175">
            <a:solidFill>
              <a:srgbClr val="FFFFFF"/>
            </a:solidFill>
          </a:ln>
        </p:spPr>
        <p:txBody>
          <a:bodyPr wrap="square" lIns="0" tIns="0" rIns="0" bIns="0" rtlCol="0">
            <a:noAutofit/>
          </a:bodyPr>
          <a:lstStyle/>
          <a:p>
            <a:endParaRPr/>
          </a:p>
        </p:txBody>
      </p:sp>
      <p:sp>
        <p:nvSpPr>
          <p:cNvPr id="77" name="object 77"/>
          <p:cNvSpPr/>
          <p:nvPr/>
        </p:nvSpPr>
        <p:spPr>
          <a:xfrm>
            <a:off x="1225564" y="2387376"/>
            <a:ext cx="0" cy="345989"/>
          </a:xfrm>
          <a:custGeom>
            <a:avLst/>
            <a:gdLst/>
            <a:ahLst/>
            <a:cxnLst/>
            <a:rect l="l" t="t" r="r" b="b"/>
            <a:pathLst>
              <a:path h="345989">
                <a:moveTo>
                  <a:pt x="0" y="0"/>
                </a:moveTo>
                <a:lnTo>
                  <a:pt x="0" y="345989"/>
                </a:lnTo>
              </a:path>
            </a:pathLst>
          </a:custGeom>
          <a:ln w="7937">
            <a:solidFill>
              <a:srgbClr val="363639"/>
            </a:solidFill>
          </a:ln>
        </p:spPr>
        <p:txBody>
          <a:bodyPr wrap="square" lIns="0" tIns="0" rIns="0" bIns="0" rtlCol="0">
            <a:noAutofit/>
          </a:bodyPr>
          <a:lstStyle/>
          <a:p>
            <a:endParaRPr/>
          </a:p>
        </p:txBody>
      </p:sp>
      <p:sp>
        <p:nvSpPr>
          <p:cNvPr id="78" name="object 78"/>
          <p:cNvSpPr/>
          <p:nvPr/>
        </p:nvSpPr>
        <p:spPr>
          <a:xfrm>
            <a:off x="1201751" y="2725430"/>
            <a:ext cx="47624" cy="71437"/>
          </a:xfrm>
          <a:custGeom>
            <a:avLst/>
            <a:gdLst/>
            <a:ahLst/>
            <a:cxnLst/>
            <a:rect l="l" t="t" r="r" b="b"/>
            <a:pathLst>
              <a:path w="47624" h="71437">
                <a:moveTo>
                  <a:pt x="47624" y="0"/>
                </a:moveTo>
                <a:lnTo>
                  <a:pt x="0" y="0"/>
                </a:lnTo>
                <a:lnTo>
                  <a:pt x="23812" y="71437"/>
                </a:lnTo>
                <a:lnTo>
                  <a:pt x="47624" y="0"/>
                </a:lnTo>
                <a:close/>
              </a:path>
            </a:pathLst>
          </a:custGeom>
          <a:solidFill>
            <a:srgbClr val="363639"/>
          </a:solidFill>
        </p:spPr>
        <p:txBody>
          <a:bodyPr wrap="square" lIns="0" tIns="0" rIns="0" bIns="0" rtlCol="0">
            <a:noAutofit/>
          </a:bodyPr>
          <a:lstStyle/>
          <a:p>
            <a:endParaRPr/>
          </a:p>
        </p:txBody>
      </p:sp>
      <p:sp>
        <p:nvSpPr>
          <p:cNvPr id="79" name="object 79"/>
          <p:cNvSpPr/>
          <p:nvPr/>
        </p:nvSpPr>
        <p:spPr>
          <a:xfrm>
            <a:off x="1367127" y="2246488"/>
            <a:ext cx="345989" cy="0"/>
          </a:xfrm>
          <a:custGeom>
            <a:avLst/>
            <a:gdLst/>
            <a:ahLst/>
            <a:cxnLst/>
            <a:rect l="l" t="t" r="r" b="b"/>
            <a:pathLst>
              <a:path w="345989">
                <a:moveTo>
                  <a:pt x="-1367123" y="1209562"/>
                </a:moveTo>
                <a:lnTo>
                  <a:pt x="-1367123" y="1209562"/>
                </a:lnTo>
              </a:path>
            </a:pathLst>
          </a:custGeom>
          <a:ln w="3175">
            <a:solidFill>
              <a:srgbClr val="FFFFFF"/>
            </a:solidFill>
          </a:ln>
        </p:spPr>
        <p:txBody>
          <a:bodyPr wrap="square" lIns="0" tIns="0" rIns="0" bIns="0" rtlCol="0">
            <a:noAutofit/>
          </a:bodyPr>
          <a:lstStyle/>
          <a:p>
            <a:endParaRPr/>
          </a:p>
        </p:txBody>
      </p:sp>
      <p:sp>
        <p:nvSpPr>
          <p:cNvPr id="80" name="object 80"/>
          <p:cNvSpPr/>
          <p:nvPr/>
        </p:nvSpPr>
        <p:spPr>
          <a:xfrm>
            <a:off x="1367127" y="2246488"/>
            <a:ext cx="345989" cy="0"/>
          </a:xfrm>
          <a:custGeom>
            <a:avLst/>
            <a:gdLst/>
            <a:ahLst/>
            <a:cxnLst/>
            <a:rect l="l" t="t" r="r" b="b"/>
            <a:pathLst>
              <a:path w="345989">
                <a:moveTo>
                  <a:pt x="0" y="0"/>
                </a:moveTo>
                <a:lnTo>
                  <a:pt x="345989" y="0"/>
                </a:lnTo>
              </a:path>
            </a:pathLst>
          </a:custGeom>
          <a:ln w="7937">
            <a:solidFill>
              <a:srgbClr val="363639"/>
            </a:solidFill>
          </a:ln>
        </p:spPr>
        <p:txBody>
          <a:bodyPr wrap="square" lIns="0" tIns="0" rIns="0" bIns="0" rtlCol="0">
            <a:noAutofit/>
          </a:bodyPr>
          <a:lstStyle/>
          <a:p>
            <a:endParaRPr/>
          </a:p>
        </p:txBody>
      </p:sp>
      <p:sp>
        <p:nvSpPr>
          <p:cNvPr id="81" name="object 81"/>
          <p:cNvSpPr/>
          <p:nvPr/>
        </p:nvSpPr>
        <p:spPr>
          <a:xfrm>
            <a:off x="1705176" y="2222676"/>
            <a:ext cx="71429" cy="47624"/>
          </a:xfrm>
          <a:custGeom>
            <a:avLst/>
            <a:gdLst/>
            <a:ahLst/>
            <a:cxnLst/>
            <a:rect l="l" t="t" r="r" b="b"/>
            <a:pathLst>
              <a:path w="71429" h="47624">
                <a:moveTo>
                  <a:pt x="0" y="0"/>
                </a:moveTo>
                <a:lnTo>
                  <a:pt x="0" y="47624"/>
                </a:lnTo>
                <a:lnTo>
                  <a:pt x="71429" y="23812"/>
                </a:lnTo>
                <a:lnTo>
                  <a:pt x="0" y="0"/>
                </a:lnTo>
                <a:close/>
              </a:path>
            </a:pathLst>
          </a:custGeom>
          <a:solidFill>
            <a:srgbClr val="363639"/>
          </a:solidFill>
        </p:spPr>
        <p:txBody>
          <a:bodyPr wrap="square" lIns="0" tIns="0" rIns="0" bIns="0" rtlCol="0">
            <a:noAutofit/>
          </a:bodyPr>
          <a:lstStyle/>
          <a:p>
            <a:endParaRPr/>
          </a:p>
        </p:txBody>
      </p:sp>
      <p:sp>
        <p:nvSpPr>
          <p:cNvPr id="82" name="object 82"/>
          <p:cNvSpPr/>
          <p:nvPr/>
        </p:nvSpPr>
        <p:spPr>
          <a:xfrm>
            <a:off x="593850" y="1970180"/>
            <a:ext cx="92017" cy="285268"/>
          </a:xfrm>
          <a:custGeom>
            <a:avLst/>
            <a:gdLst/>
            <a:ahLst/>
            <a:cxnLst/>
            <a:rect l="l" t="t" r="r" b="b"/>
            <a:pathLst>
              <a:path w="92017" h="285268">
                <a:moveTo>
                  <a:pt x="0" y="285268"/>
                </a:moveTo>
                <a:lnTo>
                  <a:pt x="92017" y="285268"/>
                </a:lnTo>
                <a:lnTo>
                  <a:pt x="92017" y="0"/>
                </a:lnTo>
                <a:lnTo>
                  <a:pt x="0" y="0"/>
                </a:lnTo>
                <a:lnTo>
                  <a:pt x="0" y="285268"/>
                </a:lnTo>
                <a:close/>
              </a:path>
            </a:pathLst>
          </a:custGeom>
          <a:solidFill>
            <a:srgbClr val="FFFFFF"/>
          </a:solidFill>
        </p:spPr>
        <p:txBody>
          <a:bodyPr wrap="square" lIns="0" tIns="0" rIns="0" bIns="0" rtlCol="0">
            <a:noAutofit/>
          </a:bodyPr>
          <a:lstStyle/>
          <a:p>
            <a:endParaRPr/>
          </a:p>
        </p:txBody>
      </p:sp>
      <p:sp>
        <p:nvSpPr>
          <p:cNvPr id="83" name="object 83"/>
          <p:cNvSpPr/>
          <p:nvPr/>
        </p:nvSpPr>
        <p:spPr>
          <a:xfrm>
            <a:off x="2029373" y="1243218"/>
            <a:ext cx="0" cy="5516"/>
          </a:xfrm>
          <a:custGeom>
            <a:avLst/>
            <a:gdLst/>
            <a:ahLst/>
            <a:cxnLst/>
            <a:rect l="l" t="t" r="r" b="b"/>
            <a:pathLst>
              <a:path h="5516">
                <a:moveTo>
                  <a:pt x="0" y="0"/>
                </a:moveTo>
                <a:lnTo>
                  <a:pt x="0" y="5516"/>
                </a:lnTo>
              </a:path>
            </a:pathLst>
          </a:custGeom>
          <a:solidFill>
            <a:srgbClr val="FFFFFF"/>
          </a:solidFill>
        </p:spPr>
        <p:txBody>
          <a:bodyPr wrap="square" lIns="0" tIns="0" rIns="0" bIns="0" rtlCol="0">
            <a:noAutofit/>
          </a:bodyPr>
          <a:lstStyle/>
          <a:p>
            <a:endParaRPr/>
          </a:p>
        </p:txBody>
      </p:sp>
      <p:sp>
        <p:nvSpPr>
          <p:cNvPr id="84" name="object 84"/>
          <p:cNvSpPr/>
          <p:nvPr/>
        </p:nvSpPr>
        <p:spPr>
          <a:xfrm>
            <a:off x="2025407" y="1245976"/>
            <a:ext cx="7937" cy="0"/>
          </a:xfrm>
          <a:custGeom>
            <a:avLst/>
            <a:gdLst/>
            <a:ahLst/>
            <a:cxnLst/>
            <a:rect l="l" t="t" r="r" b="b"/>
            <a:pathLst>
              <a:path w="7937">
                <a:moveTo>
                  <a:pt x="0" y="0"/>
                </a:moveTo>
                <a:lnTo>
                  <a:pt x="7937" y="0"/>
                </a:lnTo>
              </a:path>
            </a:pathLst>
          </a:custGeom>
          <a:ln w="5516">
            <a:solidFill>
              <a:srgbClr val="363639"/>
            </a:solidFill>
          </a:ln>
        </p:spPr>
        <p:txBody>
          <a:bodyPr wrap="square" lIns="0" tIns="0" rIns="0" bIns="0" rtlCol="0">
            <a:noAutofit/>
          </a:bodyPr>
          <a:lstStyle/>
          <a:p>
            <a:endParaRPr/>
          </a:p>
        </p:txBody>
      </p:sp>
      <p:sp>
        <p:nvSpPr>
          <p:cNvPr id="85" name="object 85"/>
          <p:cNvSpPr/>
          <p:nvPr/>
        </p:nvSpPr>
        <p:spPr>
          <a:xfrm>
            <a:off x="2005553" y="1240798"/>
            <a:ext cx="47624" cy="71445"/>
          </a:xfrm>
          <a:custGeom>
            <a:avLst/>
            <a:gdLst/>
            <a:ahLst/>
            <a:cxnLst/>
            <a:rect l="l" t="t" r="r" b="b"/>
            <a:pathLst>
              <a:path w="47624" h="71445">
                <a:moveTo>
                  <a:pt x="47624" y="0"/>
                </a:moveTo>
                <a:lnTo>
                  <a:pt x="0" y="0"/>
                </a:lnTo>
                <a:lnTo>
                  <a:pt x="23820" y="71445"/>
                </a:lnTo>
                <a:lnTo>
                  <a:pt x="47624" y="0"/>
                </a:lnTo>
                <a:close/>
              </a:path>
            </a:pathLst>
          </a:custGeom>
          <a:solidFill>
            <a:srgbClr val="363639"/>
          </a:solidFill>
        </p:spPr>
        <p:txBody>
          <a:bodyPr wrap="square" lIns="0" tIns="0" rIns="0" bIns="0" rtlCol="0">
            <a:noAutofit/>
          </a:bodyPr>
          <a:lstStyle/>
          <a:p>
            <a:endParaRPr/>
          </a:p>
        </p:txBody>
      </p:sp>
      <p:sp>
        <p:nvSpPr>
          <p:cNvPr id="86" name="object 86"/>
          <p:cNvSpPr/>
          <p:nvPr/>
        </p:nvSpPr>
        <p:spPr>
          <a:xfrm>
            <a:off x="1105447" y="1242410"/>
            <a:ext cx="0" cy="5516"/>
          </a:xfrm>
          <a:custGeom>
            <a:avLst/>
            <a:gdLst/>
            <a:ahLst/>
            <a:cxnLst/>
            <a:rect l="l" t="t" r="r" b="b"/>
            <a:pathLst>
              <a:path h="5516">
                <a:moveTo>
                  <a:pt x="0" y="0"/>
                </a:moveTo>
                <a:lnTo>
                  <a:pt x="0" y="5516"/>
                </a:lnTo>
              </a:path>
            </a:pathLst>
          </a:custGeom>
          <a:solidFill>
            <a:srgbClr val="FFFFFF"/>
          </a:solidFill>
        </p:spPr>
        <p:txBody>
          <a:bodyPr wrap="square" lIns="0" tIns="0" rIns="0" bIns="0" rtlCol="0">
            <a:noAutofit/>
          </a:bodyPr>
          <a:lstStyle/>
          <a:p>
            <a:endParaRPr/>
          </a:p>
        </p:txBody>
      </p:sp>
      <p:sp>
        <p:nvSpPr>
          <p:cNvPr id="87" name="object 87"/>
          <p:cNvSpPr/>
          <p:nvPr/>
        </p:nvSpPr>
        <p:spPr>
          <a:xfrm>
            <a:off x="1101478" y="1245169"/>
            <a:ext cx="7937" cy="0"/>
          </a:xfrm>
          <a:custGeom>
            <a:avLst/>
            <a:gdLst/>
            <a:ahLst/>
            <a:cxnLst/>
            <a:rect l="l" t="t" r="r" b="b"/>
            <a:pathLst>
              <a:path w="7937">
                <a:moveTo>
                  <a:pt x="0" y="0"/>
                </a:moveTo>
                <a:lnTo>
                  <a:pt x="7937" y="0"/>
                </a:lnTo>
              </a:path>
            </a:pathLst>
          </a:custGeom>
          <a:ln w="5516">
            <a:solidFill>
              <a:srgbClr val="363639"/>
            </a:solidFill>
          </a:ln>
        </p:spPr>
        <p:txBody>
          <a:bodyPr wrap="square" lIns="0" tIns="0" rIns="0" bIns="0" rtlCol="0">
            <a:noAutofit/>
          </a:bodyPr>
          <a:lstStyle/>
          <a:p>
            <a:endParaRPr/>
          </a:p>
        </p:txBody>
      </p:sp>
      <p:sp>
        <p:nvSpPr>
          <p:cNvPr id="88" name="object 88"/>
          <p:cNvSpPr/>
          <p:nvPr/>
        </p:nvSpPr>
        <p:spPr>
          <a:xfrm>
            <a:off x="1081634" y="1239987"/>
            <a:ext cx="47624" cy="71445"/>
          </a:xfrm>
          <a:custGeom>
            <a:avLst/>
            <a:gdLst/>
            <a:ahLst/>
            <a:cxnLst/>
            <a:rect l="l" t="t" r="r" b="b"/>
            <a:pathLst>
              <a:path w="47624" h="71445">
                <a:moveTo>
                  <a:pt x="47624" y="0"/>
                </a:moveTo>
                <a:lnTo>
                  <a:pt x="0" y="0"/>
                </a:lnTo>
                <a:lnTo>
                  <a:pt x="23812" y="71445"/>
                </a:lnTo>
                <a:lnTo>
                  <a:pt x="47624" y="0"/>
                </a:lnTo>
                <a:close/>
              </a:path>
            </a:pathLst>
          </a:custGeom>
          <a:solidFill>
            <a:srgbClr val="363639"/>
          </a:solidFill>
        </p:spPr>
        <p:txBody>
          <a:bodyPr wrap="square" lIns="0" tIns="0" rIns="0" bIns="0" rtlCol="0">
            <a:noAutofit/>
          </a:bodyPr>
          <a:lstStyle/>
          <a:p>
            <a:endParaRPr/>
          </a:p>
        </p:txBody>
      </p:sp>
      <p:sp>
        <p:nvSpPr>
          <p:cNvPr id="89" name="object 89"/>
          <p:cNvSpPr/>
          <p:nvPr/>
        </p:nvSpPr>
        <p:spPr>
          <a:xfrm>
            <a:off x="1106239" y="2175873"/>
            <a:ext cx="0" cy="5518"/>
          </a:xfrm>
          <a:custGeom>
            <a:avLst/>
            <a:gdLst/>
            <a:ahLst/>
            <a:cxnLst/>
            <a:rect l="l" t="t" r="r" b="b"/>
            <a:pathLst>
              <a:path h="5518">
                <a:moveTo>
                  <a:pt x="0" y="0"/>
                </a:moveTo>
                <a:lnTo>
                  <a:pt x="0" y="5518"/>
                </a:lnTo>
              </a:path>
            </a:pathLst>
          </a:custGeom>
          <a:solidFill>
            <a:srgbClr val="FFFFFF"/>
          </a:solidFill>
        </p:spPr>
        <p:txBody>
          <a:bodyPr wrap="square" lIns="0" tIns="0" rIns="0" bIns="0" rtlCol="0">
            <a:noAutofit/>
          </a:bodyPr>
          <a:lstStyle/>
          <a:p>
            <a:endParaRPr/>
          </a:p>
        </p:txBody>
      </p:sp>
      <p:sp>
        <p:nvSpPr>
          <p:cNvPr id="90" name="object 90"/>
          <p:cNvSpPr/>
          <p:nvPr/>
        </p:nvSpPr>
        <p:spPr>
          <a:xfrm>
            <a:off x="1102270" y="2178631"/>
            <a:ext cx="7937" cy="0"/>
          </a:xfrm>
          <a:custGeom>
            <a:avLst/>
            <a:gdLst/>
            <a:ahLst/>
            <a:cxnLst/>
            <a:rect l="l" t="t" r="r" b="b"/>
            <a:pathLst>
              <a:path w="7937">
                <a:moveTo>
                  <a:pt x="0" y="0"/>
                </a:moveTo>
                <a:lnTo>
                  <a:pt x="7937" y="0"/>
                </a:lnTo>
              </a:path>
            </a:pathLst>
          </a:custGeom>
          <a:ln w="5518">
            <a:solidFill>
              <a:srgbClr val="363639"/>
            </a:solidFill>
          </a:ln>
        </p:spPr>
        <p:txBody>
          <a:bodyPr wrap="square" lIns="0" tIns="0" rIns="0" bIns="0" rtlCol="0">
            <a:noAutofit/>
          </a:bodyPr>
          <a:lstStyle/>
          <a:p>
            <a:endParaRPr/>
          </a:p>
        </p:txBody>
      </p:sp>
      <p:sp>
        <p:nvSpPr>
          <p:cNvPr id="91" name="object 91"/>
          <p:cNvSpPr/>
          <p:nvPr/>
        </p:nvSpPr>
        <p:spPr>
          <a:xfrm>
            <a:off x="1082427" y="2173458"/>
            <a:ext cx="47624" cy="71437"/>
          </a:xfrm>
          <a:custGeom>
            <a:avLst/>
            <a:gdLst/>
            <a:ahLst/>
            <a:cxnLst/>
            <a:rect l="l" t="t" r="r" b="b"/>
            <a:pathLst>
              <a:path w="47624" h="71437">
                <a:moveTo>
                  <a:pt x="47624" y="0"/>
                </a:moveTo>
                <a:lnTo>
                  <a:pt x="0" y="0"/>
                </a:lnTo>
                <a:lnTo>
                  <a:pt x="23812" y="71437"/>
                </a:lnTo>
                <a:lnTo>
                  <a:pt x="47624" y="0"/>
                </a:lnTo>
                <a:close/>
              </a:path>
            </a:pathLst>
          </a:custGeom>
          <a:solidFill>
            <a:srgbClr val="363639"/>
          </a:solidFill>
        </p:spPr>
        <p:txBody>
          <a:bodyPr wrap="square" lIns="0" tIns="0" rIns="0" bIns="0" rtlCol="0">
            <a:noAutofit/>
          </a:bodyPr>
          <a:lstStyle/>
          <a:p>
            <a:endParaRPr/>
          </a:p>
        </p:txBody>
      </p:sp>
      <p:sp>
        <p:nvSpPr>
          <p:cNvPr id="92" name="object 92"/>
          <p:cNvSpPr/>
          <p:nvPr/>
        </p:nvSpPr>
        <p:spPr>
          <a:xfrm>
            <a:off x="1165937" y="2107048"/>
            <a:ext cx="5518" cy="0"/>
          </a:xfrm>
          <a:custGeom>
            <a:avLst/>
            <a:gdLst/>
            <a:ahLst/>
            <a:cxnLst/>
            <a:rect l="l" t="t" r="r" b="b"/>
            <a:pathLst>
              <a:path w="5518">
                <a:moveTo>
                  <a:pt x="0" y="0"/>
                </a:moveTo>
                <a:lnTo>
                  <a:pt x="5518" y="0"/>
                </a:lnTo>
              </a:path>
            </a:pathLst>
          </a:custGeom>
          <a:solidFill>
            <a:srgbClr val="FFFFFF"/>
          </a:solidFill>
        </p:spPr>
        <p:txBody>
          <a:bodyPr wrap="square" lIns="0" tIns="0" rIns="0" bIns="0" rtlCol="0">
            <a:noAutofit/>
          </a:bodyPr>
          <a:lstStyle/>
          <a:p>
            <a:endParaRPr/>
          </a:p>
        </p:txBody>
      </p:sp>
      <p:sp>
        <p:nvSpPr>
          <p:cNvPr id="93" name="object 93"/>
          <p:cNvSpPr/>
          <p:nvPr/>
        </p:nvSpPr>
        <p:spPr>
          <a:xfrm>
            <a:off x="1165937" y="2107048"/>
            <a:ext cx="5518" cy="0"/>
          </a:xfrm>
          <a:custGeom>
            <a:avLst/>
            <a:gdLst/>
            <a:ahLst/>
            <a:cxnLst/>
            <a:rect l="l" t="t" r="r" b="b"/>
            <a:pathLst>
              <a:path w="5518">
                <a:moveTo>
                  <a:pt x="0" y="0"/>
                </a:moveTo>
                <a:lnTo>
                  <a:pt x="5518" y="0"/>
                </a:lnTo>
              </a:path>
            </a:pathLst>
          </a:custGeom>
          <a:ln w="7937">
            <a:solidFill>
              <a:srgbClr val="363639"/>
            </a:solidFill>
          </a:ln>
        </p:spPr>
        <p:txBody>
          <a:bodyPr wrap="square" lIns="0" tIns="0" rIns="0" bIns="0" rtlCol="0">
            <a:noAutofit/>
          </a:bodyPr>
          <a:lstStyle/>
          <a:p>
            <a:endParaRPr/>
          </a:p>
        </p:txBody>
      </p:sp>
      <p:sp>
        <p:nvSpPr>
          <p:cNvPr id="94" name="object 94"/>
          <p:cNvSpPr/>
          <p:nvPr/>
        </p:nvSpPr>
        <p:spPr>
          <a:xfrm>
            <a:off x="1163523" y="2083236"/>
            <a:ext cx="71437" cy="47624"/>
          </a:xfrm>
          <a:custGeom>
            <a:avLst/>
            <a:gdLst/>
            <a:ahLst/>
            <a:cxnLst/>
            <a:rect l="l" t="t" r="r" b="b"/>
            <a:pathLst>
              <a:path w="71437" h="47624">
                <a:moveTo>
                  <a:pt x="0" y="0"/>
                </a:moveTo>
                <a:lnTo>
                  <a:pt x="0" y="47624"/>
                </a:lnTo>
                <a:lnTo>
                  <a:pt x="71437" y="23812"/>
                </a:lnTo>
                <a:lnTo>
                  <a:pt x="0" y="0"/>
                </a:lnTo>
                <a:close/>
              </a:path>
            </a:pathLst>
          </a:custGeom>
          <a:solidFill>
            <a:srgbClr val="363639"/>
          </a:solidFill>
        </p:spPr>
        <p:txBody>
          <a:bodyPr wrap="square" lIns="0" tIns="0" rIns="0" bIns="0" rtlCol="0">
            <a:noAutofit/>
          </a:bodyPr>
          <a:lstStyle/>
          <a:p>
            <a:endParaRPr/>
          </a:p>
        </p:txBody>
      </p:sp>
      <p:sp>
        <p:nvSpPr>
          <p:cNvPr id="95" name="object 95"/>
          <p:cNvSpPr/>
          <p:nvPr/>
        </p:nvSpPr>
        <p:spPr>
          <a:xfrm>
            <a:off x="408140" y="1595749"/>
            <a:ext cx="0" cy="5516"/>
          </a:xfrm>
          <a:custGeom>
            <a:avLst/>
            <a:gdLst/>
            <a:ahLst/>
            <a:cxnLst/>
            <a:rect l="l" t="t" r="r" b="b"/>
            <a:pathLst>
              <a:path h="5516">
                <a:moveTo>
                  <a:pt x="0" y="5516"/>
                </a:moveTo>
                <a:lnTo>
                  <a:pt x="0" y="0"/>
                </a:lnTo>
              </a:path>
            </a:pathLst>
          </a:custGeom>
          <a:solidFill>
            <a:srgbClr val="FFFFFF"/>
          </a:solidFill>
        </p:spPr>
        <p:txBody>
          <a:bodyPr wrap="square" lIns="0" tIns="0" rIns="0" bIns="0" rtlCol="0">
            <a:noAutofit/>
          </a:bodyPr>
          <a:lstStyle/>
          <a:p>
            <a:endParaRPr/>
          </a:p>
        </p:txBody>
      </p:sp>
      <p:sp>
        <p:nvSpPr>
          <p:cNvPr id="96" name="object 96"/>
          <p:cNvSpPr/>
          <p:nvPr/>
        </p:nvSpPr>
        <p:spPr>
          <a:xfrm>
            <a:off x="404172" y="1598508"/>
            <a:ext cx="7937" cy="0"/>
          </a:xfrm>
          <a:custGeom>
            <a:avLst/>
            <a:gdLst/>
            <a:ahLst/>
            <a:cxnLst/>
            <a:rect l="l" t="t" r="r" b="b"/>
            <a:pathLst>
              <a:path w="7937">
                <a:moveTo>
                  <a:pt x="0" y="0"/>
                </a:moveTo>
                <a:lnTo>
                  <a:pt x="7937" y="0"/>
                </a:lnTo>
              </a:path>
            </a:pathLst>
          </a:custGeom>
          <a:ln w="5516">
            <a:solidFill>
              <a:srgbClr val="363639"/>
            </a:solidFill>
          </a:ln>
        </p:spPr>
        <p:txBody>
          <a:bodyPr wrap="square" lIns="0" tIns="0" rIns="0" bIns="0" rtlCol="0">
            <a:noAutofit/>
          </a:bodyPr>
          <a:lstStyle/>
          <a:p>
            <a:endParaRPr/>
          </a:p>
        </p:txBody>
      </p:sp>
      <p:sp>
        <p:nvSpPr>
          <p:cNvPr id="97" name="object 97"/>
          <p:cNvSpPr/>
          <p:nvPr/>
        </p:nvSpPr>
        <p:spPr>
          <a:xfrm>
            <a:off x="384328" y="1532244"/>
            <a:ext cx="47624" cy="71445"/>
          </a:xfrm>
          <a:custGeom>
            <a:avLst/>
            <a:gdLst/>
            <a:ahLst/>
            <a:cxnLst/>
            <a:rect l="l" t="t" r="r" b="b"/>
            <a:pathLst>
              <a:path w="47624" h="71445">
                <a:moveTo>
                  <a:pt x="23812" y="0"/>
                </a:moveTo>
                <a:lnTo>
                  <a:pt x="0" y="71445"/>
                </a:lnTo>
                <a:lnTo>
                  <a:pt x="47624" y="71445"/>
                </a:lnTo>
                <a:lnTo>
                  <a:pt x="23812" y="0"/>
                </a:lnTo>
                <a:close/>
              </a:path>
            </a:pathLst>
          </a:custGeom>
          <a:solidFill>
            <a:srgbClr val="363639"/>
          </a:solidFill>
        </p:spPr>
        <p:txBody>
          <a:bodyPr wrap="square" lIns="0" tIns="0" rIns="0" bIns="0" rtlCol="0">
            <a:noAutofit/>
          </a:bodyPr>
          <a:lstStyle/>
          <a:p>
            <a:endParaRPr/>
          </a:p>
        </p:txBody>
      </p:sp>
      <p:sp>
        <p:nvSpPr>
          <p:cNvPr id="98" name="object 98"/>
          <p:cNvSpPr txBox="1"/>
          <p:nvPr/>
        </p:nvSpPr>
        <p:spPr>
          <a:xfrm>
            <a:off x="436279" y="1868326"/>
            <a:ext cx="81280" cy="109855"/>
          </a:xfrm>
          <a:prstGeom prst="rect">
            <a:avLst/>
          </a:prstGeom>
        </p:spPr>
        <p:txBody>
          <a:bodyPr vert="horz" wrap="square" lIns="0" tIns="0" rIns="0" bIns="0" rtlCol="0">
            <a:noAutofit/>
          </a:bodyPr>
          <a:lstStyle/>
          <a:p>
            <a:pPr marL="12694">
              <a:lnSpc>
                <a:spcPts val="860"/>
              </a:lnSpc>
            </a:pPr>
            <a:r>
              <a:rPr sz="800" dirty="0">
                <a:solidFill>
                  <a:srgbClr val="363639"/>
                </a:solidFill>
                <a:latin typeface="Arial"/>
                <a:cs typeface="Arial"/>
              </a:rPr>
              <a:t>+</a:t>
            </a:r>
            <a:endParaRPr sz="800">
              <a:latin typeface="Arial"/>
              <a:cs typeface="Arial"/>
            </a:endParaRPr>
          </a:p>
        </p:txBody>
      </p:sp>
      <p:sp>
        <p:nvSpPr>
          <p:cNvPr id="99" name="object 99"/>
          <p:cNvSpPr txBox="1"/>
          <p:nvPr/>
        </p:nvSpPr>
        <p:spPr>
          <a:xfrm>
            <a:off x="449221" y="2201063"/>
            <a:ext cx="57150" cy="109855"/>
          </a:xfrm>
          <a:prstGeom prst="rect">
            <a:avLst/>
          </a:prstGeom>
        </p:spPr>
        <p:txBody>
          <a:bodyPr vert="horz" wrap="square" lIns="0" tIns="0" rIns="0" bIns="0" rtlCol="0">
            <a:noAutofit/>
          </a:bodyPr>
          <a:lstStyle/>
          <a:p>
            <a:pPr marL="12694">
              <a:lnSpc>
                <a:spcPts val="860"/>
              </a:lnSpc>
            </a:pPr>
            <a:r>
              <a:rPr sz="800" dirty="0">
                <a:solidFill>
                  <a:srgbClr val="363639"/>
                </a:solidFill>
                <a:latin typeface="Arial"/>
                <a:cs typeface="Arial"/>
              </a:rPr>
              <a:t>-</a:t>
            </a:r>
            <a:endParaRPr sz="800">
              <a:latin typeface="Arial"/>
              <a:cs typeface="Arial"/>
            </a:endParaRPr>
          </a:p>
        </p:txBody>
      </p:sp>
      <p:sp>
        <p:nvSpPr>
          <p:cNvPr id="100" name="object 100"/>
          <p:cNvSpPr/>
          <p:nvPr/>
        </p:nvSpPr>
        <p:spPr>
          <a:xfrm>
            <a:off x="583531" y="1947178"/>
            <a:ext cx="0" cy="249376"/>
          </a:xfrm>
          <a:custGeom>
            <a:avLst/>
            <a:gdLst/>
            <a:ahLst/>
            <a:cxnLst/>
            <a:rect l="l" t="t" r="r" b="b"/>
            <a:pathLst>
              <a:path h="249376">
                <a:moveTo>
                  <a:pt x="0" y="0"/>
                </a:moveTo>
                <a:lnTo>
                  <a:pt x="0" y="249376"/>
                </a:lnTo>
              </a:path>
            </a:pathLst>
          </a:custGeom>
          <a:ln w="7937">
            <a:solidFill>
              <a:srgbClr val="363639"/>
            </a:solidFill>
          </a:ln>
        </p:spPr>
        <p:txBody>
          <a:bodyPr wrap="square" lIns="0" tIns="0" rIns="0" bIns="0" rtlCol="0">
            <a:noAutofit/>
          </a:bodyPr>
          <a:lstStyle/>
          <a:p>
            <a:endParaRPr/>
          </a:p>
        </p:txBody>
      </p:sp>
      <p:sp>
        <p:nvSpPr>
          <p:cNvPr id="101" name="object 101"/>
          <p:cNvSpPr/>
          <p:nvPr/>
        </p:nvSpPr>
        <p:spPr>
          <a:xfrm>
            <a:off x="559719" y="2188616"/>
            <a:ext cx="47624" cy="71437"/>
          </a:xfrm>
          <a:custGeom>
            <a:avLst/>
            <a:gdLst/>
            <a:ahLst/>
            <a:cxnLst/>
            <a:rect l="l" t="t" r="r" b="b"/>
            <a:pathLst>
              <a:path w="47624" h="71437">
                <a:moveTo>
                  <a:pt x="47624" y="0"/>
                </a:moveTo>
                <a:lnTo>
                  <a:pt x="0" y="0"/>
                </a:lnTo>
                <a:lnTo>
                  <a:pt x="23812" y="71437"/>
                </a:lnTo>
                <a:lnTo>
                  <a:pt x="47624" y="0"/>
                </a:lnTo>
                <a:close/>
              </a:path>
            </a:pathLst>
          </a:custGeom>
          <a:solidFill>
            <a:srgbClr val="363639"/>
          </a:solidFill>
        </p:spPr>
        <p:txBody>
          <a:bodyPr wrap="square" lIns="0" tIns="0" rIns="0" bIns="0" rtlCol="0">
            <a:noAutofit/>
          </a:bodyPr>
          <a:lstStyle/>
          <a:p>
            <a:endParaRPr/>
          </a:p>
        </p:txBody>
      </p:sp>
      <p:sp>
        <p:nvSpPr>
          <p:cNvPr id="102" name="object 102"/>
          <p:cNvSpPr/>
          <p:nvPr/>
        </p:nvSpPr>
        <p:spPr>
          <a:xfrm>
            <a:off x="294220" y="1994629"/>
            <a:ext cx="231850" cy="226723"/>
          </a:xfrm>
          <a:custGeom>
            <a:avLst/>
            <a:gdLst/>
            <a:ahLst/>
            <a:cxnLst/>
            <a:rect l="l" t="t" r="r" b="b"/>
            <a:pathLst>
              <a:path w="231850" h="226723">
                <a:moveTo>
                  <a:pt x="231850" y="113090"/>
                </a:moveTo>
                <a:lnTo>
                  <a:pt x="230916" y="98602"/>
                </a:lnTo>
                <a:lnTo>
                  <a:pt x="228191" y="84663"/>
                </a:lnTo>
                <a:lnTo>
                  <a:pt x="210409" y="47248"/>
                </a:lnTo>
                <a:lnTo>
                  <a:pt x="180616" y="18790"/>
                </a:lnTo>
                <a:lnTo>
                  <a:pt x="141896" y="2309"/>
                </a:lnTo>
                <a:lnTo>
                  <a:pt x="127538" y="0"/>
                </a:lnTo>
                <a:lnTo>
                  <a:pt x="111091" y="704"/>
                </a:lnTo>
                <a:lnTo>
                  <a:pt x="67150" y="12026"/>
                </a:lnTo>
                <a:lnTo>
                  <a:pt x="32754" y="35130"/>
                </a:lnTo>
                <a:lnTo>
                  <a:pt x="9752" y="67407"/>
                </a:lnTo>
                <a:lnTo>
                  <a:pt x="0" y="106246"/>
                </a:lnTo>
                <a:lnTo>
                  <a:pt x="835" y="121750"/>
                </a:lnTo>
                <a:lnTo>
                  <a:pt x="13097" y="163542"/>
                </a:lnTo>
                <a:lnTo>
                  <a:pt x="37790" y="196485"/>
                </a:lnTo>
                <a:lnTo>
                  <a:pt x="72085" y="218304"/>
                </a:lnTo>
                <a:lnTo>
                  <a:pt x="113153" y="226723"/>
                </a:lnTo>
                <a:lnTo>
                  <a:pt x="128342" y="225836"/>
                </a:lnTo>
                <a:lnTo>
                  <a:pt x="169704" y="213310"/>
                </a:lnTo>
                <a:lnTo>
                  <a:pt x="202593" y="188257"/>
                </a:lnTo>
                <a:lnTo>
                  <a:pt x="224233" y="153596"/>
                </a:lnTo>
                <a:lnTo>
                  <a:pt x="231039" y="126591"/>
                </a:lnTo>
                <a:lnTo>
                  <a:pt x="231850" y="113090"/>
                </a:lnTo>
                <a:close/>
              </a:path>
            </a:pathLst>
          </a:custGeom>
          <a:ln w="3968">
            <a:solidFill>
              <a:srgbClr val="363639"/>
            </a:solidFill>
          </a:ln>
        </p:spPr>
        <p:txBody>
          <a:bodyPr wrap="square" lIns="0" tIns="0" rIns="0" bIns="0" rtlCol="0">
            <a:noAutofit/>
          </a:bodyPr>
          <a:lstStyle/>
          <a:p>
            <a:endParaRPr/>
          </a:p>
        </p:txBody>
      </p:sp>
      <p:sp>
        <p:nvSpPr>
          <p:cNvPr id="103" name="object 103"/>
          <p:cNvSpPr/>
          <p:nvPr/>
        </p:nvSpPr>
        <p:spPr>
          <a:xfrm>
            <a:off x="1992793" y="1715997"/>
            <a:ext cx="66298" cy="67715"/>
          </a:xfrm>
          <a:custGeom>
            <a:avLst/>
            <a:gdLst/>
            <a:ahLst/>
            <a:cxnLst/>
            <a:rect l="l" t="t" r="r" b="b"/>
            <a:pathLst>
              <a:path w="66298" h="67715">
                <a:moveTo>
                  <a:pt x="66298" y="32932"/>
                </a:moveTo>
                <a:lnTo>
                  <a:pt x="63409" y="18715"/>
                </a:lnTo>
                <a:lnTo>
                  <a:pt x="55572" y="7304"/>
                </a:lnTo>
                <a:lnTo>
                  <a:pt x="44031" y="0"/>
                </a:lnTo>
                <a:lnTo>
                  <a:pt x="26628" y="1070"/>
                </a:lnTo>
                <a:lnTo>
                  <a:pt x="13478" y="6335"/>
                </a:lnTo>
                <a:lnTo>
                  <a:pt x="4596" y="14914"/>
                </a:lnTo>
                <a:lnTo>
                  <a:pt x="0" y="25924"/>
                </a:lnTo>
                <a:lnTo>
                  <a:pt x="1943" y="42620"/>
                </a:lnTo>
                <a:lnTo>
                  <a:pt x="8124" y="55409"/>
                </a:lnTo>
                <a:lnTo>
                  <a:pt x="17599" y="63902"/>
                </a:lnTo>
                <a:lnTo>
                  <a:pt x="29424" y="67715"/>
                </a:lnTo>
                <a:lnTo>
                  <a:pt x="44380" y="65084"/>
                </a:lnTo>
                <a:lnTo>
                  <a:pt x="56014" y="57681"/>
                </a:lnTo>
                <a:lnTo>
                  <a:pt x="63571" y="46637"/>
                </a:lnTo>
                <a:lnTo>
                  <a:pt x="66298" y="33085"/>
                </a:lnTo>
                <a:lnTo>
                  <a:pt x="66298" y="32932"/>
                </a:lnTo>
                <a:close/>
              </a:path>
            </a:pathLst>
          </a:custGeom>
          <a:ln w="3968">
            <a:solidFill>
              <a:srgbClr val="363639"/>
            </a:solidFill>
          </a:ln>
        </p:spPr>
        <p:txBody>
          <a:bodyPr wrap="square" lIns="0" tIns="0" rIns="0" bIns="0" rtlCol="0">
            <a:noAutofit/>
          </a:bodyPr>
          <a:lstStyle/>
          <a:p>
            <a:endParaRPr/>
          </a:p>
        </p:txBody>
      </p:sp>
      <p:sp>
        <p:nvSpPr>
          <p:cNvPr id="104" name="object 104"/>
          <p:cNvSpPr/>
          <p:nvPr/>
        </p:nvSpPr>
        <p:spPr>
          <a:xfrm>
            <a:off x="1992919" y="1645836"/>
            <a:ext cx="66308" cy="67722"/>
          </a:xfrm>
          <a:custGeom>
            <a:avLst/>
            <a:gdLst/>
            <a:ahLst/>
            <a:cxnLst/>
            <a:rect l="l" t="t" r="r" b="b"/>
            <a:pathLst>
              <a:path w="66308" h="67722">
                <a:moveTo>
                  <a:pt x="66308" y="32941"/>
                </a:moveTo>
                <a:lnTo>
                  <a:pt x="63419" y="18721"/>
                </a:lnTo>
                <a:lnTo>
                  <a:pt x="55583" y="7308"/>
                </a:lnTo>
                <a:lnTo>
                  <a:pt x="44045" y="0"/>
                </a:lnTo>
                <a:lnTo>
                  <a:pt x="26640" y="1065"/>
                </a:lnTo>
                <a:lnTo>
                  <a:pt x="13487" y="6324"/>
                </a:lnTo>
                <a:lnTo>
                  <a:pt x="4602" y="14897"/>
                </a:lnTo>
                <a:lnTo>
                  <a:pt x="0" y="25904"/>
                </a:lnTo>
                <a:lnTo>
                  <a:pt x="1938" y="42609"/>
                </a:lnTo>
                <a:lnTo>
                  <a:pt x="8113" y="55403"/>
                </a:lnTo>
                <a:lnTo>
                  <a:pt x="17580" y="63902"/>
                </a:lnTo>
                <a:lnTo>
                  <a:pt x="29396" y="67722"/>
                </a:lnTo>
                <a:lnTo>
                  <a:pt x="44359" y="65095"/>
                </a:lnTo>
                <a:lnTo>
                  <a:pt x="56002" y="57700"/>
                </a:lnTo>
                <a:lnTo>
                  <a:pt x="63570" y="46668"/>
                </a:lnTo>
                <a:lnTo>
                  <a:pt x="66308" y="33127"/>
                </a:lnTo>
                <a:lnTo>
                  <a:pt x="66308" y="32941"/>
                </a:lnTo>
                <a:close/>
              </a:path>
            </a:pathLst>
          </a:custGeom>
          <a:ln w="3968">
            <a:solidFill>
              <a:srgbClr val="363639"/>
            </a:solidFill>
          </a:ln>
        </p:spPr>
        <p:txBody>
          <a:bodyPr wrap="square" lIns="0" tIns="0" rIns="0" bIns="0" rtlCol="0">
            <a:noAutofit/>
          </a:bodyPr>
          <a:lstStyle/>
          <a:p>
            <a:endParaRPr/>
          </a:p>
        </p:txBody>
      </p:sp>
      <p:sp>
        <p:nvSpPr>
          <p:cNvPr id="105" name="object 105"/>
          <p:cNvSpPr/>
          <p:nvPr/>
        </p:nvSpPr>
        <p:spPr>
          <a:xfrm>
            <a:off x="1993042" y="1575683"/>
            <a:ext cx="66295" cy="67712"/>
          </a:xfrm>
          <a:custGeom>
            <a:avLst/>
            <a:gdLst/>
            <a:ahLst/>
            <a:cxnLst/>
            <a:rect l="l" t="t" r="r" b="b"/>
            <a:pathLst>
              <a:path w="66295" h="67712">
                <a:moveTo>
                  <a:pt x="66295" y="32944"/>
                </a:moveTo>
                <a:lnTo>
                  <a:pt x="63407" y="18721"/>
                </a:lnTo>
                <a:lnTo>
                  <a:pt x="55573" y="7307"/>
                </a:lnTo>
                <a:lnTo>
                  <a:pt x="44037" y="0"/>
                </a:lnTo>
                <a:lnTo>
                  <a:pt x="26634" y="1067"/>
                </a:lnTo>
                <a:lnTo>
                  <a:pt x="13483" y="6329"/>
                </a:lnTo>
                <a:lnTo>
                  <a:pt x="4600" y="14906"/>
                </a:lnTo>
                <a:lnTo>
                  <a:pt x="0" y="25915"/>
                </a:lnTo>
                <a:lnTo>
                  <a:pt x="1941" y="42619"/>
                </a:lnTo>
                <a:lnTo>
                  <a:pt x="8120" y="55408"/>
                </a:lnTo>
                <a:lnTo>
                  <a:pt x="17593" y="63900"/>
                </a:lnTo>
                <a:lnTo>
                  <a:pt x="29415" y="67712"/>
                </a:lnTo>
                <a:lnTo>
                  <a:pt x="44376" y="65083"/>
                </a:lnTo>
                <a:lnTo>
                  <a:pt x="56012" y="57683"/>
                </a:lnTo>
                <a:lnTo>
                  <a:pt x="63570" y="46642"/>
                </a:lnTo>
                <a:lnTo>
                  <a:pt x="66295" y="33090"/>
                </a:lnTo>
                <a:lnTo>
                  <a:pt x="66295" y="32944"/>
                </a:lnTo>
                <a:close/>
              </a:path>
            </a:pathLst>
          </a:custGeom>
          <a:ln w="3968">
            <a:solidFill>
              <a:srgbClr val="363639"/>
            </a:solidFill>
          </a:ln>
        </p:spPr>
        <p:txBody>
          <a:bodyPr wrap="square" lIns="0" tIns="0" rIns="0" bIns="0" rtlCol="0">
            <a:noAutofit/>
          </a:bodyPr>
          <a:lstStyle/>
          <a:p>
            <a:endParaRPr/>
          </a:p>
        </p:txBody>
      </p:sp>
      <p:sp>
        <p:nvSpPr>
          <p:cNvPr id="106" name="object 106"/>
          <p:cNvSpPr/>
          <p:nvPr/>
        </p:nvSpPr>
        <p:spPr>
          <a:xfrm>
            <a:off x="1993163" y="1506539"/>
            <a:ext cx="66308" cy="67724"/>
          </a:xfrm>
          <a:custGeom>
            <a:avLst/>
            <a:gdLst/>
            <a:ahLst/>
            <a:cxnLst/>
            <a:rect l="l" t="t" r="r" b="b"/>
            <a:pathLst>
              <a:path w="66308" h="67724">
                <a:moveTo>
                  <a:pt x="66308" y="32944"/>
                </a:moveTo>
                <a:lnTo>
                  <a:pt x="63418" y="18721"/>
                </a:lnTo>
                <a:lnTo>
                  <a:pt x="55580" y="7307"/>
                </a:lnTo>
                <a:lnTo>
                  <a:pt x="44044" y="0"/>
                </a:lnTo>
                <a:lnTo>
                  <a:pt x="26645" y="1066"/>
                </a:lnTo>
                <a:lnTo>
                  <a:pt x="13492" y="6327"/>
                </a:lnTo>
                <a:lnTo>
                  <a:pt x="4604" y="14902"/>
                </a:lnTo>
                <a:lnTo>
                  <a:pt x="0" y="25910"/>
                </a:lnTo>
                <a:lnTo>
                  <a:pt x="1940" y="42611"/>
                </a:lnTo>
                <a:lnTo>
                  <a:pt x="8117" y="55404"/>
                </a:lnTo>
                <a:lnTo>
                  <a:pt x="17587" y="63902"/>
                </a:lnTo>
                <a:lnTo>
                  <a:pt x="29403" y="67724"/>
                </a:lnTo>
                <a:lnTo>
                  <a:pt x="44364" y="65097"/>
                </a:lnTo>
                <a:lnTo>
                  <a:pt x="56005" y="57702"/>
                </a:lnTo>
                <a:lnTo>
                  <a:pt x="63571" y="46667"/>
                </a:lnTo>
                <a:lnTo>
                  <a:pt x="66308" y="33125"/>
                </a:lnTo>
                <a:lnTo>
                  <a:pt x="66308" y="32944"/>
                </a:lnTo>
                <a:close/>
              </a:path>
            </a:pathLst>
          </a:custGeom>
          <a:ln w="3968">
            <a:solidFill>
              <a:srgbClr val="363639"/>
            </a:solidFill>
          </a:ln>
        </p:spPr>
        <p:txBody>
          <a:bodyPr wrap="square" lIns="0" tIns="0" rIns="0" bIns="0" rtlCol="0">
            <a:noAutofit/>
          </a:bodyPr>
          <a:lstStyle/>
          <a:p>
            <a:endParaRPr/>
          </a:p>
        </p:txBody>
      </p:sp>
      <p:sp>
        <p:nvSpPr>
          <p:cNvPr id="107" name="object 107"/>
          <p:cNvSpPr/>
          <p:nvPr/>
        </p:nvSpPr>
        <p:spPr>
          <a:xfrm>
            <a:off x="2045677" y="1492477"/>
            <a:ext cx="0" cy="299703"/>
          </a:xfrm>
          <a:custGeom>
            <a:avLst/>
            <a:gdLst/>
            <a:ahLst/>
            <a:cxnLst/>
            <a:rect l="l" t="t" r="r" b="b"/>
            <a:pathLst>
              <a:path h="299703">
                <a:moveTo>
                  <a:pt x="0" y="0"/>
                </a:moveTo>
                <a:lnTo>
                  <a:pt x="0" y="299703"/>
                </a:lnTo>
              </a:path>
            </a:pathLst>
          </a:custGeom>
          <a:ln w="37322">
            <a:solidFill>
              <a:srgbClr val="FFFFFF"/>
            </a:solidFill>
          </a:ln>
        </p:spPr>
        <p:txBody>
          <a:bodyPr wrap="square" lIns="0" tIns="0" rIns="0" bIns="0" rtlCol="0">
            <a:noAutofit/>
          </a:bodyPr>
          <a:lstStyle/>
          <a:p>
            <a:endParaRPr/>
          </a:p>
        </p:txBody>
      </p:sp>
      <p:sp>
        <p:nvSpPr>
          <p:cNvPr id="108" name="object 108"/>
          <p:cNvSpPr/>
          <p:nvPr/>
        </p:nvSpPr>
        <p:spPr>
          <a:xfrm>
            <a:off x="2026371" y="1429042"/>
            <a:ext cx="0" cy="71673"/>
          </a:xfrm>
          <a:custGeom>
            <a:avLst/>
            <a:gdLst/>
            <a:ahLst/>
            <a:cxnLst/>
            <a:rect l="l" t="t" r="r" b="b"/>
            <a:pathLst>
              <a:path h="71673">
                <a:moveTo>
                  <a:pt x="0" y="71673"/>
                </a:moveTo>
                <a:lnTo>
                  <a:pt x="0" y="0"/>
                </a:lnTo>
              </a:path>
            </a:pathLst>
          </a:custGeom>
          <a:solidFill>
            <a:srgbClr val="FFFFFF"/>
          </a:solidFill>
        </p:spPr>
        <p:txBody>
          <a:bodyPr wrap="square" lIns="0" tIns="0" rIns="0" bIns="0" rtlCol="0">
            <a:noAutofit/>
          </a:bodyPr>
          <a:lstStyle/>
          <a:p>
            <a:endParaRPr/>
          </a:p>
        </p:txBody>
      </p:sp>
      <p:sp>
        <p:nvSpPr>
          <p:cNvPr id="109" name="object 109"/>
          <p:cNvSpPr/>
          <p:nvPr/>
        </p:nvSpPr>
        <p:spPr>
          <a:xfrm>
            <a:off x="2026371" y="1429042"/>
            <a:ext cx="0" cy="71673"/>
          </a:xfrm>
          <a:custGeom>
            <a:avLst/>
            <a:gdLst/>
            <a:ahLst/>
            <a:cxnLst/>
            <a:rect l="l" t="t" r="r" b="b"/>
            <a:pathLst>
              <a:path h="71673">
                <a:moveTo>
                  <a:pt x="0" y="71673"/>
                </a:moveTo>
                <a:lnTo>
                  <a:pt x="0" y="0"/>
                </a:lnTo>
              </a:path>
            </a:pathLst>
          </a:custGeom>
          <a:ln w="3968">
            <a:solidFill>
              <a:srgbClr val="363639"/>
            </a:solidFill>
          </a:ln>
        </p:spPr>
        <p:txBody>
          <a:bodyPr wrap="square" lIns="0" tIns="0" rIns="0" bIns="0" rtlCol="0">
            <a:noAutofit/>
          </a:bodyPr>
          <a:lstStyle/>
          <a:p>
            <a:endParaRPr/>
          </a:p>
        </p:txBody>
      </p:sp>
      <p:sp>
        <p:nvSpPr>
          <p:cNvPr id="110" name="object 110"/>
          <p:cNvSpPr/>
          <p:nvPr/>
        </p:nvSpPr>
        <p:spPr>
          <a:xfrm>
            <a:off x="2026371" y="1787408"/>
            <a:ext cx="0" cy="67208"/>
          </a:xfrm>
          <a:custGeom>
            <a:avLst/>
            <a:gdLst/>
            <a:ahLst/>
            <a:cxnLst/>
            <a:rect l="l" t="t" r="r" b="b"/>
            <a:pathLst>
              <a:path h="67208">
                <a:moveTo>
                  <a:pt x="0" y="0"/>
                </a:moveTo>
                <a:lnTo>
                  <a:pt x="0" y="67208"/>
                </a:lnTo>
              </a:path>
            </a:pathLst>
          </a:custGeom>
          <a:solidFill>
            <a:srgbClr val="FFFFFF"/>
          </a:solidFill>
        </p:spPr>
        <p:txBody>
          <a:bodyPr wrap="square" lIns="0" tIns="0" rIns="0" bIns="0" rtlCol="0">
            <a:noAutofit/>
          </a:bodyPr>
          <a:lstStyle/>
          <a:p>
            <a:endParaRPr/>
          </a:p>
        </p:txBody>
      </p:sp>
      <p:sp>
        <p:nvSpPr>
          <p:cNvPr id="111" name="object 111"/>
          <p:cNvSpPr/>
          <p:nvPr/>
        </p:nvSpPr>
        <p:spPr>
          <a:xfrm>
            <a:off x="2026371" y="1787408"/>
            <a:ext cx="0" cy="67208"/>
          </a:xfrm>
          <a:custGeom>
            <a:avLst/>
            <a:gdLst/>
            <a:ahLst/>
            <a:cxnLst/>
            <a:rect l="l" t="t" r="r" b="b"/>
            <a:pathLst>
              <a:path h="67208">
                <a:moveTo>
                  <a:pt x="0" y="0"/>
                </a:moveTo>
                <a:lnTo>
                  <a:pt x="0" y="67208"/>
                </a:lnTo>
              </a:path>
            </a:pathLst>
          </a:custGeom>
          <a:ln w="3968">
            <a:solidFill>
              <a:srgbClr val="363639"/>
            </a:solidFill>
          </a:ln>
        </p:spPr>
        <p:txBody>
          <a:bodyPr wrap="square" lIns="0" tIns="0" rIns="0" bIns="0" rtlCol="0">
            <a:noAutofit/>
          </a:bodyPr>
          <a:lstStyle/>
          <a:p>
            <a:endParaRPr/>
          </a:p>
        </p:txBody>
      </p:sp>
      <p:sp>
        <p:nvSpPr>
          <p:cNvPr id="112" name="object 112"/>
          <p:cNvSpPr/>
          <p:nvPr/>
        </p:nvSpPr>
        <p:spPr>
          <a:xfrm>
            <a:off x="2002977" y="1849511"/>
            <a:ext cx="47624" cy="47624"/>
          </a:xfrm>
          <a:custGeom>
            <a:avLst/>
            <a:gdLst/>
            <a:ahLst/>
            <a:cxnLst/>
            <a:rect l="l" t="t" r="r" b="b"/>
            <a:pathLst>
              <a:path w="47624" h="47624">
                <a:moveTo>
                  <a:pt x="0" y="23812"/>
                </a:moveTo>
                <a:lnTo>
                  <a:pt x="47624" y="23812"/>
                </a:lnTo>
              </a:path>
            </a:pathLst>
          </a:custGeom>
          <a:ln w="48894">
            <a:solidFill>
              <a:srgbClr val="FFFFFF"/>
            </a:solidFill>
          </a:ln>
        </p:spPr>
        <p:txBody>
          <a:bodyPr wrap="square" lIns="0" tIns="0" rIns="0" bIns="0" rtlCol="0">
            <a:noAutofit/>
          </a:bodyPr>
          <a:lstStyle/>
          <a:p>
            <a:endParaRPr/>
          </a:p>
        </p:txBody>
      </p:sp>
      <p:sp>
        <p:nvSpPr>
          <p:cNvPr id="113" name="object 113"/>
          <p:cNvSpPr/>
          <p:nvPr/>
        </p:nvSpPr>
        <p:spPr>
          <a:xfrm>
            <a:off x="2000599" y="1873323"/>
            <a:ext cx="52387" cy="0"/>
          </a:xfrm>
          <a:custGeom>
            <a:avLst/>
            <a:gdLst/>
            <a:ahLst/>
            <a:cxnLst/>
            <a:rect l="l" t="t" r="r" b="b"/>
            <a:pathLst>
              <a:path w="52387">
                <a:moveTo>
                  <a:pt x="0" y="0"/>
                </a:moveTo>
                <a:lnTo>
                  <a:pt x="52387" y="0"/>
                </a:lnTo>
              </a:path>
            </a:pathLst>
          </a:custGeom>
          <a:ln w="53657">
            <a:solidFill>
              <a:srgbClr val="4A4343"/>
            </a:solidFill>
          </a:ln>
        </p:spPr>
        <p:txBody>
          <a:bodyPr wrap="square" lIns="0" tIns="0" rIns="0" bIns="0" rtlCol="0">
            <a:noAutofit/>
          </a:bodyPr>
          <a:lstStyle/>
          <a:p>
            <a:endParaRPr/>
          </a:p>
        </p:txBody>
      </p:sp>
      <p:sp>
        <p:nvSpPr>
          <p:cNvPr id="114" name="object 114"/>
          <p:cNvSpPr/>
          <p:nvPr/>
        </p:nvSpPr>
        <p:spPr>
          <a:xfrm>
            <a:off x="2002977" y="1849511"/>
            <a:ext cx="0" cy="0"/>
          </a:xfrm>
          <a:custGeom>
            <a:avLst/>
            <a:gdLst/>
            <a:ahLst/>
            <a:cxnLst/>
            <a:rect l="l" t="t" r="r" b="b"/>
            <a:pathLst>
              <a:path>
                <a:moveTo>
                  <a:pt x="0" y="0"/>
                </a:moveTo>
                <a:lnTo>
                  <a:pt x="0" y="0"/>
                </a:lnTo>
              </a:path>
            </a:pathLst>
          </a:custGeom>
          <a:ln w="4762">
            <a:solidFill>
              <a:srgbClr val="4A4343"/>
            </a:solidFill>
          </a:ln>
        </p:spPr>
        <p:txBody>
          <a:bodyPr wrap="square" lIns="0" tIns="0" rIns="0" bIns="0" rtlCol="0">
            <a:noAutofit/>
          </a:bodyPr>
          <a:lstStyle/>
          <a:p>
            <a:endParaRPr/>
          </a:p>
        </p:txBody>
      </p:sp>
      <p:sp>
        <p:nvSpPr>
          <p:cNvPr id="115" name="object 115"/>
          <p:cNvSpPr/>
          <p:nvPr/>
        </p:nvSpPr>
        <p:spPr>
          <a:xfrm>
            <a:off x="408860" y="1995106"/>
            <a:ext cx="0" cy="231832"/>
          </a:xfrm>
          <a:custGeom>
            <a:avLst/>
            <a:gdLst/>
            <a:ahLst/>
            <a:cxnLst/>
            <a:rect l="l" t="t" r="r" b="b"/>
            <a:pathLst>
              <a:path h="231832">
                <a:moveTo>
                  <a:pt x="0" y="0"/>
                </a:moveTo>
                <a:lnTo>
                  <a:pt x="0" y="231832"/>
                </a:lnTo>
              </a:path>
            </a:pathLst>
          </a:custGeom>
          <a:ln w="3968">
            <a:solidFill>
              <a:srgbClr val="363639"/>
            </a:solidFill>
          </a:ln>
        </p:spPr>
        <p:txBody>
          <a:bodyPr wrap="square" lIns="0" tIns="0" rIns="0" bIns="0" rtlCol="0">
            <a:noAutofit/>
          </a:bodyPr>
          <a:lstStyle/>
          <a:p>
            <a:endParaRPr/>
          </a:p>
        </p:txBody>
      </p:sp>
      <p:sp>
        <p:nvSpPr>
          <p:cNvPr id="116" name="object 116"/>
          <p:cNvSpPr txBox="1"/>
          <p:nvPr/>
        </p:nvSpPr>
        <p:spPr>
          <a:xfrm>
            <a:off x="836840" y="1582585"/>
            <a:ext cx="135890" cy="148590"/>
          </a:xfrm>
          <a:prstGeom prst="rect">
            <a:avLst/>
          </a:prstGeom>
        </p:spPr>
        <p:txBody>
          <a:bodyPr vert="horz" wrap="square" lIns="0" tIns="0" rIns="0" bIns="0" rtlCol="0">
            <a:noAutofit/>
          </a:bodyPr>
          <a:lstStyle/>
          <a:p>
            <a:pPr marL="12694"/>
            <a:r>
              <a:rPr sz="800" spc="10" dirty="0">
                <a:latin typeface="Times New Roman"/>
                <a:cs typeface="Times New Roman"/>
              </a:rPr>
              <a:t>R</a:t>
            </a:r>
            <a:r>
              <a:rPr sz="900" spc="22" baseline="-9259" dirty="0">
                <a:latin typeface="Times New Roman"/>
                <a:cs typeface="Times New Roman"/>
              </a:rPr>
              <a:t>1</a:t>
            </a:r>
            <a:endParaRPr sz="900" baseline="-9259">
              <a:latin typeface="Times New Roman"/>
              <a:cs typeface="Times New Roman"/>
            </a:endParaRPr>
          </a:p>
        </p:txBody>
      </p:sp>
      <p:sp>
        <p:nvSpPr>
          <p:cNvPr id="117" name="object 117"/>
          <p:cNvSpPr txBox="1"/>
          <p:nvPr/>
        </p:nvSpPr>
        <p:spPr>
          <a:xfrm>
            <a:off x="1480575" y="1863573"/>
            <a:ext cx="135890" cy="148590"/>
          </a:xfrm>
          <a:prstGeom prst="rect">
            <a:avLst/>
          </a:prstGeom>
        </p:spPr>
        <p:txBody>
          <a:bodyPr vert="horz" wrap="square" lIns="0" tIns="0" rIns="0" bIns="0" rtlCol="0">
            <a:noAutofit/>
          </a:bodyPr>
          <a:lstStyle/>
          <a:p>
            <a:pPr marL="12694"/>
            <a:r>
              <a:rPr sz="800" spc="10" dirty="0">
                <a:latin typeface="Times New Roman"/>
                <a:cs typeface="Times New Roman"/>
              </a:rPr>
              <a:t>R</a:t>
            </a:r>
            <a:r>
              <a:rPr sz="900" spc="22" baseline="-9259" dirty="0">
                <a:latin typeface="Times New Roman"/>
                <a:cs typeface="Times New Roman"/>
              </a:rPr>
              <a:t>2</a:t>
            </a:r>
            <a:endParaRPr sz="900" baseline="-9259">
              <a:latin typeface="Times New Roman"/>
              <a:cs typeface="Times New Roman"/>
            </a:endParaRPr>
          </a:p>
        </p:txBody>
      </p:sp>
      <p:sp>
        <p:nvSpPr>
          <p:cNvPr id="118" name="object 118"/>
          <p:cNvSpPr txBox="1"/>
          <p:nvPr/>
        </p:nvSpPr>
        <p:spPr>
          <a:xfrm>
            <a:off x="879431" y="2504129"/>
            <a:ext cx="94615" cy="139700"/>
          </a:xfrm>
          <a:prstGeom prst="rect">
            <a:avLst/>
          </a:prstGeom>
        </p:spPr>
        <p:txBody>
          <a:bodyPr vert="horz" wrap="square" lIns="0" tIns="0" rIns="0" bIns="0" rtlCol="0">
            <a:noAutofit/>
          </a:bodyPr>
          <a:lstStyle/>
          <a:p>
            <a:pPr marL="12694"/>
            <a:r>
              <a:rPr sz="800" spc="5" dirty="0">
                <a:latin typeface="Times New Roman"/>
                <a:cs typeface="Times New Roman"/>
              </a:rPr>
              <a:t>C</a:t>
            </a:r>
            <a:endParaRPr sz="800">
              <a:latin typeface="Times New Roman"/>
              <a:cs typeface="Times New Roman"/>
            </a:endParaRPr>
          </a:p>
        </p:txBody>
      </p:sp>
      <p:sp>
        <p:nvSpPr>
          <p:cNvPr id="119" name="object 119"/>
          <p:cNvSpPr txBox="1"/>
          <p:nvPr/>
        </p:nvSpPr>
        <p:spPr>
          <a:xfrm>
            <a:off x="1839432" y="1583376"/>
            <a:ext cx="84455" cy="139700"/>
          </a:xfrm>
          <a:prstGeom prst="rect">
            <a:avLst/>
          </a:prstGeom>
        </p:spPr>
        <p:txBody>
          <a:bodyPr vert="horz" wrap="square" lIns="0" tIns="0" rIns="0" bIns="0" rtlCol="0">
            <a:noAutofit/>
          </a:bodyPr>
          <a:lstStyle/>
          <a:p>
            <a:pPr marL="12694"/>
            <a:r>
              <a:rPr sz="800" spc="-30" dirty="0">
                <a:latin typeface="Times New Roman"/>
                <a:cs typeface="Times New Roman"/>
              </a:rPr>
              <a:t>L</a:t>
            </a:r>
            <a:endParaRPr sz="800">
              <a:latin typeface="Times New Roman"/>
              <a:cs typeface="Times New Roman"/>
            </a:endParaRPr>
          </a:p>
        </p:txBody>
      </p:sp>
      <p:sp>
        <p:nvSpPr>
          <p:cNvPr id="120" name="object 120"/>
          <p:cNvSpPr txBox="1"/>
          <p:nvPr/>
        </p:nvSpPr>
        <p:spPr>
          <a:xfrm>
            <a:off x="606230" y="2015286"/>
            <a:ext cx="146685" cy="146050"/>
          </a:xfrm>
          <a:prstGeom prst="rect">
            <a:avLst/>
          </a:prstGeom>
        </p:spPr>
        <p:txBody>
          <a:bodyPr vert="horz" wrap="square" lIns="0" tIns="0" rIns="0" bIns="0" rtlCol="0">
            <a:noAutofit/>
          </a:bodyPr>
          <a:lstStyle/>
          <a:p>
            <a:pPr marL="12694"/>
            <a:r>
              <a:rPr sz="1400" spc="-30" baseline="6172" dirty="0">
                <a:latin typeface="Arial"/>
                <a:cs typeface="Arial"/>
              </a:rPr>
              <a:t>U</a:t>
            </a:r>
            <a:r>
              <a:rPr sz="600" spc="15" dirty="0">
                <a:latin typeface="Times New Roman"/>
                <a:cs typeface="Times New Roman"/>
              </a:rPr>
              <a:t>0</a:t>
            </a:r>
            <a:endParaRPr sz="600">
              <a:latin typeface="Times New Roman"/>
              <a:cs typeface="Times New Roman"/>
            </a:endParaRPr>
          </a:p>
        </p:txBody>
      </p:sp>
      <p:sp>
        <p:nvSpPr>
          <p:cNvPr id="121" name="object 121"/>
          <p:cNvSpPr txBox="1"/>
          <p:nvPr/>
        </p:nvSpPr>
        <p:spPr>
          <a:xfrm>
            <a:off x="446067" y="1508401"/>
            <a:ext cx="93345" cy="146050"/>
          </a:xfrm>
          <a:prstGeom prst="rect">
            <a:avLst/>
          </a:prstGeom>
        </p:spPr>
        <p:txBody>
          <a:bodyPr vert="horz" wrap="square" lIns="0" tIns="0" rIns="0" bIns="0" rtlCol="0">
            <a:noAutofit/>
          </a:bodyPr>
          <a:lstStyle/>
          <a:p>
            <a:pPr marL="12694"/>
            <a:r>
              <a:rPr sz="1400" spc="15" baseline="6172" dirty="0">
                <a:latin typeface="Arial"/>
                <a:cs typeface="Arial"/>
              </a:rPr>
              <a:t>i</a:t>
            </a:r>
            <a:r>
              <a:rPr sz="600" spc="15" dirty="0">
                <a:latin typeface="Times New Roman"/>
                <a:cs typeface="Times New Roman"/>
              </a:rPr>
              <a:t>0</a:t>
            </a:r>
            <a:endParaRPr sz="600">
              <a:latin typeface="Times New Roman"/>
              <a:cs typeface="Times New Roman"/>
            </a:endParaRPr>
          </a:p>
        </p:txBody>
      </p:sp>
      <p:sp>
        <p:nvSpPr>
          <p:cNvPr id="122" name="object 122"/>
          <p:cNvSpPr txBox="1"/>
          <p:nvPr/>
        </p:nvSpPr>
        <p:spPr>
          <a:xfrm>
            <a:off x="1253930" y="1530576"/>
            <a:ext cx="977265" cy="130810"/>
          </a:xfrm>
          <a:prstGeom prst="rect">
            <a:avLst/>
          </a:prstGeom>
        </p:spPr>
        <p:txBody>
          <a:bodyPr vert="horz" wrap="square" lIns="0" tIns="0" rIns="0" bIns="0" rtlCol="0">
            <a:noAutofit/>
          </a:bodyPr>
          <a:lstStyle/>
          <a:p>
            <a:pPr marL="12694">
              <a:lnSpc>
                <a:spcPts val="1030"/>
              </a:lnSpc>
              <a:tabLst>
                <a:tab pos="903167" algn="l"/>
              </a:tabLst>
            </a:pPr>
            <a:r>
              <a:rPr sz="900" spc="-30" dirty="0">
                <a:latin typeface="Arial"/>
                <a:cs typeface="Arial"/>
              </a:rPr>
              <a:t>u	</a:t>
            </a:r>
            <a:r>
              <a:rPr sz="1400" spc="-44" baseline="3086" dirty="0">
                <a:latin typeface="Arial"/>
                <a:cs typeface="Arial"/>
              </a:rPr>
              <a:t>u</a:t>
            </a:r>
            <a:endParaRPr sz="1400" baseline="3086">
              <a:latin typeface="Arial"/>
              <a:cs typeface="Arial"/>
            </a:endParaRPr>
          </a:p>
        </p:txBody>
      </p:sp>
      <p:sp>
        <p:nvSpPr>
          <p:cNvPr id="123" name="object 123"/>
          <p:cNvSpPr txBox="1"/>
          <p:nvPr/>
        </p:nvSpPr>
        <p:spPr>
          <a:xfrm>
            <a:off x="1314890" y="1580868"/>
            <a:ext cx="960755" cy="107950"/>
          </a:xfrm>
          <a:prstGeom prst="rect">
            <a:avLst/>
          </a:prstGeom>
        </p:spPr>
        <p:txBody>
          <a:bodyPr vert="horz" wrap="square" lIns="0" tIns="0" rIns="0" bIns="0" rtlCol="0">
            <a:noAutofit/>
          </a:bodyPr>
          <a:lstStyle/>
          <a:p>
            <a:pPr marL="12694">
              <a:tabLst>
                <a:tab pos="903167" algn="l"/>
              </a:tabLst>
            </a:pPr>
            <a:r>
              <a:rPr sz="600" spc="15" dirty="0">
                <a:latin typeface="Times New Roman"/>
                <a:cs typeface="Times New Roman"/>
              </a:rPr>
              <a:t>1	</a:t>
            </a:r>
            <a:r>
              <a:rPr sz="600" spc="-25" dirty="0">
                <a:latin typeface="Times New Roman"/>
                <a:cs typeface="Times New Roman"/>
              </a:rPr>
              <a:t>L</a:t>
            </a:r>
            <a:endParaRPr sz="600">
              <a:latin typeface="Times New Roman"/>
              <a:cs typeface="Times New Roman"/>
            </a:endParaRPr>
          </a:p>
        </p:txBody>
      </p:sp>
      <p:sp>
        <p:nvSpPr>
          <p:cNvPr id="124" name="object 124"/>
          <p:cNvSpPr txBox="1"/>
          <p:nvPr/>
        </p:nvSpPr>
        <p:spPr>
          <a:xfrm>
            <a:off x="1141389" y="1189265"/>
            <a:ext cx="1028700" cy="160020"/>
          </a:xfrm>
          <a:prstGeom prst="rect">
            <a:avLst/>
          </a:prstGeom>
        </p:spPr>
        <p:txBody>
          <a:bodyPr vert="horz" wrap="square" lIns="0" tIns="0" rIns="0" bIns="0" rtlCol="0">
            <a:noAutofit/>
          </a:bodyPr>
          <a:lstStyle/>
          <a:p>
            <a:pPr marL="12694">
              <a:tabLst>
                <a:tab pos="943786" algn="l"/>
              </a:tabLst>
            </a:pPr>
            <a:r>
              <a:rPr sz="900" spc="10" dirty="0">
                <a:latin typeface="Arial"/>
                <a:cs typeface="Arial"/>
              </a:rPr>
              <a:t>i</a:t>
            </a:r>
            <a:r>
              <a:rPr sz="900" spc="22" baseline="-9259" dirty="0">
                <a:latin typeface="Times New Roman"/>
                <a:cs typeface="Times New Roman"/>
              </a:rPr>
              <a:t>1	</a:t>
            </a:r>
            <a:r>
              <a:rPr sz="900" spc="10" dirty="0">
                <a:latin typeface="Arial"/>
                <a:cs typeface="Arial"/>
              </a:rPr>
              <a:t>i</a:t>
            </a:r>
            <a:r>
              <a:rPr sz="900" spc="-37" baseline="-9259" dirty="0">
                <a:latin typeface="Times New Roman"/>
                <a:cs typeface="Times New Roman"/>
              </a:rPr>
              <a:t>L</a:t>
            </a:r>
            <a:endParaRPr sz="900" baseline="-9259">
              <a:latin typeface="Times New Roman"/>
              <a:cs typeface="Times New Roman"/>
            </a:endParaRPr>
          </a:p>
        </p:txBody>
      </p:sp>
      <p:sp>
        <p:nvSpPr>
          <p:cNvPr id="125" name="object 125"/>
          <p:cNvSpPr txBox="1"/>
          <p:nvPr/>
        </p:nvSpPr>
        <p:spPr>
          <a:xfrm>
            <a:off x="1485700" y="2240159"/>
            <a:ext cx="127000" cy="146050"/>
          </a:xfrm>
          <a:prstGeom prst="rect">
            <a:avLst/>
          </a:prstGeom>
        </p:spPr>
        <p:txBody>
          <a:bodyPr vert="horz" wrap="square" lIns="0" tIns="0" rIns="0" bIns="0" rtlCol="0">
            <a:noAutofit/>
          </a:bodyPr>
          <a:lstStyle/>
          <a:p>
            <a:pPr marL="12694"/>
            <a:r>
              <a:rPr sz="1400" spc="-44" baseline="6172" dirty="0">
                <a:latin typeface="Arial"/>
                <a:cs typeface="Arial"/>
              </a:rPr>
              <a:t>u</a:t>
            </a:r>
            <a:r>
              <a:rPr sz="600" spc="15" dirty="0">
                <a:latin typeface="Times New Roman"/>
                <a:cs typeface="Times New Roman"/>
              </a:rPr>
              <a:t>2</a:t>
            </a:r>
            <a:endParaRPr sz="600">
              <a:latin typeface="Times New Roman"/>
              <a:cs typeface="Times New Roman"/>
            </a:endParaRPr>
          </a:p>
        </p:txBody>
      </p:sp>
      <p:sp>
        <p:nvSpPr>
          <p:cNvPr id="126" name="object 126"/>
          <p:cNvSpPr txBox="1"/>
          <p:nvPr/>
        </p:nvSpPr>
        <p:spPr>
          <a:xfrm>
            <a:off x="1155676" y="1936817"/>
            <a:ext cx="53340" cy="130810"/>
          </a:xfrm>
          <a:prstGeom prst="rect">
            <a:avLst/>
          </a:prstGeom>
        </p:spPr>
        <p:txBody>
          <a:bodyPr vert="horz" wrap="square" lIns="0" tIns="0" rIns="0" bIns="0" rtlCol="0">
            <a:noAutofit/>
          </a:bodyPr>
          <a:lstStyle/>
          <a:p>
            <a:pPr marL="12694">
              <a:lnSpc>
                <a:spcPts val="1030"/>
              </a:lnSpc>
            </a:pPr>
            <a:r>
              <a:rPr sz="900" spc="15" dirty="0">
                <a:latin typeface="Arial"/>
                <a:cs typeface="Arial"/>
              </a:rPr>
              <a:t>i</a:t>
            </a:r>
            <a:endParaRPr sz="900">
              <a:latin typeface="Arial"/>
              <a:cs typeface="Arial"/>
            </a:endParaRPr>
          </a:p>
        </p:txBody>
      </p:sp>
      <p:sp>
        <p:nvSpPr>
          <p:cNvPr id="127" name="object 127"/>
          <p:cNvSpPr txBox="1"/>
          <p:nvPr/>
        </p:nvSpPr>
        <p:spPr>
          <a:xfrm>
            <a:off x="1183108" y="1987110"/>
            <a:ext cx="66040" cy="107950"/>
          </a:xfrm>
          <a:prstGeom prst="rect">
            <a:avLst/>
          </a:prstGeom>
        </p:spPr>
        <p:txBody>
          <a:bodyPr vert="horz" wrap="square" lIns="0" tIns="0" rIns="0" bIns="0" rtlCol="0">
            <a:noAutofit/>
          </a:bodyPr>
          <a:lstStyle/>
          <a:p>
            <a:pPr marL="12694"/>
            <a:r>
              <a:rPr sz="600" spc="15" dirty="0">
                <a:latin typeface="Times New Roman"/>
                <a:cs typeface="Times New Roman"/>
              </a:rPr>
              <a:t>2</a:t>
            </a:r>
            <a:endParaRPr sz="600">
              <a:latin typeface="Times New Roman"/>
              <a:cs typeface="Times New Roman"/>
            </a:endParaRPr>
          </a:p>
        </p:txBody>
      </p:sp>
      <p:sp>
        <p:nvSpPr>
          <p:cNvPr id="128" name="object 128"/>
          <p:cNvSpPr txBox="1"/>
          <p:nvPr/>
        </p:nvSpPr>
        <p:spPr>
          <a:xfrm>
            <a:off x="1247575" y="2484343"/>
            <a:ext cx="138430" cy="160020"/>
          </a:xfrm>
          <a:prstGeom prst="rect">
            <a:avLst/>
          </a:prstGeom>
        </p:spPr>
        <p:txBody>
          <a:bodyPr vert="horz" wrap="square" lIns="0" tIns="0" rIns="0" bIns="0" rtlCol="0">
            <a:noAutofit/>
          </a:bodyPr>
          <a:lstStyle/>
          <a:p>
            <a:pPr marL="12694"/>
            <a:r>
              <a:rPr sz="900" spc="-30" dirty="0">
                <a:latin typeface="Arial"/>
                <a:cs typeface="Arial"/>
              </a:rPr>
              <a:t>u</a:t>
            </a:r>
            <a:r>
              <a:rPr sz="900" baseline="-9259" dirty="0">
                <a:latin typeface="Times New Roman"/>
                <a:cs typeface="Times New Roman"/>
              </a:rPr>
              <a:t>C</a:t>
            </a:r>
            <a:endParaRPr sz="900" baseline="-9259">
              <a:latin typeface="Times New Roman"/>
              <a:cs typeface="Times New Roman"/>
            </a:endParaRPr>
          </a:p>
        </p:txBody>
      </p:sp>
      <p:sp>
        <p:nvSpPr>
          <p:cNvPr id="129" name="object 129"/>
          <p:cNvSpPr txBox="1"/>
          <p:nvPr/>
        </p:nvSpPr>
        <p:spPr>
          <a:xfrm>
            <a:off x="937392" y="2110886"/>
            <a:ext cx="104775" cy="160020"/>
          </a:xfrm>
          <a:prstGeom prst="rect">
            <a:avLst/>
          </a:prstGeom>
        </p:spPr>
        <p:txBody>
          <a:bodyPr vert="horz" wrap="square" lIns="0" tIns="0" rIns="0" bIns="0" rtlCol="0">
            <a:noAutofit/>
          </a:bodyPr>
          <a:lstStyle/>
          <a:p>
            <a:pPr marL="12694"/>
            <a:r>
              <a:rPr sz="900" spc="10" dirty="0">
                <a:latin typeface="Arial"/>
                <a:cs typeface="Arial"/>
              </a:rPr>
              <a:t>i</a:t>
            </a:r>
            <a:r>
              <a:rPr sz="900" baseline="-9259" dirty="0">
                <a:latin typeface="Times New Roman"/>
                <a:cs typeface="Times New Roman"/>
              </a:rPr>
              <a:t>C</a:t>
            </a:r>
            <a:endParaRPr sz="900" baseline="-9259">
              <a:latin typeface="Times New Roman"/>
              <a:cs typeface="Times New Roman"/>
            </a:endParaRPr>
          </a:p>
        </p:txBody>
      </p:sp>
      <p:sp>
        <p:nvSpPr>
          <p:cNvPr id="130" name="object 130"/>
          <p:cNvSpPr txBox="1"/>
          <p:nvPr/>
        </p:nvSpPr>
        <p:spPr>
          <a:xfrm>
            <a:off x="2902710" y="1185799"/>
            <a:ext cx="1085850" cy="673100"/>
          </a:xfrm>
          <a:prstGeom prst="rect">
            <a:avLst/>
          </a:prstGeom>
        </p:spPr>
        <p:txBody>
          <a:bodyPr vert="horz" wrap="square" lIns="0" tIns="0" rIns="0" bIns="0" rtlCol="0">
            <a:noAutofit/>
          </a:bodyPr>
          <a:lstStyle/>
          <a:p>
            <a:pPr marL="12694">
              <a:tabLst>
                <a:tab pos="301478" algn="l"/>
                <a:tab pos="575666" algn="l"/>
                <a:tab pos="810502" algn="l"/>
              </a:tabLst>
            </a:pPr>
            <a:r>
              <a:rPr sz="800" spc="15" dirty="0">
                <a:solidFill>
                  <a:srgbClr val="FF0000"/>
                </a:solidFill>
                <a:latin typeface="Times New Roman"/>
                <a:cs typeface="Times New Roman"/>
              </a:rPr>
              <a:t>1</a:t>
            </a:r>
            <a:r>
              <a:rPr sz="800" spc="10" dirty="0">
                <a:solidFill>
                  <a:srgbClr val="FF0000"/>
                </a:solidFill>
                <a:latin typeface="Times New Roman"/>
                <a:cs typeface="Times New Roman"/>
              </a:rPr>
              <a:t>:	</a:t>
            </a:r>
            <a:r>
              <a:rPr sz="800" spc="30" dirty="0">
                <a:solidFill>
                  <a:srgbClr val="0000FF"/>
                </a:solidFill>
                <a:latin typeface="Times New Roman"/>
                <a:cs typeface="Times New Roman"/>
              </a:rPr>
              <a:t>u</a:t>
            </a:r>
            <a:r>
              <a:rPr sz="900" spc="22" baseline="-9259" dirty="0">
                <a:solidFill>
                  <a:srgbClr val="0000FF"/>
                </a:solidFill>
                <a:latin typeface="Times New Roman"/>
                <a:cs typeface="Times New Roman"/>
              </a:rPr>
              <a:t>0	</a:t>
            </a:r>
            <a:r>
              <a:rPr sz="800" spc="200" dirty="0">
                <a:solidFill>
                  <a:srgbClr val="0000FF"/>
                </a:solidFill>
                <a:latin typeface="Times New Roman"/>
                <a:cs typeface="Times New Roman"/>
              </a:rPr>
              <a:t>=	</a:t>
            </a:r>
            <a:r>
              <a:rPr sz="800" spc="-15" dirty="0">
                <a:solidFill>
                  <a:srgbClr val="0000FF"/>
                </a:solidFill>
                <a:latin typeface="Times New Roman"/>
                <a:cs typeface="Times New Roman"/>
              </a:rPr>
              <a:t>f </a:t>
            </a:r>
            <a:r>
              <a:rPr sz="800" spc="50" dirty="0">
                <a:solidFill>
                  <a:srgbClr val="0000FF"/>
                </a:solidFill>
                <a:latin typeface="Times New Roman"/>
                <a:cs typeface="Times New Roman"/>
              </a:rPr>
              <a:t>(</a:t>
            </a:r>
            <a:r>
              <a:rPr sz="800" spc="130" dirty="0">
                <a:solidFill>
                  <a:srgbClr val="0000FF"/>
                </a:solidFill>
                <a:latin typeface="Times New Roman"/>
                <a:cs typeface="Times New Roman"/>
              </a:rPr>
              <a:t>t</a:t>
            </a:r>
            <a:r>
              <a:rPr sz="800" spc="60" dirty="0">
                <a:solidFill>
                  <a:srgbClr val="0000FF"/>
                </a:solidFill>
                <a:latin typeface="Times New Roman"/>
                <a:cs typeface="Times New Roman"/>
              </a:rPr>
              <a:t>)</a:t>
            </a:r>
            <a:endParaRPr sz="800">
              <a:latin typeface="Times New Roman"/>
              <a:cs typeface="Times New Roman"/>
            </a:endParaRPr>
          </a:p>
          <a:p>
            <a:pPr marL="12694">
              <a:lnSpc>
                <a:spcPts val="950"/>
              </a:lnSpc>
              <a:tabLst>
                <a:tab pos="301478" algn="l"/>
                <a:tab pos="575666" algn="l"/>
                <a:tab pos="810502" algn="l"/>
              </a:tabLst>
            </a:pPr>
            <a:r>
              <a:rPr sz="800" spc="15" dirty="0">
                <a:solidFill>
                  <a:srgbClr val="FF0000"/>
                </a:solidFill>
                <a:latin typeface="Times New Roman"/>
                <a:cs typeface="Times New Roman"/>
              </a:rPr>
              <a:t>2</a:t>
            </a:r>
            <a:r>
              <a:rPr sz="800" spc="10" dirty="0">
                <a:solidFill>
                  <a:srgbClr val="FF0000"/>
                </a:solidFill>
                <a:latin typeface="Times New Roman"/>
                <a:cs typeface="Times New Roman"/>
              </a:rPr>
              <a:t>:	</a:t>
            </a:r>
            <a:r>
              <a:rPr sz="800" spc="30" dirty="0">
                <a:solidFill>
                  <a:srgbClr val="0000FF"/>
                </a:solidFill>
                <a:latin typeface="Times New Roman"/>
                <a:cs typeface="Times New Roman"/>
              </a:rPr>
              <a:t>u</a:t>
            </a:r>
            <a:r>
              <a:rPr sz="900" spc="22" baseline="-9259" dirty="0">
                <a:solidFill>
                  <a:srgbClr val="0000FF"/>
                </a:solidFill>
                <a:latin typeface="Times New Roman"/>
                <a:cs typeface="Times New Roman"/>
              </a:rPr>
              <a:t>1	</a:t>
            </a:r>
            <a:r>
              <a:rPr sz="800" spc="200" dirty="0">
                <a:solidFill>
                  <a:srgbClr val="0000FF"/>
                </a:solidFill>
                <a:latin typeface="Times New Roman"/>
                <a:cs typeface="Times New Roman"/>
              </a:rPr>
              <a:t>=	</a:t>
            </a:r>
            <a:r>
              <a:rPr sz="800" spc="10" dirty="0">
                <a:solidFill>
                  <a:srgbClr val="0000FF"/>
                </a:solidFill>
                <a:latin typeface="Times New Roman"/>
                <a:cs typeface="Times New Roman"/>
              </a:rPr>
              <a:t>R</a:t>
            </a:r>
            <a:r>
              <a:rPr sz="900" spc="22" baseline="-9259" dirty="0">
                <a:solidFill>
                  <a:srgbClr val="0000FF"/>
                </a:solidFill>
                <a:latin typeface="Times New Roman"/>
                <a:cs typeface="Times New Roman"/>
              </a:rPr>
              <a:t>1 </a:t>
            </a:r>
            <a:r>
              <a:rPr sz="900" spc="-104" baseline="-9259" dirty="0">
                <a:solidFill>
                  <a:srgbClr val="0000FF"/>
                </a:solidFill>
                <a:latin typeface="Times New Roman"/>
                <a:cs typeface="Times New Roman"/>
              </a:rPr>
              <a:t> </a:t>
            </a:r>
            <a:r>
              <a:rPr sz="800" spc="-70" dirty="0">
                <a:solidFill>
                  <a:srgbClr val="0000FF"/>
                </a:solidFill>
                <a:latin typeface="Gulim"/>
                <a:cs typeface="Gulim"/>
              </a:rPr>
              <a:t>· </a:t>
            </a:r>
            <a:r>
              <a:rPr sz="800" spc="-25" dirty="0">
                <a:solidFill>
                  <a:srgbClr val="0000FF"/>
                </a:solidFill>
                <a:latin typeface="Times New Roman"/>
                <a:cs typeface="Times New Roman"/>
              </a:rPr>
              <a:t>i</a:t>
            </a:r>
            <a:r>
              <a:rPr sz="900" spc="22" baseline="-9259" dirty="0">
                <a:solidFill>
                  <a:srgbClr val="0000FF"/>
                </a:solidFill>
                <a:latin typeface="Times New Roman"/>
                <a:cs typeface="Times New Roman"/>
              </a:rPr>
              <a:t>1</a:t>
            </a:r>
            <a:endParaRPr sz="900" baseline="-9259">
              <a:latin typeface="Times New Roman"/>
              <a:cs typeface="Times New Roman"/>
            </a:endParaRPr>
          </a:p>
          <a:p>
            <a:pPr marL="12694">
              <a:lnSpc>
                <a:spcPts val="950"/>
              </a:lnSpc>
              <a:tabLst>
                <a:tab pos="301478" algn="l"/>
                <a:tab pos="575666" algn="l"/>
                <a:tab pos="810502" algn="l"/>
              </a:tabLst>
            </a:pPr>
            <a:r>
              <a:rPr sz="800" spc="15" dirty="0">
                <a:solidFill>
                  <a:srgbClr val="FF0000"/>
                </a:solidFill>
                <a:latin typeface="Times New Roman"/>
                <a:cs typeface="Times New Roman"/>
              </a:rPr>
              <a:t>3</a:t>
            </a:r>
            <a:r>
              <a:rPr sz="800" spc="10" dirty="0">
                <a:solidFill>
                  <a:srgbClr val="FF0000"/>
                </a:solidFill>
                <a:latin typeface="Times New Roman"/>
                <a:cs typeface="Times New Roman"/>
              </a:rPr>
              <a:t>:	</a:t>
            </a:r>
            <a:r>
              <a:rPr sz="800" spc="30" dirty="0">
                <a:solidFill>
                  <a:srgbClr val="0000FF"/>
                </a:solidFill>
                <a:latin typeface="Times New Roman"/>
                <a:cs typeface="Times New Roman"/>
              </a:rPr>
              <a:t>u</a:t>
            </a:r>
            <a:r>
              <a:rPr sz="900" spc="22" baseline="-9259" dirty="0">
                <a:solidFill>
                  <a:srgbClr val="0000FF"/>
                </a:solidFill>
                <a:latin typeface="Times New Roman"/>
                <a:cs typeface="Times New Roman"/>
              </a:rPr>
              <a:t>2	</a:t>
            </a:r>
            <a:r>
              <a:rPr sz="800" spc="200" dirty="0">
                <a:solidFill>
                  <a:srgbClr val="0000FF"/>
                </a:solidFill>
                <a:latin typeface="Times New Roman"/>
                <a:cs typeface="Times New Roman"/>
              </a:rPr>
              <a:t>=	</a:t>
            </a:r>
            <a:r>
              <a:rPr sz="800" spc="10" dirty="0">
                <a:solidFill>
                  <a:srgbClr val="0000FF"/>
                </a:solidFill>
                <a:latin typeface="Times New Roman"/>
                <a:cs typeface="Times New Roman"/>
              </a:rPr>
              <a:t>R</a:t>
            </a:r>
            <a:r>
              <a:rPr sz="900" spc="22" baseline="-9259" dirty="0">
                <a:solidFill>
                  <a:srgbClr val="0000FF"/>
                </a:solidFill>
                <a:latin typeface="Times New Roman"/>
                <a:cs typeface="Times New Roman"/>
              </a:rPr>
              <a:t>2 </a:t>
            </a:r>
            <a:r>
              <a:rPr sz="900" spc="-104" baseline="-9259" dirty="0">
                <a:solidFill>
                  <a:srgbClr val="0000FF"/>
                </a:solidFill>
                <a:latin typeface="Times New Roman"/>
                <a:cs typeface="Times New Roman"/>
              </a:rPr>
              <a:t> </a:t>
            </a:r>
            <a:r>
              <a:rPr sz="800" spc="-70" dirty="0">
                <a:solidFill>
                  <a:srgbClr val="0000FF"/>
                </a:solidFill>
                <a:latin typeface="Gulim"/>
                <a:cs typeface="Gulim"/>
              </a:rPr>
              <a:t>· </a:t>
            </a:r>
            <a:r>
              <a:rPr sz="800" spc="-25" dirty="0">
                <a:solidFill>
                  <a:srgbClr val="0000FF"/>
                </a:solidFill>
                <a:latin typeface="Times New Roman"/>
                <a:cs typeface="Times New Roman"/>
              </a:rPr>
              <a:t>i</a:t>
            </a:r>
            <a:r>
              <a:rPr sz="900" spc="22" baseline="-9259" dirty="0">
                <a:solidFill>
                  <a:srgbClr val="0000FF"/>
                </a:solidFill>
                <a:latin typeface="Times New Roman"/>
                <a:cs typeface="Times New Roman"/>
              </a:rPr>
              <a:t>2</a:t>
            </a:r>
            <a:endParaRPr sz="900" baseline="-9259">
              <a:latin typeface="Times New Roman"/>
              <a:cs typeface="Times New Roman"/>
            </a:endParaRPr>
          </a:p>
          <a:p>
            <a:pPr marL="12694">
              <a:spcBef>
                <a:spcPts val="130"/>
              </a:spcBef>
              <a:tabLst>
                <a:tab pos="301478" algn="l"/>
                <a:tab pos="575666" algn="l"/>
                <a:tab pos="810502" algn="l"/>
              </a:tabLst>
            </a:pPr>
            <a:r>
              <a:rPr sz="800" spc="15" dirty="0">
                <a:solidFill>
                  <a:srgbClr val="FF0000"/>
                </a:solidFill>
                <a:latin typeface="Times New Roman"/>
                <a:cs typeface="Times New Roman"/>
              </a:rPr>
              <a:t>4</a:t>
            </a:r>
            <a:r>
              <a:rPr sz="800" spc="10" dirty="0">
                <a:solidFill>
                  <a:srgbClr val="FF0000"/>
                </a:solidFill>
                <a:latin typeface="Times New Roman"/>
                <a:cs typeface="Times New Roman"/>
              </a:rPr>
              <a:t>:	</a:t>
            </a:r>
            <a:r>
              <a:rPr sz="800" spc="30" dirty="0">
                <a:solidFill>
                  <a:srgbClr val="0000FF"/>
                </a:solidFill>
                <a:latin typeface="Times New Roman"/>
                <a:cs typeface="Times New Roman"/>
              </a:rPr>
              <a:t>u</a:t>
            </a:r>
            <a:r>
              <a:rPr sz="900" spc="-37" baseline="-13888" dirty="0">
                <a:solidFill>
                  <a:srgbClr val="0000FF"/>
                </a:solidFill>
                <a:latin typeface="Times New Roman"/>
                <a:cs typeface="Times New Roman"/>
              </a:rPr>
              <a:t>L	</a:t>
            </a:r>
            <a:r>
              <a:rPr sz="800" spc="200" dirty="0">
                <a:solidFill>
                  <a:srgbClr val="0000FF"/>
                </a:solidFill>
                <a:latin typeface="Times New Roman"/>
                <a:cs typeface="Times New Roman"/>
              </a:rPr>
              <a:t>=	</a:t>
            </a:r>
            <a:r>
              <a:rPr sz="800" spc="-30" dirty="0">
                <a:solidFill>
                  <a:srgbClr val="0000FF"/>
                </a:solidFill>
                <a:latin typeface="Times New Roman"/>
                <a:cs typeface="Times New Roman"/>
              </a:rPr>
              <a:t>L</a:t>
            </a:r>
            <a:r>
              <a:rPr sz="800" spc="-5" dirty="0">
                <a:solidFill>
                  <a:srgbClr val="0000FF"/>
                </a:solidFill>
                <a:latin typeface="Times New Roman"/>
                <a:cs typeface="Times New Roman"/>
              </a:rPr>
              <a:t> </a:t>
            </a:r>
            <a:r>
              <a:rPr sz="800" spc="-70" dirty="0">
                <a:solidFill>
                  <a:srgbClr val="0000FF"/>
                </a:solidFill>
                <a:latin typeface="Gulim"/>
                <a:cs typeface="Gulim"/>
              </a:rPr>
              <a:t>· </a:t>
            </a:r>
            <a:r>
              <a:rPr sz="800" spc="-120" dirty="0">
                <a:solidFill>
                  <a:srgbClr val="0000FF"/>
                </a:solidFill>
                <a:latin typeface="Gulim"/>
                <a:cs typeface="Gulim"/>
              </a:rPr>
              <a:t> </a:t>
            </a:r>
            <a:r>
              <a:rPr sz="900" spc="30" baseline="-27777" dirty="0">
                <a:solidFill>
                  <a:srgbClr val="0000FF"/>
                </a:solidFill>
                <a:latin typeface="Times New Roman"/>
                <a:cs typeface="Times New Roman"/>
              </a:rPr>
              <a:t>d</a:t>
            </a:r>
            <a:r>
              <a:rPr sz="900" spc="89" baseline="-27777" dirty="0">
                <a:solidFill>
                  <a:srgbClr val="0000FF"/>
                </a:solidFill>
                <a:latin typeface="Times New Roman"/>
                <a:cs typeface="Times New Roman"/>
              </a:rPr>
              <a:t>t</a:t>
            </a:r>
            <a:endParaRPr sz="900" baseline="-27777">
              <a:latin typeface="Times New Roman"/>
              <a:cs typeface="Times New Roman"/>
            </a:endParaRPr>
          </a:p>
          <a:p>
            <a:pPr marL="12694">
              <a:spcBef>
                <a:spcPts val="155"/>
              </a:spcBef>
              <a:tabLst>
                <a:tab pos="301478" algn="l"/>
                <a:tab pos="575666" algn="l"/>
              </a:tabLst>
            </a:pPr>
            <a:r>
              <a:rPr sz="800" spc="15" dirty="0">
                <a:solidFill>
                  <a:srgbClr val="FF0000"/>
                </a:solidFill>
                <a:latin typeface="Times New Roman"/>
                <a:cs typeface="Times New Roman"/>
              </a:rPr>
              <a:t>5</a:t>
            </a:r>
            <a:r>
              <a:rPr sz="800" spc="10" dirty="0">
                <a:solidFill>
                  <a:srgbClr val="FF0000"/>
                </a:solidFill>
                <a:latin typeface="Times New Roman"/>
                <a:cs typeface="Times New Roman"/>
              </a:rPr>
              <a:t>:	</a:t>
            </a:r>
            <a:r>
              <a:rPr sz="800" spc="-25" dirty="0">
                <a:solidFill>
                  <a:srgbClr val="0000FF"/>
                </a:solidFill>
                <a:latin typeface="Times New Roman"/>
                <a:cs typeface="Times New Roman"/>
              </a:rPr>
              <a:t>i</a:t>
            </a:r>
            <a:r>
              <a:rPr sz="900" baseline="-13888" dirty="0">
                <a:solidFill>
                  <a:srgbClr val="0000FF"/>
                </a:solidFill>
                <a:latin typeface="Times New Roman"/>
                <a:cs typeface="Times New Roman"/>
              </a:rPr>
              <a:t>C	</a:t>
            </a:r>
            <a:r>
              <a:rPr sz="800" spc="200" dirty="0">
                <a:solidFill>
                  <a:srgbClr val="0000FF"/>
                </a:solidFill>
                <a:latin typeface="Times New Roman"/>
                <a:cs typeface="Times New Roman"/>
              </a:rPr>
              <a:t>=</a:t>
            </a:r>
            <a:endParaRPr sz="800">
              <a:latin typeface="Times New Roman"/>
              <a:cs typeface="Times New Roman"/>
            </a:endParaRPr>
          </a:p>
        </p:txBody>
      </p:sp>
      <p:sp>
        <p:nvSpPr>
          <p:cNvPr id="131" name="object 131"/>
          <p:cNvSpPr txBox="1"/>
          <p:nvPr/>
        </p:nvSpPr>
        <p:spPr>
          <a:xfrm>
            <a:off x="3853689" y="1540386"/>
            <a:ext cx="123189" cy="123189"/>
          </a:xfrm>
          <a:prstGeom prst="rect">
            <a:avLst/>
          </a:prstGeom>
        </p:spPr>
        <p:txBody>
          <a:bodyPr vert="horz" wrap="square" lIns="0" tIns="0" rIns="0" bIns="0" rtlCol="0">
            <a:noAutofit/>
          </a:bodyPr>
          <a:lstStyle/>
          <a:p>
            <a:pPr marL="12694"/>
            <a:r>
              <a:rPr sz="600" u="sng" spc="20" dirty="0">
                <a:solidFill>
                  <a:srgbClr val="0000FF"/>
                </a:solidFill>
                <a:latin typeface="Times New Roman"/>
                <a:cs typeface="Times New Roman"/>
              </a:rPr>
              <a:t>d</a:t>
            </a:r>
            <a:r>
              <a:rPr sz="600" u="sng" spc="-20" dirty="0">
                <a:solidFill>
                  <a:srgbClr val="0000FF"/>
                </a:solidFill>
                <a:latin typeface="Times New Roman"/>
                <a:cs typeface="Times New Roman"/>
              </a:rPr>
              <a:t>i</a:t>
            </a:r>
            <a:r>
              <a:rPr sz="800" u="sng" spc="-30" baseline="-16666" dirty="0">
                <a:solidFill>
                  <a:srgbClr val="0000FF"/>
                </a:solidFill>
                <a:latin typeface="Times New Roman"/>
                <a:cs typeface="Times New Roman"/>
              </a:rPr>
              <a:t>L</a:t>
            </a:r>
            <a:endParaRPr sz="800" baseline="-16666">
              <a:latin typeface="Times New Roman"/>
              <a:cs typeface="Times New Roman"/>
            </a:endParaRPr>
          </a:p>
        </p:txBody>
      </p:sp>
      <p:sp>
        <p:nvSpPr>
          <p:cNvPr id="132" name="object 132"/>
          <p:cNvSpPr txBox="1"/>
          <p:nvPr/>
        </p:nvSpPr>
        <p:spPr>
          <a:xfrm>
            <a:off x="3701289" y="1658242"/>
            <a:ext cx="324485" cy="188595"/>
          </a:xfrm>
          <a:prstGeom prst="rect">
            <a:avLst/>
          </a:prstGeom>
        </p:spPr>
        <p:txBody>
          <a:bodyPr vert="horz" wrap="square" lIns="0" tIns="0" rIns="0" bIns="0" rtlCol="0">
            <a:noAutofit/>
          </a:bodyPr>
          <a:lstStyle/>
          <a:p>
            <a:pPr marL="12694"/>
            <a:r>
              <a:rPr sz="1200" spc="7" baseline="-27777" dirty="0">
                <a:solidFill>
                  <a:srgbClr val="0000FF"/>
                </a:solidFill>
                <a:latin typeface="Times New Roman"/>
                <a:cs typeface="Times New Roman"/>
              </a:rPr>
              <a:t>C</a:t>
            </a:r>
            <a:r>
              <a:rPr sz="1200" spc="127" baseline="-27777" dirty="0">
                <a:solidFill>
                  <a:srgbClr val="0000FF"/>
                </a:solidFill>
                <a:latin typeface="Times New Roman"/>
                <a:cs typeface="Times New Roman"/>
              </a:rPr>
              <a:t> </a:t>
            </a:r>
            <a:r>
              <a:rPr sz="1200" spc="-104" baseline="-27777" dirty="0">
                <a:solidFill>
                  <a:srgbClr val="0000FF"/>
                </a:solidFill>
                <a:latin typeface="Gulim"/>
                <a:cs typeface="Gulim"/>
              </a:rPr>
              <a:t>·</a:t>
            </a:r>
            <a:r>
              <a:rPr sz="1200" spc="52" baseline="-27777" dirty="0">
                <a:solidFill>
                  <a:srgbClr val="0000FF"/>
                </a:solidFill>
                <a:latin typeface="Gulim"/>
                <a:cs typeface="Gulim"/>
              </a:rPr>
              <a:t> </a:t>
            </a:r>
            <a:r>
              <a:rPr sz="600" spc="20" dirty="0">
                <a:solidFill>
                  <a:srgbClr val="0000FF"/>
                </a:solidFill>
                <a:latin typeface="Times New Roman"/>
                <a:cs typeface="Times New Roman"/>
              </a:rPr>
              <a:t>du</a:t>
            </a:r>
            <a:r>
              <a:rPr sz="800" baseline="-16666" dirty="0">
                <a:solidFill>
                  <a:srgbClr val="0000FF"/>
                </a:solidFill>
                <a:latin typeface="Times New Roman"/>
                <a:cs typeface="Times New Roman"/>
              </a:rPr>
              <a:t>C</a:t>
            </a:r>
            <a:endParaRPr sz="800" baseline="-16666">
              <a:latin typeface="Times New Roman"/>
              <a:cs typeface="Times New Roman"/>
            </a:endParaRPr>
          </a:p>
        </p:txBody>
      </p:sp>
      <p:sp>
        <p:nvSpPr>
          <p:cNvPr id="133" name="object 133"/>
          <p:cNvSpPr/>
          <p:nvPr/>
        </p:nvSpPr>
        <p:spPr>
          <a:xfrm>
            <a:off x="3887571" y="1783613"/>
            <a:ext cx="140208" cy="0"/>
          </a:xfrm>
          <a:custGeom>
            <a:avLst/>
            <a:gdLst/>
            <a:ahLst/>
            <a:cxnLst/>
            <a:rect l="l" t="t" r="r" b="b"/>
            <a:pathLst>
              <a:path w="140208">
                <a:moveTo>
                  <a:pt x="0" y="0"/>
                </a:moveTo>
                <a:lnTo>
                  <a:pt x="140208" y="0"/>
                </a:lnTo>
              </a:path>
            </a:pathLst>
          </a:custGeom>
          <a:ln w="4572">
            <a:solidFill>
              <a:srgbClr val="0000FE"/>
            </a:solidFill>
          </a:ln>
        </p:spPr>
        <p:txBody>
          <a:bodyPr wrap="square" lIns="0" tIns="0" rIns="0" bIns="0" rtlCol="0">
            <a:noAutofit/>
          </a:bodyPr>
          <a:lstStyle/>
          <a:p>
            <a:endParaRPr/>
          </a:p>
        </p:txBody>
      </p:sp>
      <p:sp>
        <p:nvSpPr>
          <p:cNvPr id="134" name="object 134"/>
          <p:cNvSpPr txBox="1"/>
          <p:nvPr/>
        </p:nvSpPr>
        <p:spPr>
          <a:xfrm>
            <a:off x="3907029" y="1772031"/>
            <a:ext cx="95885" cy="107950"/>
          </a:xfrm>
          <a:prstGeom prst="rect">
            <a:avLst/>
          </a:prstGeom>
        </p:spPr>
        <p:txBody>
          <a:bodyPr vert="horz" wrap="square" lIns="0" tIns="0" rIns="0" bIns="0" rtlCol="0">
            <a:noAutofit/>
          </a:bodyPr>
          <a:lstStyle/>
          <a:p>
            <a:pPr marL="12694"/>
            <a:r>
              <a:rPr sz="600" spc="20" dirty="0">
                <a:solidFill>
                  <a:srgbClr val="0000FF"/>
                </a:solidFill>
                <a:latin typeface="Times New Roman"/>
                <a:cs typeface="Times New Roman"/>
              </a:rPr>
              <a:t>d</a:t>
            </a:r>
            <a:r>
              <a:rPr sz="600" spc="60" dirty="0">
                <a:solidFill>
                  <a:srgbClr val="0000FF"/>
                </a:solidFill>
                <a:latin typeface="Times New Roman"/>
                <a:cs typeface="Times New Roman"/>
              </a:rPr>
              <a:t>t</a:t>
            </a:r>
            <a:endParaRPr sz="600">
              <a:latin typeface="Times New Roman"/>
              <a:cs typeface="Times New Roman"/>
            </a:endParaRPr>
          </a:p>
        </p:txBody>
      </p:sp>
      <p:sp>
        <p:nvSpPr>
          <p:cNvPr id="135" name="object 135"/>
          <p:cNvSpPr txBox="1"/>
          <p:nvPr/>
        </p:nvSpPr>
        <p:spPr>
          <a:xfrm>
            <a:off x="2902713" y="1952374"/>
            <a:ext cx="108585" cy="379095"/>
          </a:xfrm>
          <a:prstGeom prst="rect">
            <a:avLst/>
          </a:prstGeom>
        </p:spPr>
        <p:txBody>
          <a:bodyPr vert="horz" wrap="square" lIns="0" tIns="0" rIns="0" bIns="0" rtlCol="0">
            <a:noAutofit/>
          </a:bodyPr>
          <a:lstStyle/>
          <a:p>
            <a:pPr marL="12694"/>
            <a:r>
              <a:rPr sz="800" spc="15" dirty="0">
                <a:solidFill>
                  <a:srgbClr val="FF0000"/>
                </a:solidFill>
                <a:latin typeface="Times New Roman"/>
                <a:cs typeface="Times New Roman"/>
              </a:rPr>
              <a:t>6</a:t>
            </a:r>
            <a:r>
              <a:rPr sz="800" spc="10" dirty="0">
                <a:solidFill>
                  <a:srgbClr val="FF0000"/>
                </a:solidFill>
                <a:latin typeface="Times New Roman"/>
                <a:cs typeface="Times New Roman"/>
              </a:rPr>
              <a:t>:</a:t>
            </a:r>
            <a:endParaRPr sz="800">
              <a:latin typeface="Times New Roman"/>
              <a:cs typeface="Times New Roman"/>
            </a:endParaRPr>
          </a:p>
          <a:p>
            <a:pPr marL="12694">
              <a:lnSpc>
                <a:spcPts val="935"/>
              </a:lnSpc>
            </a:pPr>
            <a:r>
              <a:rPr sz="800" spc="15" dirty="0">
                <a:solidFill>
                  <a:srgbClr val="FF0000"/>
                </a:solidFill>
                <a:latin typeface="Times New Roman"/>
                <a:cs typeface="Times New Roman"/>
              </a:rPr>
              <a:t>7</a:t>
            </a:r>
            <a:r>
              <a:rPr sz="800" spc="10" dirty="0">
                <a:solidFill>
                  <a:srgbClr val="FF0000"/>
                </a:solidFill>
                <a:latin typeface="Times New Roman"/>
                <a:cs typeface="Times New Roman"/>
              </a:rPr>
              <a:t>:</a:t>
            </a:r>
            <a:endParaRPr sz="800">
              <a:latin typeface="Times New Roman"/>
              <a:cs typeface="Times New Roman"/>
            </a:endParaRPr>
          </a:p>
          <a:p>
            <a:pPr marL="12694">
              <a:lnSpc>
                <a:spcPts val="950"/>
              </a:lnSpc>
            </a:pPr>
            <a:r>
              <a:rPr sz="800" spc="15" dirty="0">
                <a:solidFill>
                  <a:srgbClr val="FF0000"/>
                </a:solidFill>
                <a:latin typeface="Times New Roman"/>
                <a:cs typeface="Times New Roman"/>
              </a:rPr>
              <a:t>8</a:t>
            </a:r>
            <a:r>
              <a:rPr sz="800" spc="10" dirty="0">
                <a:solidFill>
                  <a:srgbClr val="FF0000"/>
                </a:solidFill>
                <a:latin typeface="Times New Roman"/>
                <a:cs typeface="Times New Roman"/>
              </a:rPr>
              <a:t>:</a:t>
            </a:r>
            <a:endParaRPr sz="800">
              <a:latin typeface="Times New Roman"/>
              <a:cs typeface="Times New Roman"/>
            </a:endParaRPr>
          </a:p>
        </p:txBody>
      </p:sp>
      <p:sp>
        <p:nvSpPr>
          <p:cNvPr id="136" name="object 136"/>
          <p:cNvSpPr txBox="1"/>
          <p:nvPr/>
        </p:nvSpPr>
        <p:spPr>
          <a:xfrm>
            <a:off x="3192270" y="1952371"/>
            <a:ext cx="875665" cy="391160"/>
          </a:xfrm>
          <a:prstGeom prst="rect">
            <a:avLst/>
          </a:prstGeom>
        </p:spPr>
        <p:txBody>
          <a:bodyPr vert="horz" wrap="square" lIns="0" tIns="0" rIns="0" bIns="0" rtlCol="0">
            <a:noAutofit/>
          </a:bodyPr>
          <a:lstStyle/>
          <a:p>
            <a:pPr marL="12694">
              <a:tabLst>
                <a:tab pos="286247" algn="l"/>
                <a:tab pos="521082" algn="l"/>
              </a:tabLst>
            </a:pPr>
            <a:r>
              <a:rPr sz="800" spc="30" dirty="0">
                <a:solidFill>
                  <a:srgbClr val="0000FF"/>
                </a:solidFill>
                <a:latin typeface="Times New Roman"/>
                <a:cs typeface="Times New Roman"/>
              </a:rPr>
              <a:t>u</a:t>
            </a:r>
            <a:r>
              <a:rPr sz="900" spc="22" baseline="-9259" dirty="0">
                <a:solidFill>
                  <a:srgbClr val="0000FF"/>
                </a:solidFill>
                <a:latin typeface="Times New Roman"/>
                <a:cs typeface="Times New Roman"/>
              </a:rPr>
              <a:t>0	</a:t>
            </a:r>
            <a:r>
              <a:rPr sz="800" spc="200" dirty="0">
                <a:solidFill>
                  <a:srgbClr val="0000FF"/>
                </a:solidFill>
                <a:latin typeface="Times New Roman"/>
                <a:cs typeface="Times New Roman"/>
              </a:rPr>
              <a:t>=	</a:t>
            </a:r>
            <a:r>
              <a:rPr sz="800" spc="30" dirty="0">
                <a:solidFill>
                  <a:srgbClr val="0000FF"/>
                </a:solidFill>
                <a:latin typeface="Times New Roman"/>
                <a:cs typeface="Times New Roman"/>
              </a:rPr>
              <a:t>u</a:t>
            </a:r>
            <a:r>
              <a:rPr sz="900" spc="22" baseline="-9259" dirty="0">
                <a:solidFill>
                  <a:srgbClr val="0000FF"/>
                </a:solidFill>
                <a:latin typeface="Times New Roman"/>
                <a:cs typeface="Times New Roman"/>
              </a:rPr>
              <a:t>1 </a:t>
            </a:r>
            <a:r>
              <a:rPr sz="900" spc="-82" baseline="-9259" dirty="0">
                <a:solidFill>
                  <a:srgbClr val="0000FF"/>
                </a:solidFill>
                <a:latin typeface="Times New Roman"/>
                <a:cs typeface="Times New Roman"/>
              </a:rPr>
              <a:t> </a:t>
            </a:r>
            <a:r>
              <a:rPr sz="800" spc="200" dirty="0">
                <a:solidFill>
                  <a:srgbClr val="0000FF"/>
                </a:solidFill>
                <a:latin typeface="Times New Roman"/>
                <a:cs typeface="Times New Roman"/>
              </a:rPr>
              <a:t>+</a:t>
            </a:r>
            <a:r>
              <a:rPr sz="800" spc="-10" dirty="0">
                <a:solidFill>
                  <a:srgbClr val="0000FF"/>
                </a:solidFill>
                <a:latin typeface="Times New Roman"/>
                <a:cs typeface="Times New Roman"/>
              </a:rPr>
              <a:t> </a:t>
            </a:r>
            <a:r>
              <a:rPr sz="800" spc="30" dirty="0">
                <a:solidFill>
                  <a:srgbClr val="0000FF"/>
                </a:solidFill>
                <a:latin typeface="Times New Roman"/>
                <a:cs typeface="Times New Roman"/>
              </a:rPr>
              <a:t>u</a:t>
            </a:r>
            <a:r>
              <a:rPr sz="900" baseline="-13888" dirty="0">
                <a:solidFill>
                  <a:srgbClr val="0000FF"/>
                </a:solidFill>
                <a:latin typeface="Times New Roman"/>
                <a:cs typeface="Times New Roman"/>
              </a:rPr>
              <a:t>C</a:t>
            </a:r>
            <a:endParaRPr sz="900" baseline="-13888">
              <a:latin typeface="Times New Roman"/>
              <a:cs typeface="Times New Roman"/>
            </a:endParaRPr>
          </a:p>
          <a:p>
            <a:pPr marL="12694">
              <a:lnSpc>
                <a:spcPts val="935"/>
              </a:lnSpc>
              <a:tabLst>
                <a:tab pos="286247" algn="l"/>
                <a:tab pos="521082" algn="l"/>
              </a:tabLst>
            </a:pPr>
            <a:r>
              <a:rPr sz="800" spc="30" dirty="0">
                <a:solidFill>
                  <a:srgbClr val="0000FF"/>
                </a:solidFill>
                <a:latin typeface="Times New Roman"/>
                <a:cs typeface="Times New Roman"/>
              </a:rPr>
              <a:t>u</a:t>
            </a:r>
            <a:r>
              <a:rPr sz="900" spc="-37" baseline="-13888" dirty="0">
                <a:solidFill>
                  <a:srgbClr val="0000FF"/>
                </a:solidFill>
                <a:latin typeface="Times New Roman"/>
                <a:cs typeface="Times New Roman"/>
              </a:rPr>
              <a:t>L	</a:t>
            </a:r>
            <a:r>
              <a:rPr sz="800" spc="200" dirty="0">
                <a:solidFill>
                  <a:srgbClr val="0000FF"/>
                </a:solidFill>
                <a:latin typeface="Times New Roman"/>
                <a:cs typeface="Times New Roman"/>
              </a:rPr>
              <a:t>=	</a:t>
            </a:r>
            <a:r>
              <a:rPr sz="800" spc="30" dirty="0">
                <a:solidFill>
                  <a:srgbClr val="0000FF"/>
                </a:solidFill>
                <a:latin typeface="Times New Roman"/>
                <a:cs typeface="Times New Roman"/>
              </a:rPr>
              <a:t>u</a:t>
            </a:r>
            <a:r>
              <a:rPr sz="900" spc="22" baseline="-9259" dirty="0">
                <a:solidFill>
                  <a:srgbClr val="0000FF"/>
                </a:solidFill>
                <a:latin typeface="Times New Roman"/>
                <a:cs typeface="Times New Roman"/>
              </a:rPr>
              <a:t>1 </a:t>
            </a:r>
            <a:r>
              <a:rPr sz="900" spc="-82" baseline="-9259" dirty="0">
                <a:solidFill>
                  <a:srgbClr val="0000FF"/>
                </a:solidFill>
                <a:latin typeface="Times New Roman"/>
                <a:cs typeface="Times New Roman"/>
              </a:rPr>
              <a:t> </a:t>
            </a:r>
            <a:r>
              <a:rPr sz="800" spc="200" dirty="0">
                <a:solidFill>
                  <a:srgbClr val="0000FF"/>
                </a:solidFill>
                <a:latin typeface="Times New Roman"/>
                <a:cs typeface="Times New Roman"/>
              </a:rPr>
              <a:t>+</a:t>
            </a:r>
            <a:r>
              <a:rPr sz="800" spc="-10" dirty="0">
                <a:solidFill>
                  <a:srgbClr val="0000FF"/>
                </a:solidFill>
                <a:latin typeface="Times New Roman"/>
                <a:cs typeface="Times New Roman"/>
              </a:rPr>
              <a:t> </a:t>
            </a:r>
            <a:r>
              <a:rPr sz="800" spc="30" dirty="0">
                <a:solidFill>
                  <a:srgbClr val="0000FF"/>
                </a:solidFill>
                <a:latin typeface="Times New Roman"/>
                <a:cs typeface="Times New Roman"/>
              </a:rPr>
              <a:t>u</a:t>
            </a:r>
            <a:r>
              <a:rPr sz="900" spc="22" baseline="-9259" dirty="0">
                <a:solidFill>
                  <a:srgbClr val="0000FF"/>
                </a:solidFill>
                <a:latin typeface="Times New Roman"/>
                <a:cs typeface="Times New Roman"/>
              </a:rPr>
              <a:t>2</a:t>
            </a:r>
            <a:endParaRPr sz="900" baseline="-9259">
              <a:latin typeface="Times New Roman"/>
              <a:cs typeface="Times New Roman"/>
            </a:endParaRPr>
          </a:p>
          <a:p>
            <a:pPr marL="12694">
              <a:lnSpc>
                <a:spcPts val="950"/>
              </a:lnSpc>
              <a:tabLst>
                <a:tab pos="286247" algn="l"/>
                <a:tab pos="521082" algn="l"/>
              </a:tabLst>
            </a:pPr>
            <a:r>
              <a:rPr sz="800" spc="30" dirty="0">
                <a:solidFill>
                  <a:srgbClr val="0000FF"/>
                </a:solidFill>
                <a:latin typeface="Times New Roman"/>
                <a:cs typeface="Times New Roman"/>
              </a:rPr>
              <a:t>u</a:t>
            </a:r>
            <a:r>
              <a:rPr sz="900" baseline="-13888" dirty="0">
                <a:solidFill>
                  <a:srgbClr val="0000FF"/>
                </a:solidFill>
                <a:latin typeface="Times New Roman"/>
                <a:cs typeface="Times New Roman"/>
              </a:rPr>
              <a:t>C	</a:t>
            </a:r>
            <a:r>
              <a:rPr sz="800" spc="200" dirty="0">
                <a:solidFill>
                  <a:srgbClr val="0000FF"/>
                </a:solidFill>
                <a:latin typeface="Times New Roman"/>
                <a:cs typeface="Times New Roman"/>
              </a:rPr>
              <a:t>=	</a:t>
            </a:r>
            <a:r>
              <a:rPr sz="800" spc="30" dirty="0">
                <a:solidFill>
                  <a:srgbClr val="0000FF"/>
                </a:solidFill>
                <a:latin typeface="Times New Roman"/>
                <a:cs typeface="Times New Roman"/>
              </a:rPr>
              <a:t>u</a:t>
            </a:r>
            <a:r>
              <a:rPr sz="900" spc="22" baseline="-9259" dirty="0">
                <a:solidFill>
                  <a:srgbClr val="0000FF"/>
                </a:solidFill>
                <a:latin typeface="Times New Roman"/>
                <a:cs typeface="Times New Roman"/>
              </a:rPr>
              <a:t>2</a:t>
            </a:r>
            <a:endParaRPr sz="900" baseline="-9259">
              <a:latin typeface="Times New Roman"/>
              <a:cs typeface="Times New Roman"/>
            </a:endParaRPr>
          </a:p>
        </p:txBody>
      </p:sp>
      <p:sp>
        <p:nvSpPr>
          <p:cNvPr id="137" name="object 137"/>
          <p:cNvSpPr txBox="1"/>
          <p:nvPr/>
        </p:nvSpPr>
        <p:spPr>
          <a:xfrm>
            <a:off x="2902713" y="2432431"/>
            <a:ext cx="381635" cy="269240"/>
          </a:xfrm>
          <a:prstGeom prst="rect">
            <a:avLst/>
          </a:prstGeom>
        </p:spPr>
        <p:txBody>
          <a:bodyPr vert="horz" wrap="square" lIns="0" tIns="0" rIns="0" bIns="0" rtlCol="0">
            <a:noAutofit/>
          </a:bodyPr>
          <a:lstStyle/>
          <a:p>
            <a:pPr marL="12694">
              <a:tabLst>
                <a:tab pos="301478" algn="l"/>
              </a:tabLst>
            </a:pPr>
            <a:r>
              <a:rPr sz="800" spc="15" dirty="0">
                <a:solidFill>
                  <a:srgbClr val="FF0000"/>
                </a:solidFill>
                <a:latin typeface="Times New Roman"/>
                <a:cs typeface="Times New Roman"/>
              </a:rPr>
              <a:t>9</a:t>
            </a:r>
            <a:r>
              <a:rPr sz="800" spc="10" dirty="0">
                <a:solidFill>
                  <a:srgbClr val="FF0000"/>
                </a:solidFill>
                <a:latin typeface="Times New Roman"/>
                <a:cs typeface="Times New Roman"/>
              </a:rPr>
              <a:t>:	</a:t>
            </a:r>
            <a:r>
              <a:rPr sz="800" spc="-25" dirty="0">
                <a:solidFill>
                  <a:srgbClr val="0000FF"/>
                </a:solidFill>
                <a:latin typeface="Times New Roman"/>
                <a:cs typeface="Times New Roman"/>
              </a:rPr>
              <a:t>i</a:t>
            </a:r>
            <a:r>
              <a:rPr sz="900" spc="22" baseline="-9259" dirty="0">
                <a:solidFill>
                  <a:srgbClr val="0000FF"/>
                </a:solidFill>
                <a:latin typeface="Times New Roman"/>
                <a:cs typeface="Times New Roman"/>
              </a:rPr>
              <a:t>0</a:t>
            </a:r>
            <a:endParaRPr sz="900" baseline="-9259">
              <a:latin typeface="Times New Roman"/>
              <a:cs typeface="Times New Roman"/>
            </a:endParaRPr>
          </a:p>
          <a:p>
            <a:pPr marL="12694">
              <a:lnSpc>
                <a:spcPts val="950"/>
              </a:lnSpc>
              <a:tabLst>
                <a:tab pos="301478" algn="l"/>
              </a:tabLst>
            </a:pPr>
            <a:r>
              <a:rPr sz="800" spc="15" dirty="0">
                <a:solidFill>
                  <a:srgbClr val="FF0000"/>
                </a:solidFill>
                <a:latin typeface="Times New Roman"/>
                <a:cs typeface="Times New Roman"/>
              </a:rPr>
              <a:t>10</a:t>
            </a:r>
            <a:r>
              <a:rPr sz="800" spc="10" dirty="0">
                <a:solidFill>
                  <a:srgbClr val="FF0000"/>
                </a:solidFill>
                <a:latin typeface="Times New Roman"/>
                <a:cs typeface="Times New Roman"/>
              </a:rPr>
              <a:t>:	</a:t>
            </a:r>
            <a:r>
              <a:rPr sz="800" spc="-25" dirty="0">
                <a:solidFill>
                  <a:srgbClr val="0000FF"/>
                </a:solidFill>
                <a:latin typeface="Times New Roman"/>
                <a:cs typeface="Times New Roman"/>
              </a:rPr>
              <a:t>i</a:t>
            </a:r>
            <a:r>
              <a:rPr sz="900" spc="22" baseline="-9259" dirty="0">
                <a:solidFill>
                  <a:srgbClr val="0000FF"/>
                </a:solidFill>
                <a:latin typeface="Times New Roman"/>
                <a:cs typeface="Times New Roman"/>
              </a:rPr>
              <a:t>1</a:t>
            </a:r>
            <a:endParaRPr sz="900" baseline="-9259">
              <a:latin typeface="Times New Roman"/>
              <a:cs typeface="Times New Roman"/>
            </a:endParaRPr>
          </a:p>
        </p:txBody>
      </p:sp>
      <p:sp>
        <p:nvSpPr>
          <p:cNvPr id="138" name="object 138"/>
          <p:cNvSpPr txBox="1"/>
          <p:nvPr/>
        </p:nvSpPr>
        <p:spPr>
          <a:xfrm>
            <a:off x="3466590" y="2432434"/>
            <a:ext cx="542290" cy="272415"/>
          </a:xfrm>
          <a:prstGeom prst="rect">
            <a:avLst/>
          </a:prstGeom>
        </p:spPr>
        <p:txBody>
          <a:bodyPr vert="horz" wrap="square" lIns="0" tIns="0" rIns="0" bIns="0" rtlCol="0">
            <a:noAutofit/>
          </a:bodyPr>
          <a:lstStyle/>
          <a:p>
            <a:pPr marL="12694">
              <a:tabLst>
                <a:tab pos="246895" algn="l"/>
              </a:tabLst>
            </a:pPr>
            <a:r>
              <a:rPr sz="800" spc="200" dirty="0">
                <a:solidFill>
                  <a:srgbClr val="0000FF"/>
                </a:solidFill>
                <a:latin typeface="Times New Roman"/>
                <a:cs typeface="Times New Roman"/>
              </a:rPr>
              <a:t>=	</a:t>
            </a:r>
            <a:r>
              <a:rPr sz="800" spc="-25" dirty="0">
                <a:solidFill>
                  <a:srgbClr val="0000FF"/>
                </a:solidFill>
                <a:latin typeface="Times New Roman"/>
                <a:cs typeface="Times New Roman"/>
              </a:rPr>
              <a:t>i</a:t>
            </a:r>
            <a:r>
              <a:rPr sz="900" spc="22" baseline="-9259" dirty="0">
                <a:solidFill>
                  <a:srgbClr val="0000FF"/>
                </a:solidFill>
                <a:latin typeface="Times New Roman"/>
                <a:cs typeface="Times New Roman"/>
              </a:rPr>
              <a:t>1 </a:t>
            </a:r>
            <a:r>
              <a:rPr sz="900" spc="-82" baseline="-9259" dirty="0">
                <a:solidFill>
                  <a:srgbClr val="0000FF"/>
                </a:solidFill>
                <a:latin typeface="Times New Roman"/>
                <a:cs typeface="Times New Roman"/>
              </a:rPr>
              <a:t> </a:t>
            </a:r>
            <a:r>
              <a:rPr sz="800" spc="200" dirty="0">
                <a:solidFill>
                  <a:srgbClr val="0000FF"/>
                </a:solidFill>
                <a:latin typeface="Times New Roman"/>
                <a:cs typeface="Times New Roman"/>
              </a:rPr>
              <a:t>+</a:t>
            </a:r>
            <a:r>
              <a:rPr sz="800" spc="-20" dirty="0">
                <a:solidFill>
                  <a:srgbClr val="0000FF"/>
                </a:solidFill>
                <a:latin typeface="Times New Roman"/>
                <a:cs typeface="Times New Roman"/>
              </a:rPr>
              <a:t> </a:t>
            </a:r>
            <a:r>
              <a:rPr sz="800" spc="-25" dirty="0">
                <a:solidFill>
                  <a:srgbClr val="0000FF"/>
                </a:solidFill>
                <a:latin typeface="Times New Roman"/>
                <a:cs typeface="Times New Roman"/>
              </a:rPr>
              <a:t>i</a:t>
            </a:r>
            <a:r>
              <a:rPr sz="900" spc="-37" baseline="-13888" dirty="0">
                <a:solidFill>
                  <a:srgbClr val="0000FF"/>
                </a:solidFill>
                <a:latin typeface="Times New Roman"/>
                <a:cs typeface="Times New Roman"/>
              </a:rPr>
              <a:t>L</a:t>
            </a:r>
            <a:endParaRPr sz="900" baseline="-13888">
              <a:latin typeface="Times New Roman"/>
              <a:cs typeface="Times New Roman"/>
            </a:endParaRPr>
          </a:p>
          <a:p>
            <a:pPr marL="12694">
              <a:lnSpc>
                <a:spcPts val="950"/>
              </a:lnSpc>
              <a:tabLst>
                <a:tab pos="246895" algn="l"/>
              </a:tabLst>
            </a:pPr>
            <a:r>
              <a:rPr sz="800" spc="200" dirty="0">
                <a:solidFill>
                  <a:srgbClr val="0000FF"/>
                </a:solidFill>
                <a:latin typeface="Times New Roman"/>
                <a:cs typeface="Times New Roman"/>
              </a:rPr>
              <a:t>=	</a:t>
            </a:r>
            <a:r>
              <a:rPr sz="800" spc="-25" dirty="0">
                <a:solidFill>
                  <a:srgbClr val="0000FF"/>
                </a:solidFill>
                <a:latin typeface="Times New Roman"/>
                <a:cs typeface="Times New Roman"/>
              </a:rPr>
              <a:t>i</a:t>
            </a:r>
            <a:r>
              <a:rPr sz="900" spc="22" baseline="-9259" dirty="0">
                <a:solidFill>
                  <a:srgbClr val="0000FF"/>
                </a:solidFill>
                <a:latin typeface="Times New Roman"/>
                <a:cs typeface="Times New Roman"/>
              </a:rPr>
              <a:t>2 </a:t>
            </a:r>
            <a:r>
              <a:rPr sz="900" spc="-82" baseline="-9259" dirty="0">
                <a:solidFill>
                  <a:srgbClr val="0000FF"/>
                </a:solidFill>
                <a:latin typeface="Times New Roman"/>
                <a:cs typeface="Times New Roman"/>
              </a:rPr>
              <a:t> </a:t>
            </a:r>
            <a:r>
              <a:rPr sz="800" spc="200" dirty="0">
                <a:solidFill>
                  <a:srgbClr val="0000FF"/>
                </a:solidFill>
                <a:latin typeface="Times New Roman"/>
                <a:cs typeface="Times New Roman"/>
              </a:rPr>
              <a:t>+</a:t>
            </a:r>
            <a:r>
              <a:rPr sz="800" spc="-20" dirty="0">
                <a:solidFill>
                  <a:srgbClr val="0000FF"/>
                </a:solidFill>
                <a:latin typeface="Times New Roman"/>
                <a:cs typeface="Times New Roman"/>
              </a:rPr>
              <a:t> </a:t>
            </a:r>
            <a:r>
              <a:rPr sz="800" spc="-25" dirty="0">
                <a:solidFill>
                  <a:srgbClr val="0000FF"/>
                </a:solidFill>
                <a:latin typeface="Times New Roman"/>
                <a:cs typeface="Times New Roman"/>
              </a:rPr>
              <a:t>i</a:t>
            </a:r>
            <a:r>
              <a:rPr sz="900" baseline="-13888" dirty="0">
                <a:solidFill>
                  <a:srgbClr val="0000FF"/>
                </a:solidFill>
                <a:latin typeface="Times New Roman"/>
                <a:cs typeface="Times New Roman"/>
              </a:rPr>
              <a:t>C</a:t>
            </a:r>
            <a:endParaRPr sz="900" baseline="-13888">
              <a:latin typeface="Times New Roman"/>
              <a:cs typeface="Times New Roman"/>
            </a:endParaRPr>
          </a:p>
        </p:txBody>
      </p:sp>
      <p:sp>
        <p:nvSpPr>
          <p:cNvPr id="139" name="object 139"/>
          <p:cNvSpPr txBox="1"/>
          <p:nvPr/>
        </p:nvSpPr>
        <p:spPr>
          <a:xfrm>
            <a:off x="2605533" y="2830195"/>
            <a:ext cx="1649095" cy="250190"/>
          </a:xfrm>
          <a:prstGeom prst="rect">
            <a:avLst/>
          </a:prstGeom>
        </p:spPr>
        <p:txBody>
          <a:bodyPr vert="horz" wrap="square" lIns="0" tIns="0" rIns="0" bIns="0" rtlCol="0">
            <a:noAutofit/>
          </a:bodyPr>
          <a:lstStyle/>
          <a:p>
            <a:pPr marL="12694" marR="12694">
              <a:lnSpc>
                <a:spcPts val="940"/>
              </a:lnSpc>
            </a:pPr>
            <a:r>
              <a:rPr sz="800" spc="40" dirty="0">
                <a:latin typeface="Gulim"/>
                <a:cs typeface="Gulim"/>
              </a:rPr>
              <a:t>⇒</a:t>
            </a:r>
            <a:r>
              <a:rPr sz="800" spc="15" dirty="0">
                <a:latin typeface="Gulim"/>
                <a:cs typeface="Gulim"/>
              </a:rPr>
              <a:t> </a:t>
            </a:r>
            <a:r>
              <a:rPr lang="en-US" sz="800" spc="40" dirty="0" smtClean="0">
                <a:solidFill>
                  <a:srgbClr val="31CD31"/>
                </a:solidFill>
                <a:latin typeface="Times New Roman"/>
                <a:cs typeface="Times New Roman"/>
              </a:rPr>
              <a:t>10</a:t>
            </a:r>
            <a:r>
              <a:rPr lang="ja-JP" altLang="en-US" sz="800" spc="40" dirty="0" smtClean="0">
                <a:solidFill>
                  <a:srgbClr val="31CD31"/>
                </a:solidFill>
                <a:latin typeface="Times New Roman"/>
                <a:cs typeface="Times New Roman"/>
              </a:rPr>
              <a:t>個の未知数をもつ</a:t>
            </a:r>
            <a:r>
              <a:rPr lang="en-US" altLang="ja-JP" sz="800" spc="40" dirty="0" smtClean="0">
                <a:solidFill>
                  <a:srgbClr val="31CD31"/>
                </a:solidFill>
                <a:latin typeface="Times New Roman"/>
                <a:cs typeface="Times New Roman"/>
              </a:rPr>
              <a:t>10</a:t>
            </a:r>
            <a:r>
              <a:rPr lang="ja-JP" altLang="en-US" sz="800" spc="40" dirty="0" smtClean="0">
                <a:solidFill>
                  <a:srgbClr val="31CD31"/>
                </a:solidFill>
                <a:latin typeface="Times New Roman"/>
                <a:cs typeface="Times New Roman"/>
              </a:rPr>
              <a:t>個の</a:t>
            </a:r>
            <a:r>
              <a:rPr lang="en-US" altLang="ja-JP" sz="800" spc="40" dirty="0" smtClean="0">
                <a:solidFill>
                  <a:srgbClr val="31CD31"/>
                </a:solidFill>
                <a:latin typeface="Times New Roman"/>
                <a:cs typeface="Times New Roman"/>
              </a:rPr>
              <a:t/>
            </a:r>
            <a:br>
              <a:rPr lang="en-US" altLang="ja-JP" sz="800" spc="40" dirty="0" smtClean="0">
                <a:solidFill>
                  <a:srgbClr val="31CD31"/>
                </a:solidFill>
                <a:latin typeface="Times New Roman"/>
                <a:cs typeface="Times New Roman"/>
              </a:rPr>
            </a:br>
            <a:r>
              <a:rPr lang="ja-JP" altLang="en-US" sz="800" spc="40" dirty="0" smtClean="0">
                <a:solidFill>
                  <a:srgbClr val="31CD31"/>
                </a:solidFill>
                <a:latin typeface="Times New Roman"/>
                <a:cs typeface="Times New Roman"/>
              </a:rPr>
              <a:t>　 </a:t>
            </a:r>
            <a:r>
              <a:rPr lang="en-US" altLang="ja-JP" sz="800" spc="40" dirty="0" smtClean="0">
                <a:solidFill>
                  <a:srgbClr val="31CD31"/>
                </a:solidFill>
                <a:latin typeface="Times New Roman"/>
                <a:cs typeface="Times New Roman"/>
              </a:rPr>
              <a:t>DAE </a:t>
            </a:r>
            <a:r>
              <a:rPr lang="ja-JP" altLang="en-US" sz="800" spc="40" dirty="0" smtClean="0">
                <a:solidFill>
                  <a:srgbClr val="31CD31"/>
                </a:solidFill>
                <a:latin typeface="Times New Roman"/>
                <a:cs typeface="Times New Roman"/>
              </a:rPr>
              <a:t>が導かれる</a:t>
            </a:r>
            <a:r>
              <a:rPr sz="800" spc="40" dirty="0" smtClean="0">
                <a:solidFill>
                  <a:srgbClr val="31CD31"/>
                </a:solidFill>
                <a:latin typeface="Times New Roman"/>
                <a:cs typeface="Times New Roman"/>
              </a:rPr>
              <a:t>.</a:t>
            </a:r>
            <a:endParaRPr sz="800" dirty="0">
              <a:latin typeface="Times New Roman"/>
              <a:cs typeface="Times New Roman"/>
            </a:endParaRPr>
          </a:p>
        </p:txBody>
      </p:sp>
    </p:spTree>
  </p:cSld>
  <p:clrMapOvr>
    <a:masterClrMapping/>
  </p:clrMapOvr>
  <p:transition>
    <p:cu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5506" y="0"/>
            <a:ext cx="4025265" cy="1017905"/>
          </a:xfrm>
          <a:prstGeom prst="rect">
            <a:avLst/>
          </a:prstGeom>
        </p:spPr>
        <p:txBody>
          <a:bodyPr vert="horz" wrap="square" lIns="0" tIns="0" rIns="0" bIns="0" rtlCol="0">
            <a:noAutofit/>
          </a:bodyPr>
          <a:lstStyle/>
          <a:p>
            <a:pPr>
              <a:lnSpc>
                <a:spcPts val="750"/>
              </a:lnSpc>
              <a:spcBef>
                <a:spcPts val="33"/>
              </a:spcBef>
            </a:pPr>
            <a:endParaRPr lang="en-US" sz="800" dirty="0" smtClean="0"/>
          </a:p>
          <a:p>
            <a:pPr marL="12694"/>
            <a:endParaRPr lang="en-US" altLang="ja-JP" sz="1400" spc="5" dirty="0">
              <a:solidFill>
                <a:srgbClr val="FFFFFF"/>
              </a:solidFill>
              <a:latin typeface="Times New Roman"/>
              <a:cs typeface="Times New Roman"/>
            </a:endParaRPr>
          </a:p>
          <a:p>
            <a:pPr marL="12694"/>
            <a:r>
              <a:rPr lang="ja-JP" altLang="en-US" sz="1400" spc="-30" dirty="0" smtClean="0">
                <a:latin typeface="Times New Roman"/>
                <a:cs typeface="Times New Roman"/>
              </a:rPr>
              <a:t>グラフを使った解法 </a:t>
            </a:r>
            <a:r>
              <a:rPr lang="en-US" altLang="ja-JP" sz="1400" dirty="0" smtClean="0">
                <a:latin typeface="Times New Roman"/>
                <a:cs typeface="Times New Roman"/>
              </a:rPr>
              <a:t>(assignation) XIV</a:t>
            </a:r>
          </a:p>
          <a:p>
            <a:pPr marL="12694"/>
            <a:endParaRPr lang="en-US" sz="1400" spc="15" dirty="0" smtClean="0">
              <a:latin typeface="Times New Roman"/>
              <a:cs typeface="Times New Roman"/>
            </a:endParaRPr>
          </a:p>
          <a:p>
            <a:pPr marL="264032"/>
            <a:endParaRPr lang="en-US" sz="800" spc="15" dirty="0">
              <a:latin typeface="Times New Roman"/>
              <a:cs typeface="Times New Roman"/>
            </a:endParaRPr>
          </a:p>
          <a:p>
            <a:pPr marL="264032"/>
            <a:r>
              <a:rPr lang="ja-JP" altLang="en-US" sz="800" spc="5" dirty="0" smtClean="0">
                <a:solidFill>
                  <a:srgbClr val="FF0000"/>
                </a:solidFill>
                <a:latin typeface="Times New Roman"/>
                <a:cs typeface="Times New Roman"/>
              </a:rPr>
              <a:t>赤の項を左辺に、</a:t>
            </a:r>
            <a:r>
              <a:rPr lang="ja-JP" altLang="en-US" sz="800" spc="5" dirty="0" smtClean="0">
                <a:solidFill>
                  <a:srgbClr val="0070C0"/>
                </a:solidFill>
                <a:latin typeface="Times New Roman"/>
                <a:cs typeface="Times New Roman"/>
              </a:rPr>
              <a:t>青の項を右辺に</a:t>
            </a:r>
            <a:r>
              <a:rPr lang="ja-JP" altLang="en-US" sz="800" spc="5" dirty="0" smtClean="0">
                <a:latin typeface="Times New Roman"/>
                <a:cs typeface="Times New Roman"/>
              </a:rPr>
              <a:t>並び変える。</a:t>
            </a:r>
            <a:endParaRPr lang="ja-JP" altLang="en-US" sz="800" dirty="0" smtClean="0">
              <a:latin typeface="Times New Roman"/>
              <a:cs typeface="Times New Roman"/>
            </a:endParaRPr>
          </a:p>
        </p:txBody>
      </p:sp>
      <p:graphicFrame>
        <p:nvGraphicFramePr>
          <p:cNvPr id="3" name="object 3"/>
          <p:cNvGraphicFramePr>
            <a:graphicFrameLocks noGrp="1"/>
          </p:cNvGraphicFramePr>
          <p:nvPr>
            <p:extLst>
              <p:ext uri="{D42A27DB-BD31-4B8C-83A1-F6EECF244321}">
                <p14:modId xmlns:p14="http://schemas.microsoft.com/office/powerpoint/2010/main" val="1032804388"/>
              </p:ext>
            </p:extLst>
          </p:nvPr>
        </p:nvGraphicFramePr>
        <p:xfrm>
          <a:off x="393700" y="1428750"/>
          <a:ext cx="3860448" cy="1341019"/>
        </p:xfrm>
        <a:graphic>
          <a:graphicData uri="http://schemas.openxmlformats.org/drawingml/2006/table">
            <a:tbl>
              <a:tblPr firstRow="1" bandRow="1">
                <a:tableStyleId>{2D5ABB26-0587-4C30-8999-92F81FD0307C}</a:tableStyleId>
              </a:tblPr>
              <a:tblGrid>
                <a:gridCol w="238424"/>
                <a:gridCol w="266100"/>
                <a:gridCol w="243144"/>
                <a:gridCol w="937877"/>
                <a:gridCol w="662835"/>
                <a:gridCol w="349776"/>
                <a:gridCol w="481510"/>
                <a:gridCol w="239570"/>
                <a:gridCol w="441212"/>
              </a:tblGrid>
              <a:tr h="291217">
                <a:tc>
                  <a:txBody>
                    <a:bodyPr/>
                    <a:lstStyle/>
                    <a:p>
                      <a:pPr marL="25400">
                        <a:lnSpc>
                          <a:spcPct val="100000"/>
                        </a:lnSpc>
                      </a:pPr>
                      <a:r>
                        <a:rPr sz="800" spc="-5" dirty="0" smtClean="0">
                          <a:solidFill>
                            <a:srgbClr val="FF0000"/>
                          </a:solidFill>
                          <a:latin typeface="Times New Roman"/>
                          <a:cs typeface="Times New Roman"/>
                        </a:rPr>
                        <a:t>1</a:t>
                      </a:r>
                      <a:r>
                        <a:rPr sz="800" spc="0" dirty="0" smtClean="0">
                          <a:solidFill>
                            <a:srgbClr val="FF0000"/>
                          </a:solidFill>
                          <a:latin typeface="Times New Roman"/>
                          <a:cs typeface="Times New Roman"/>
                        </a:rPr>
                        <a:t>:</a:t>
                      </a:r>
                      <a:endParaRPr sz="800">
                        <a:latin typeface="Times New Roman"/>
                        <a:cs typeface="Times New Roman"/>
                      </a:endParaRPr>
                    </a:p>
                    <a:p>
                      <a:pPr marL="25400">
                        <a:lnSpc>
                          <a:spcPts val="950"/>
                        </a:lnSpc>
                      </a:pPr>
                      <a:r>
                        <a:rPr sz="800" spc="-5" dirty="0" smtClean="0">
                          <a:solidFill>
                            <a:srgbClr val="FF0000"/>
                          </a:solidFill>
                          <a:latin typeface="Times New Roman"/>
                          <a:cs typeface="Times New Roman"/>
                        </a:rPr>
                        <a:t>2</a:t>
                      </a:r>
                      <a:r>
                        <a:rPr sz="800" spc="0" dirty="0" smtClean="0">
                          <a:solidFill>
                            <a:srgbClr val="FF0000"/>
                          </a:solidFill>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spc="-5" dirty="0" smtClean="0">
                          <a:solidFill>
                            <a:srgbClr val="FF0000"/>
                          </a:solidFill>
                          <a:latin typeface="Times New Roman"/>
                          <a:cs typeface="Times New Roman"/>
                        </a:rPr>
                        <a:t>u</a:t>
                      </a:r>
                      <a:r>
                        <a:rPr sz="900" spc="0" baseline="-9259" dirty="0" smtClean="0">
                          <a:solidFill>
                            <a:srgbClr val="FF0000"/>
                          </a:solidFill>
                          <a:latin typeface="Times New Roman"/>
                          <a:cs typeface="Times New Roman"/>
                        </a:rPr>
                        <a:t>0</a:t>
                      </a:r>
                      <a:endParaRPr sz="900" baseline="-9259">
                        <a:latin typeface="Times New Roman"/>
                        <a:cs typeface="Times New Roman"/>
                      </a:endParaRPr>
                    </a:p>
                    <a:p>
                      <a:pPr marL="76200">
                        <a:lnSpc>
                          <a:spcPts val="950"/>
                        </a:lnSpc>
                      </a:pPr>
                      <a:r>
                        <a:rPr sz="800" spc="-5" dirty="0" smtClean="0">
                          <a:solidFill>
                            <a:srgbClr val="0000FF"/>
                          </a:solidFill>
                          <a:latin typeface="Times New Roman"/>
                          <a:cs typeface="Times New Roman"/>
                        </a:rPr>
                        <a:t>u</a:t>
                      </a:r>
                      <a:r>
                        <a:rPr sz="900" spc="0" baseline="-13888" dirty="0" smtClean="0">
                          <a:solidFill>
                            <a:srgbClr val="0000FF"/>
                          </a:solidFill>
                          <a:latin typeface="Times New Roman"/>
                          <a:cs typeface="Times New Roman"/>
                        </a:rPr>
                        <a:t>C</a:t>
                      </a:r>
                      <a:endParaRPr sz="900" baseline="-13888">
                        <a:latin typeface="Times New Roman"/>
                        <a:cs typeface="Times New Roman"/>
                      </a:endParaRPr>
                    </a:p>
                  </a:txBody>
                  <a:tcPr marL="0" marR="0" marT="0" marB="0"/>
                </a:tc>
                <a:tc>
                  <a:txBody>
                    <a:bodyPr/>
                    <a:lstStyle/>
                    <a:p>
                      <a:pPr marL="83185">
                        <a:lnSpc>
                          <a:spcPct val="100000"/>
                        </a:lnSpc>
                      </a:pPr>
                      <a:r>
                        <a:rPr sz="800" dirty="0" smtClean="0">
                          <a:latin typeface="Times New Roman"/>
                          <a:cs typeface="Times New Roman"/>
                        </a:rPr>
                        <a:t>=</a:t>
                      </a:r>
                      <a:endParaRPr sz="800">
                        <a:latin typeface="Times New Roman"/>
                        <a:cs typeface="Times New Roman"/>
                      </a:endParaRPr>
                    </a:p>
                    <a:p>
                      <a:pPr marL="83185">
                        <a:lnSpc>
                          <a:spcPts val="950"/>
                        </a:lnSpc>
                      </a:pPr>
                      <a:r>
                        <a:rPr sz="800" dirty="0" smtClean="0">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dirty="0" smtClean="0">
                          <a:solidFill>
                            <a:srgbClr val="0000FF"/>
                          </a:solidFill>
                          <a:latin typeface="Times New Roman"/>
                          <a:cs typeface="Times New Roman"/>
                        </a:rPr>
                        <a:t>f</a:t>
                      </a:r>
                      <a:r>
                        <a:rPr sz="800" spc="-30" dirty="0" smtClean="0">
                          <a:solidFill>
                            <a:srgbClr val="0000FF"/>
                          </a:solidFill>
                          <a:latin typeface="Times New Roman"/>
                          <a:cs typeface="Times New Roman"/>
                        </a:rPr>
                        <a:t> </a:t>
                      </a:r>
                      <a:r>
                        <a:rPr sz="800" spc="-10" dirty="0" smtClean="0">
                          <a:solidFill>
                            <a:srgbClr val="0000FF"/>
                          </a:solidFill>
                          <a:latin typeface="Times New Roman"/>
                          <a:cs typeface="Times New Roman"/>
                        </a:rPr>
                        <a:t>(</a:t>
                      </a:r>
                      <a:r>
                        <a:rPr sz="800" spc="50" dirty="0" smtClean="0">
                          <a:solidFill>
                            <a:srgbClr val="0000FF"/>
                          </a:solidFill>
                          <a:latin typeface="Times New Roman"/>
                          <a:cs typeface="Times New Roman"/>
                        </a:rPr>
                        <a:t>t</a:t>
                      </a:r>
                      <a:r>
                        <a:rPr sz="800" spc="0" dirty="0" smtClean="0">
                          <a:solidFill>
                            <a:srgbClr val="0000FF"/>
                          </a:solidFill>
                          <a:latin typeface="Times New Roman"/>
                          <a:cs typeface="Times New Roman"/>
                        </a:rPr>
                        <a:t>)</a:t>
                      </a:r>
                      <a:endParaRPr sz="800">
                        <a:latin typeface="Times New Roman"/>
                        <a:cs typeface="Times New Roman"/>
                      </a:endParaRPr>
                    </a:p>
                    <a:p>
                      <a:pPr marL="76200">
                        <a:lnSpc>
                          <a:spcPts val="950"/>
                        </a:lnSpc>
                      </a:pPr>
                      <a:r>
                        <a:rPr sz="800" spc="-5" dirty="0" smtClean="0">
                          <a:solidFill>
                            <a:srgbClr val="FF0000"/>
                          </a:solidFill>
                          <a:latin typeface="Times New Roman"/>
                          <a:cs typeface="Times New Roman"/>
                        </a:rPr>
                        <a:t>u</a:t>
                      </a:r>
                      <a:r>
                        <a:rPr sz="900" spc="0" baseline="-9259" dirty="0" smtClean="0">
                          <a:solidFill>
                            <a:srgbClr val="FF0000"/>
                          </a:solidFill>
                          <a:latin typeface="Times New Roman"/>
                          <a:cs typeface="Times New Roman"/>
                        </a:rPr>
                        <a:t>2</a:t>
                      </a:r>
                      <a:endParaRPr sz="900" baseline="-9259">
                        <a:latin typeface="Times New Roman"/>
                        <a:cs typeface="Times New Roman"/>
                      </a:endParaRPr>
                    </a:p>
                  </a:txBody>
                  <a:tcPr marL="0" marR="0" marT="0" marB="0"/>
                </a:tc>
                <a:tc>
                  <a:txBody>
                    <a:bodyPr/>
                    <a:lstStyle/>
                    <a:p>
                      <a:endParaRPr sz="900" baseline="-9259">
                        <a:latin typeface="Times New Roman"/>
                        <a:cs typeface="Times New Roman"/>
                      </a:endParaRPr>
                    </a:p>
                  </a:txBody>
                  <a:tcPr marL="0" marR="0" marT="0" marB="0"/>
                </a:tc>
                <a:tc>
                  <a:txBody>
                    <a:bodyPr/>
                    <a:lstStyle/>
                    <a:p>
                      <a:pPr marL="6350" algn="ctr">
                        <a:lnSpc>
                          <a:spcPct val="100000"/>
                        </a:lnSpc>
                      </a:pPr>
                      <a:r>
                        <a:rPr sz="800" spc="-5" dirty="0" smtClean="0">
                          <a:solidFill>
                            <a:srgbClr val="FF0000"/>
                          </a:solidFill>
                          <a:latin typeface="Times New Roman"/>
                          <a:cs typeface="Times New Roman"/>
                        </a:rPr>
                        <a:t>1</a:t>
                      </a:r>
                      <a:r>
                        <a:rPr sz="800" spc="0" dirty="0" smtClean="0">
                          <a:solidFill>
                            <a:srgbClr val="FF0000"/>
                          </a:solidFill>
                          <a:latin typeface="Times New Roman"/>
                          <a:cs typeface="Times New Roman"/>
                        </a:rPr>
                        <a:t>:</a:t>
                      </a:r>
                      <a:endParaRPr sz="800">
                        <a:latin typeface="Times New Roman"/>
                        <a:cs typeface="Times New Roman"/>
                      </a:endParaRPr>
                    </a:p>
                    <a:p>
                      <a:pPr marL="6350" algn="ctr">
                        <a:lnSpc>
                          <a:spcPts val="950"/>
                        </a:lnSpc>
                      </a:pPr>
                      <a:r>
                        <a:rPr sz="800" spc="-5" dirty="0" smtClean="0">
                          <a:solidFill>
                            <a:srgbClr val="FF0000"/>
                          </a:solidFill>
                          <a:latin typeface="Times New Roman"/>
                          <a:cs typeface="Times New Roman"/>
                        </a:rPr>
                        <a:t>2</a:t>
                      </a:r>
                      <a:r>
                        <a:rPr sz="800" spc="0" dirty="0" smtClean="0">
                          <a:solidFill>
                            <a:srgbClr val="FF0000"/>
                          </a:solidFill>
                          <a:latin typeface="Times New Roman"/>
                          <a:cs typeface="Times New Roman"/>
                        </a:rPr>
                        <a:t>:</a:t>
                      </a:r>
                      <a:endParaRPr sz="800">
                        <a:latin typeface="Times New Roman"/>
                        <a:cs typeface="Times New Roman"/>
                      </a:endParaRPr>
                    </a:p>
                  </a:txBody>
                  <a:tcPr marL="0" marR="0" marT="0" marB="0"/>
                </a:tc>
                <a:tc>
                  <a:txBody>
                    <a:bodyPr/>
                    <a:lstStyle/>
                    <a:p>
                      <a:pPr marL="76200" marR="309245">
                        <a:lnSpc>
                          <a:spcPts val="950"/>
                        </a:lnSpc>
                      </a:pPr>
                      <a:r>
                        <a:rPr sz="800" spc="-5" dirty="0" smtClean="0">
                          <a:solidFill>
                            <a:srgbClr val="FF0000"/>
                          </a:solidFill>
                          <a:latin typeface="Times New Roman"/>
                          <a:cs typeface="Times New Roman"/>
                        </a:rPr>
                        <a:t>u</a:t>
                      </a:r>
                      <a:r>
                        <a:rPr sz="900" spc="0" baseline="-9259" dirty="0" smtClean="0">
                          <a:solidFill>
                            <a:srgbClr val="FF0000"/>
                          </a:solidFill>
                          <a:latin typeface="Times New Roman"/>
                          <a:cs typeface="Times New Roman"/>
                        </a:rPr>
                        <a:t>0 </a:t>
                      </a:r>
                      <a:r>
                        <a:rPr sz="800" spc="-5" dirty="0" smtClean="0">
                          <a:solidFill>
                            <a:srgbClr val="FF0000"/>
                          </a:solidFill>
                          <a:latin typeface="Times New Roman"/>
                          <a:cs typeface="Times New Roman"/>
                        </a:rPr>
                        <a:t>u</a:t>
                      </a:r>
                      <a:r>
                        <a:rPr sz="900" spc="0" baseline="-9259" dirty="0" smtClean="0">
                          <a:solidFill>
                            <a:srgbClr val="FF0000"/>
                          </a:solidFill>
                          <a:latin typeface="Times New Roman"/>
                          <a:cs typeface="Times New Roman"/>
                        </a:rPr>
                        <a:t>2</a:t>
                      </a:r>
                      <a:endParaRPr sz="900" baseline="-9259">
                        <a:latin typeface="Times New Roman"/>
                        <a:cs typeface="Times New Roman"/>
                      </a:endParaRPr>
                    </a:p>
                  </a:txBody>
                  <a:tcPr marL="0" marR="0" marT="0" marB="0"/>
                </a:tc>
                <a:tc>
                  <a:txBody>
                    <a:bodyPr/>
                    <a:lstStyle/>
                    <a:p>
                      <a:pPr marL="79375">
                        <a:lnSpc>
                          <a:spcPct val="100000"/>
                        </a:lnSpc>
                      </a:pPr>
                      <a:r>
                        <a:rPr sz="800" dirty="0" smtClean="0">
                          <a:latin typeface="Times New Roman"/>
                          <a:cs typeface="Times New Roman"/>
                        </a:rPr>
                        <a:t>=</a:t>
                      </a:r>
                      <a:endParaRPr sz="800">
                        <a:latin typeface="Times New Roman"/>
                        <a:cs typeface="Times New Roman"/>
                      </a:endParaRPr>
                    </a:p>
                    <a:p>
                      <a:pPr marL="79375">
                        <a:lnSpc>
                          <a:spcPts val="950"/>
                        </a:lnSpc>
                      </a:pPr>
                      <a:r>
                        <a:rPr sz="800" dirty="0" smtClean="0">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dirty="0" smtClean="0">
                          <a:solidFill>
                            <a:srgbClr val="0000FF"/>
                          </a:solidFill>
                          <a:latin typeface="Times New Roman"/>
                          <a:cs typeface="Times New Roman"/>
                        </a:rPr>
                        <a:t>f</a:t>
                      </a:r>
                      <a:r>
                        <a:rPr sz="800" spc="-30" dirty="0" smtClean="0">
                          <a:solidFill>
                            <a:srgbClr val="0000FF"/>
                          </a:solidFill>
                          <a:latin typeface="Times New Roman"/>
                          <a:cs typeface="Times New Roman"/>
                        </a:rPr>
                        <a:t> </a:t>
                      </a:r>
                      <a:r>
                        <a:rPr sz="800" spc="-10" dirty="0" smtClean="0">
                          <a:solidFill>
                            <a:srgbClr val="0000FF"/>
                          </a:solidFill>
                          <a:latin typeface="Times New Roman"/>
                          <a:cs typeface="Times New Roman"/>
                        </a:rPr>
                        <a:t>(</a:t>
                      </a:r>
                      <a:r>
                        <a:rPr sz="800" spc="50" dirty="0" smtClean="0">
                          <a:solidFill>
                            <a:srgbClr val="0000FF"/>
                          </a:solidFill>
                          <a:latin typeface="Times New Roman"/>
                          <a:cs typeface="Times New Roman"/>
                        </a:rPr>
                        <a:t>t</a:t>
                      </a:r>
                      <a:r>
                        <a:rPr sz="800" spc="0" dirty="0" smtClean="0">
                          <a:solidFill>
                            <a:srgbClr val="0000FF"/>
                          </a:solidFill>
                          <a:latin typeface="Times New Roman"/>
                          <a:cs typeface="Times New Roman"/>
                        </a:rPr>
                        <a:t>)</a:t>
                      </a:r>
                      <a:endParaRPr sz="800">
                        <a:latin typeface="Times New Roman"/>
                        <a:cs typeface="Times New Roman"/>
                      </a:endParaRPr>
                    </a:p>
                    <a:p>
                      <a:pPr marL="76200">
                        <a:lnSpc>
                          <a:spcPts val="950"/>
                        </a:lnSpc>
                      </a:pPr>
                      <a:r>
                        <a:rPr sz="800" spc="-5" dirty="0" smtClean="0">
                          <a:solidFill>
                            <a:srgbClr val="0000FF"/>
                          </a:solidFill>
                          <a:latin typeface="Times New Roman"/>
                          <a:cs typeface="Times New Roman"/>
                        </a:rPr>
                        <a:t>u</a:t>
                      </a:r>
                      <a:r>
                        <a:rPr sz="900" spc="0" baseline="-13888" dirty="0" smtClean="0">
                          <a:solidFill>
                            <a:srgbClr val="0000FF"/>
                          </a:solidFill>
                          <a:latin typeface="Times New Roman"/>
                          <a:cs typeface="Times New Roman"/>
                        </a:rPr>
                        <a:t>C</a:t>
                      </a:r>
                      <a:endParaRPr sz="900" baseline="-13888">
                        <a:latin typeface="Times New Roman"/>
                        <a:cs typeface="Times New Roman"/>
                      </a:endParaRPr>
                    </a:p>
                  </a:txBody>
                  <a:tcPr marL="0" marR="0" marT="0" marB="0"/>
                </a:tc>
              </a:tr>
              <a:tr h="123275">
                <a:tc>
                  <a:txBody>
                    <a:bodyPr/>
                    <a:lstStyle/>
                    <a:p>
                      <a:pPr marL="25400">
                        <a:lnSpc>
                          <a:spcPct val="100000"/>
                        </a:lnSpc>
                      </a:pPr>
                      <a:r>
                        <a:rPr sz="800" spc="-5" dirty="0" smtClean="0">
                          <a:solidFill>
                            <a:srgbClr val="FF0000"/>
                          </a:solidFill>
                          <a:latin typeface="Times New Roman"/>
                          <a:cs typeface="Times New Roman"/>
                        </a:rPr>
                        <a:t>3</a:t>
                      </a:r>
                      <a:r>
                        <a:rPr sz="800" spc="0" dirty="0" smtClean="0">
                          <a:solidFill>
                            <a:srgbClr val="FF0000"/>
                          </a:solidFill>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spc="-5" dirty="0" smtClean="0">
                          <a:solidFill>
                            <a:srgbClr val="0000FF"/>
                          </a:solidFill>
                          <a:latin typeface="Times New Roman"/>
                          <a:cs typeface="Times New Roman"/>
                        </a:rPr>
                        <a:t>u</a:t>
                      </a:r>
                      <a:r>
                        <a:rPr sz="900" spc="0" baseline="-9259" dirty="0" smtClean="0">
                          <a:solidFill>
                            <a:srgbClr val="0000FF"/>
                          </a:solidFill>
                          <a:latin typeface="Times New Roman"/>
                          <a:cs typeface="Times New Roman"/>
                        </a:rPr>
                        <a:t>2</a:t>
                      </a:r>
                      <a:endParaRPr sz="900" baseline="-9259">
                        <a:latin typeface="Times New Roman"/>
                        <a:cs typeface="Times New Roman"/>
                      </a:endParaRPr>
                    </a:p>
                  </a:txBody>
                  <a:tcPr marL="0" marR="0" marT="0" marB="0"/>
                </a:tc>
                <a:tc>
                  <a:txBody>
                    <a:bodyPr/>
                    <a:lstStyle/>
                    <a:p>
                      <a:pPr marL="83185">
                        <a:lnSpc>
                          <a:spcPct val="100000"/>
                        </a:lnSpc>
                      </a:pPr>
                      <a:r>
                        <a:rPr sz="800" dirty="0" smtClean="0">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dirty="0" smtClean="0">
                          <a:latin typeface="Times New Roman"/>
                          <a:cs typeface="Times New Roman"/>
                        </a:rPr>
                        <a:t>R</a:t>
                      </a:r>
                      <a:r>
                        <a:rPr sz="900" baseline="-9259" dirty="0" smtClean="0">
                          <a:latin typeface="Times New Roman"/>
                          <a:cs typeface="Times New Roman"/>
                        </a:rPr>
                        <a:t>2 </a:t>
                      </a:r>
                      <a:r>
                        <a:rPr sz="900" spc="-104" baseline="-9259" dirty="0" smtClean="0">
                          <a:latin typeface="Times New Roman"/>
                          <a:cs typeface="Times New Roman"/>
                        </a:rPr>
                        <a:t> </a:t>
                      </a:r>
                      <a:r>
                        <a:rPr sz="800" spc="0" dirty="0" smtClean="0">
                          <a:latin typeface="Gulim"/>
                          <a:cs typeface="Gulim"/>
                        </a:rPr>
                        <a:t>·</a:t>
                      </a:r>
                      <a:r>
                        <a:rPr sz="800" spc="-85" dirty="0" smtClean="0">
                          <a:latin typeface="Gulim"/>
                          <a:cs typeface="Gulim"/>
                        </a:rPr>
                        <a:t> </a:t>
                      </a:r>
                      <a:r>
                        <a:rPr sz="800" spc="0" dirty="0" smtClean="0">
                          <a:solidFill>
                            <a:srgbClr val="FF0000"/>
                          </a:solidFill>
                          <a:latin typeface="Times New Roman"/>
                          <a:cs typeface="Times New Roman"/>
                        </a:rPr>
                        <a:t>i</a:t>
                      </a:r>
                      <a:r>
                        <a:rPr sz="900" spc="0" baseline="-9259" dirty="0" smtClean="0">
                          <a:solidFill>
                            <a:srgbClr val="FF0000"/>
                          </a:solidFill>
                          <a:latin typeface="Times New Roman"/>
                          <a:cs typeface="Times New Roman"/>
                        </a:rPr>
                        <a:t>2</a:t>
                      </a:r>
                      <a:endParaRPr sz="900" baseline="-9259">
                        <a:latin typeface="Times New Roman"/>
                        <a:cs typeface="Times New Roman"/>
                      </a:endParaRPr>
                    </a:p>
                  </a:txBody>
                  <a:tcPr marL="0" marR="0" marT="0" marB="0"/>
                </a:tc>
                <a:tc>
                  <a:txBody>
                    <a:bodyPr/>
                    <a:lstStyle/>
                    <a:p>
                      <a:endParaRPr sz="900" baseline="-9259">
                        <a:latin typeface="Times New Roman"/>
                        <a:cs typeface="Times New Roman"/>
                      </a:endParaRPr>
                    </a:p>
                  </a:txBody>
                  <a:tcPr marL="0" marR="0" marT="0" marB="0"/>
                </a:tc>
                <a:tc>
                  <a:txBody>
                    <a:bodyPr/>
                    <a:lstStyle/>
                    <a:p>
                      <a:pPr marL="6350" algn="ctr">
                        <a:lnSpc>
                          <a:spcPct val="100000"/>
                        </a:lnSpc>
                      </a:pPr>
                      <a:r>
                        <a:rPr sz="800" spc="-5" dirty="0" smtClean="0">
                          <a:solidFill>
                            <a:srgbClr val="FF0000"/>
                          </a:solidFill>
                          <a:latin typeface="Times New Roman"/>
                          <a:cs typeface="Times New Roman"/>
                        </a:rPr>
                        <a:t>3</a:t>
                      </a:r>
                      <a:r>
                        <a:rPr sz="800" spc="0" dirty="0" smtClean="0">
                          <a:solidFill>
                            <a:srgbClr val="FF0000"/>
                          </a:solidFill>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dirty="0" smtClean="0">
                          <a:solidFill>
                            <a:srgbClr val="FF0000"/>
                          </a:solidFill>
                          <a:latin typeface="Times New Roman"/>
                          <a:cs typeface="Times New Roman"/>
                        </a:rPr>
                        <a:t>i</a:t>
                      </a:r>
                      <a:r>
                        <a:rPr sz="900" baseline="-9259" dirty="0" smtClean="0">
                          <a:solidFill>
                            <a:srgbClr val="FF0000"/>
                          </a:solidFill>
                          <a:latin typeface="Times New Roman"/>
                          <a:cs typeface="Times New Roman"/>
                        </a:rPr>
                        <a:t>2</a:t>
                      </a:r>
                      <a:endParaRPr sz="900" baseline="-9259">
                        <a:latin typeface="Times New Roman"/>
                        <a:cs typeface="Times New Roman"/>
                      </a:endParaRPr>
                    </a:p>
                  </a:txBody>
                  <a:tcPr marL="0" marR="0" marT="0" marB="0"/>
                </a:tc>
                <a:tc>
                  <a:txBody>
                    <a:bodyPr/>
                    <a:lstStyle/>
                    <a:p>
                      <a:pPr marL="79375">
                        <a:lnSpc>
                          <a:spcPct val="100000"/>
                        </a:lnSpc>
                      </a:pPr>
                      <a:r>
                        <a:rPr sz="800" dirty="0" smtClean="0">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spc="-5" dirty="0" smtClean="0">
                          <a:solidFill>
                            <a:srgbClr val="0000FF"/>
                          </a:solidFill>
                          <a:latin typeface="Times New Roman"/>
                          <a:cs typeface="Times New Roman"/>
                        </a:rPr>
                        <a:t>u</a:t>
                      </a:r>
                      <a:r>
                        <a:rPr sz="900" spc="0" baseline="-9259" dirty="0" smtClean="0">
                          <a:solidFill>
                            <a:srgbClr val="0000FF"/>
                          </a:solidFill>
                          <a:latin typeface="Times New Roman"/>
                          <a:cs typeface="Times New Roman"/>
                        </a:rPr>
                        <a:t>2</a:t>
                      </a:r>
                      <a:r>
                        <a:rPr sz="900" spc="-150" baseline="-9259" dirty="0" smtClean="0">
                          <a:solidFill>
                            <a:srgbClr val="0000FF"/>
                          </a:solidFill>
                          <a:latin typeface="Times New Roman"/>
                          <a:cs typeface="Times New Roman"/>
                        </a:rPr>
                        <a:t> </a:t>
                      </a:r>
                      <a:r>
                        <a:rPr sz="800" spc="-5" dirty="0" smtClean="0">
                          <a:latin typeface="Arial"/>
                          <a:cs typeface="Arial"/>
                        </a:rPr>
                        <a:t>/</a:t>
                      </a:r>
                      <a:r>
                        <a:rPr sz="800" spc="0" dirty="0" smtClean="0">
                          <a:latin typeface="Times New Roman"/>
                          <a:cs typeface="Times New Roman"/>
                        </a:rPr>
                        <a:t>R</a:t>
                      </a:r>
                      <a:r>
                        <a:rPr sz="900" spc="0" baseline="-9259" dirty="0" smtClean="0">
                          <a:latin typeface="Times New Roman"/>
                          <a:cs typeface="Times New Roman"/>
                        </a:rPr>
                        <a:t>2</a:t>
                      </a:r>
                      <a:endParaRPr sz="900" baseline="-9259">
                        <a:latin typeface="Times New Roman"/>
                        <a:cs typeface="Times New Roman"/>
                      </a:endParaRPr>
                    </a:p>
                  </a:txBody>
                  <a:tcPr marL="0" marR="0" marT="0" marB="0"/>
                </a:tc>
              </a:tr>
              <a:tr h="123275">
                <a:tc>
                  <a:txBody>
                    <a:bodyPr/>
                    <a:lstStyle/>
                    <a:p>
                      <a:pPr marL="25400">
                        <a:lnSpc>
                          <a:spcPct val="100000"/>
                        </a:lnSpc>
                      </a:pPr>
                      <a:r>
                        <a:rPr sz="800" spc="-5" dirty="0" smtClean="0">
                          <a:solidFill>
                            <a:srgbClr val="FF0000"/>
                          </a:solidFill>
                          <a:latin typeface="Times New Roman"/>
                          <a:cs typeface="Times New Roman"/>
                        </a:rPr>
                        <a:t>4</a:t>
                      </a:r>
                      <a:r>
                        <a:rPr sz="800" spc="0" dirty="0" smtClean="0">
                          <a:solidFill>
                            <a:srgbClr val="FF0000"/>
                          </a:solidFill>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spc="-5" dirty="0" smtClean="0">
                          <a:solidFill>
                            <a:srgbClr val="0000FF"/>
                          </a:solidFill>
                          <a:latin typeface="Times New Roman"/>
                          <a:cs typeface="Times New Roman"/>
                        </a:rPr>
                        <a:t>u</a:t>
                      </a:r>
                      <a:r>
                        <a:rPr sz="900" spc="0" baseline="-9259" dirty="0" smtClean="0">
                          <a:solidFill>
                            <a:srgbClr val="0000FF"/>
                          </a:solidFill>
                          <a:latin typeface="Times New Roman"/>
                          <a:cs typeface="Times New Roman"/>
                        </a:rPr>
                        <a:t>0</a:t>
                      </a:r>
                      <a:endParaRPr sz="900" baseline="-9259">
                        <a:latin typeface="Times New Roman"/>
                        <a:cs typeface="Times New Roman"/>
                      </a:endParaRPr>
                    </a:p>
                  </a:txBody>
                  <a:tcPr marL="0" marR="0" marT="0" marB="0"/>
                </a:tc>
                <a:tc>
                  <a:txBody>
                    <a:bodyPr/>
                    <a:lstStyle/>
                    <a:p>
                      <a:pPr marL="83185">
                        <a:lnSpc>
                          <a:spcPct val="100000"/>
                        </a:lnSpc>
                      </a:pPr>
                      <a:r>
                        <a:rPr sz="800" dirty="0" smtClean="0">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spc="-5" dirty="0" smtClean="0">
                          <a:solidFill>
                            <a:srgbClr val="FF0000"/>
                          </a:solidFill>
                          <a:latin typeface="Times New Roman"/>
                          <a:cs typeface="Times New Roman"/>
                        </a:rPr>
                        <a:t>u</a:t>
                      </a:r>
                      <a:r>
                        <a:rPr sz="900" spc="0" baseline="-9259" dirty="0" smtClean="0">
                          <a:solidFill>
                            <a:srgbClr val="FF0000"/>
                          </a:solidFill>
                          <a:latin typeface="Times New Roman"/>
                          <a:cs typeface="Times New Roman"/>
                        </a:rPr>
                        <a:t>1 </a:t>
                      </a:r>
                      <a:r>
                        <a:rPr sz="900" spc="-82" baseline="-9259" dirty="0" smtClean="0">
                          <a:solidFill>
                            <a:srgbClr val="FF0000"/>
                          </a:solidFill>
                          <a:latin typeface="Times New Roman"/>
                          <a:cs typeface="Times New Roman"/>
                        </a:rPr>
                        <a:t> </a:t>
                      </a:r>
                      <a:r>
                        <a:rPr sz="800" spc="0" dirty="0" smtClean="0">
                          <a:latin typeface="Times New Roman"/>
                          <a:cs typeface="Times New Roman"/>
                        </a:rPr>
                        <a:t>+</a:t>
                      </a:r>
                      <a:r>
                        <a:rPr sz="800" spc="-20" dirty="0" smtClean="0">
                          <a:latin typeface="Times New Roman"/>
                          <a:cs typeface="Times New Roman"/>
                        </a:rPr>
                        <a:t> </a:t>
                      </a:r>
                      <a:r>
                        <a:rPr sz="800" spc="-5" dirty="0" smtClean="0">
                          <a:solidFill>
                            <a:srgbClr val="0000FF"/>
                          </a:solidFill>
                          <a:latin typeface="Times New Roman"/>
                          <a:cs typeface="Times New Roman"/>
                        </a:rPr>
                        <a:t>u</a:t>
                      </a:r>
                      <a:r>
                        <a:rPr sz="900" spc="0" baseline="-13888" dirty="0" smtClean="0">
                          <a:solidFill>
                            <a:srgbClr val="0000FF"/>
                          </a:solidFill>
                          <a:latin typeface="Times New Roman"/>
                          <a:cs typeface="Times New Roman"/>
                        </a:rPr>
                        <a:t>C</a:t>
                      </a:r>
                      <a:endParaRPr sz="900" baseline="-13888">
                        <a:latin typeface="Times New Roman"/>
                        <a:cs typeface="Times New Roman"/>
                      </a:endParaRPr>
                    </a:p>
                  </a:txBody>
                  <a:tcPr marL="0" marR="0" marT="0" marB="0"/>
                </a:tc>
                <a:tc>
                  <a:txBody>
                    <a:bodyPr/>
                    <a:lstStyle/>
                    <a:p>
                      <a:endParaRPr sz="900" baseline="-13888">
                        <a:latin typeface="Times New Roman"/>
                        <a:cs typeface="Times New Roman"/>
                      </a:endParaRPr>
                    </a:p>
                  </a:txBody>
                  <a:tcPr marL="0" marR="0" marT="0" marB="0"/>
                </a:tc>
                <a:tc>
                  <a:txBody>
                    <a:bodyPr/>
                    <a:lstStyle/>
                    <a:p>
                      <a:pPr marL="6350" algn="ctr">
                        <a:lnSpc>
                          <a:spcPct val="100000"/>
                        </a:lnSpc>
                      </a:pPr>
                      <a:r>
                        <a:rPr sz="800" spc="-5" dirty="0" smtClean="0">
                          <a:solidFill>
                            <a:srgbClr val="FF0000"/>
                          </a:solidFill>
                          <a:latin typeface="Times New Roman"/>
                          <a:cs typeface="Times New Roman"/>
                        </a:rPr>
                        <a:t>4</a:t>
                      </a:r>
                      <a:r>
                        <a:rPr sz="800" spc="0" dirty="0" smtClean="0">
                          <a:solidFill>
                            <a:srgbClr val="FF0000"/>
                          </a:solidFill>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spc="-5" dirty="0" smtClean="0">
                          <a:solidFill>
                            <a:srgbClr val="FF0000"/>
                          </a:solidFill>
                          <a:latin typeface="Times New Roman"/>
                          <a:cs typeface="Times New Roman"/>
                        </a:rPr>
                        <a:t>u</a:t>
                      </a:r>
                      <a:r>
                        <a:rPr sz="900" spc="0" baseline="-9259" dirty="0" smtClean="0">
                          <a:solidFill>
                            <a:srgbClr val="FF0000"/>
                          </a:solidFill>
                          <a:latin typeface="Times New Roman"/>
                          <a:cs typeface="Times New Roman"/>
                        </a:rPr>
                        <a:t>1</a:t>
                      </a:r>
                      <a:endParaRPr sz="900" baseline="-9259">
                        <a:latin typeface="Times New Roman"/>
                        <a:cs typeface="Times New Roman"/>
                      </a:endParaRPr>
                    </a:p>
                  </a:txBody>
                  <a:tcPr marL="0" marR="0" marT="0" marB="0"/>
                </a:tc>
                <a:tc>
                  <a:txBody>
                    <a:bodyPr/>
                    <a:lstStyle/>
                    <a:p>
                      <a:pPr marL="79375">
                        <a:lnSpc>
                          <a:spcPct val="100000"/>
                        </a:lnSpc>
                      </a:pPr>
                      <a:r>
                        <a:rPr sz="800" dirty="0" smtClean="0">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spc="-5" dirty="0" smtClean="0">
                          <a:solidFill>
                            <a:srgbClr val="0000FF"/>
                          </a:solidFill>
                          <a:latin typeface="Times New Roman"/>
                          <a:cs typeface="Times New Roman"/>
                        </a:rPr>
                        <a:t>u</a:t>
                      </a:r>
                      <a:r>
                        <a:rPr sz="900" spc="0" baseline="-9259" dirty="0" smtClean="0">
                          <a:solidFill>
                            <a:srgbClr val="0000FF"/>
                          </a:solidFill>
                          <a:latin typeface="Times New Roman"/>
                          <a:cs typeface="Times New Roman"/>
                        </a:rPr>
                        <a:t>0 </a:t>
                      </a:r>
                      <a:r>
                        <a:rPr sz="900" spc="-82" baseline="-9259" dirty="0" smtClean="0">
                          <a:solidFill>
                            <a:srgbClr val="0000FF"/>
                          </a:solidFill>
                          <a:latin typeface="Times New Roman"/>
                          <a:cs typeface="Times New Roman"/>
                        </a:rPr>
                        <a:t> </a:t>
                      </a:r>
                      <a:r>
                        <a:rPr sz="800" spc="0" dirty="0" smtClean="0">
                          <a:latin typeface="Gulim"/>
                          <a:cs typeface="Gulim"/>
                        </a:rPr>
                        <a:t>−</a:t>
                      </a:r>
                      <a:r>
                        <a:rPr sz="800" spc="-85" dirty="0" smtClean="0">
                          <a:latin typeface="Gulim"/>
                          <a:cs typeface="Gulim"/>
                        </a:rPr>
                        <a:t> </a:t>
                      </a:r>
                      <a:r>
                        <a:rPr sz="800" spc="-5" dirty="0" smtClean="0">
                          <a:solidFill>
                            <a:srgbClr val="0000FF"/>
                          </a:solidFill>
                          <a:latin typeface="Times New Roman"/>
                          <a:cs typeface="Times New Roman"/>
                        </a:rPr>
                        <a:t>u</a:t>
                      </a:r>
                      <a:r>
                        <a:rPr sz="900" spc="0" baseline="-13888" dirty="0" smtClean="0">
                          <a:solidFill>
                            <a:srgbClr val="0000FF"/>
                          </a:solidFill>
                          <a:latin typeface="Times New Roman"/>
                          <a:cs typeface="Times New Roman"/>
                        </a:rPr>
                        <a:t>C</a:t>
                      </a:r>
                      <a:endParaRPr sz="900" baseline="-13888">
                        <a:latin typeface="Times New Roman"/>
                        <a:cs typeface="Times New Roman"/>
                      </a:endParaRPr>
                    </a:p>
                  </a:txBody>
                  <a:tcPr marL="0" marR="0" marT="0" marB="0"/>
                </a:tc>
              </a:tr>
              <a:tr h="123275">
                <a:tc>
                  <a:txBody>
                    <a:bodyPr/>
                    <a:lstStyle/>
                    <a:p>
                      <a:pPr marL="25400">
                        <a:lnSpc>
                          <a:spcPct val="100000"/>
                        </a:lnSpc>
                      </a:pPr>
                      <a:r>
                        <a:rPr sz="800" spc="-5" dirty="0" smtClean="0">
                          <a:solidFill>
                            <a:srgbClr val="FF0000"/>
                          </a:solidFill>
                          <a:latin typeface="Times New Roman"/>
                          <a:cs typeface="Times New Roman"/>
                        </a:rPr>
                        <a:t>5</a:t>
                      </a:r>
                      <a:r>
                        <a:rPr sz="800" spc="0" dirty="0" smtClean="0">
                          <a:solidFill>
                            <a:srgbClr val="FF0000"/>
                          </a:solidFill>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spc="-5" dirty="0" smtClean="0">
                          <a:solidFill>
                            <a:srgbClr val="FF0000"/>
                          </a:solidFill>
                          <a:latin typeface="Times New Roman"/>
                          <a:cs typeface="Times New Roman"/>
                        </a:rPr>
                        <a:t>u</a:t>
                      </a:r>
                      <a:r>
                        <a:rPr sz="900" spc="0" baseline="-13888" dirty="0" smtClean="0">
                          <a:solidFill>
                            <a:srgbClr val="FF0000"/>
                          </a:solidFill>
                          <a:latin typeface="Times New Roman"/>
                          <a:cs typeface="Times New Roman"/>
                        </a:rPr>
                        <a:t>L</a:t>
                      </a:r>
                      <a:endParaRPr sz="900" baseline="-13888">
                        <a:latin typeface="Times New Roman"/>
                        <a:cs typeface="Times New Roman"/>
                      </a:endParaRPr>
                    </a:p>
                  </a:txBody>
                  <a:tcPr marL="0" marR="0" marT="0" marB="0"/>
                </a:tc>
                <a:tc>
                  <a:txBody>
                    <a:bodyPr/>
                    <a:lstStyle/>
                    <a:p>
                      <a:pPr marL="83185">
                        <a:lnSpc>
                          <a:spcPct val="100000"/>
                        </a:lnSpc>
                      </a:pPr>
                      <a:r>
                        <a:rPr sz="800" dirty="0" smtClean="0">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spc="-5" dirty="0" smtClean="0">
                          <a:solidFill>
                            <a:srgbClr val="0000FF"/>
                          </a:solidFill>
                          <a:latin typeface="Times New Roman"/>
                          <a:cs typeface="Times New Roman"/>
                        </a:rPr>
                        <a:t>u</a:t>
                      </a:r>
                      <a:r>
                        <a:rPr sz="900" spc="0" baseline="-9259" dirty="0" smtClean="0">
                          <a:solidFill>
                            <a:srgbClr val="0000FF"/>
                          </a:solidFill>
                          <a:latin typeface="Times New Roman"/>
                          <a:cs typeface="Times New Roman"/>
                        </a:rPr>
                        <a:t>1 </a:t>
                      </a:r>
                      <a:r>
                        <a:rPr sz="900" spc="-82" baseline="-9259" dirty="0" smtClean="0">
                          <a:solidFill>
                            <a:srgbClr val="0000FF"/>
                          </a:solidFill>
                          <a:latin typeface="Times New Roman"/>
                          <a:cs typeface="Times New Roman"/>
                        </a:rPr>
                        <a:t> </a:t>
                      </a:r>
                      <a:r>
                        <a:rPr sz="800" spc="0" dirty="0" smtClean="0">
                          <a:latin typeface="Times New Roman"/>
                          <a:cs typeface="Times New Roman"/>
                        </a:rPr>
                        <a:t>+</a:t>
                      </a:r>
                      <a:r>
                        <a:rPr sz="800" spc="-20" dirty="0" smtClean="0">
                          <a:latin typeface="Times New Roman"/>
                          <a:cs typeface="Times New Roman"/>
                        </a:rPr>
                        <a:t> </a:t>
                      </a:r>
                      <a:r>
                        <a:rPr sz="800" spc="-5" dirty="0" smtClean="0">
                          <a:solidFill>
                            <a:srgbClr val="0000FF"/>
                          </a:solidFill>
                          <a:latin typeface="Times New Roman"/>
                          <a:cs typeface="Times New Roman"/>
                        </a:rPr>
                        <a:t>u</a:t>
                      </a:r>
                      <a:r>
                        <a:rPr sz="900" spc="0" baseline="-9259" dirty="0" smtClean="0">
                          <a:solidFill>
                            <a:srgbClr val="0000FF"/>
                          </a:solidFill>
                          <a:latin typeface="Times New Roman"/>
                          <a:cs typeface="Times New Roman"/>
                        </a:rPr>
                        <a:t>2</a:t>
                      </a:r>
                      <a:endParaRPr sz="900" baseline="-9259">
                        <a:latin typeface="Times New Roman"/>
                        <a:cs typeface="Times New Roman"/>
                      </a:endParaRPr>
                    </a:p>
                  </a:txBody>
                  <a:tcPr marL="0" marR="0" marT="0" marB="0"/>
                </a:tc>
                <a:tc>
                  <a:txBody>
                    <a:bodyPr/>
                    <a:lstStyle/>
                    <a:p>
                      <a:pPr marL="398145">
                        <a:lnSpc>
                          <a:spcPct val="100000"/>
                        </a:lnSpc>
                      </a:pPr>
                      <a:r>
                        <a:rPr sz="800" dirty="0" smtClean="0">
                          <a:latin typeface="Gulim"/>
                          <a:cs typeface="Gulim"/>
                        </a:rPr>
                        <a:t>⇒</a:t>
                      </a:r>
                      <a:endParaRPr sz="800">
                        <a:latin typeface="Gulim"/>
                        <a:cs typeface="Gulim"/>
                      </a:endParaRPr>
                    </a:p>
                  </a:txBody>
                  <a:tcPr marL="0" marR="0" marT="0" marB="0"/>
                </a:tc>
                <a:tc>
                  <a:txBody>
                    <a:bodyPr/>
                    <a:lstStyle/>
                    <a:p>
                      <a:pPr marL="6350" algn="ctr">
                        <a:lnSpc>
                          <a:spcPct val="100000"/>
                        </a:lnSpc>
                      </a:pPr>
                      <a:r>
                        <a:rPr sz="800" spc="-5" dirty="0" smtClean="0">
                          <a:solidFill>
                            <a:srgbClr val="FF0000"/>
                          </a:solidFill>
                          <a:latin typeface="Times New Roman"/>
                          <a:cs typeface="Times New Roman"/>
                        </a:rPr>
                        <a:t>5</a:t>
                      </a:r>
                      <a:r>
                        <a:rPr sz="800" spc="0" dirty="0" smtClean="0">
                          <a:solidFill>
                            <a:srgbClr val="FF0000"/>
                          </a:solidFill>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spc="-5" dirty="0" smtClean="0">
                          <a:solidFill>
                            <a:srgbClr val="FF0000"/>
                          </a:solidFill>
                          <a:latin typeface="Times New Roman"/>
                          <a:cs typeface="Times New Roman"/>
                        </a:rPr>
                        <a:t>u</a:t>
                      </a:r>
                      <a:r>
                        <a:rPr sz="900" spc="0" baseline="-13888" dirty="0" smtClean="0">
                          <a:solidFill>
                            <a:srgbClr val="FF0000"/>
                          </a:solidFill>
                          <a:latin typeface="Times New Roman"/>
                          <a:cs typeface="Times New Roman"/>
                        </a:rPr>
                        <a:t>L</a:t>
                      </a:r>
                      <a:endParaRPr sz="900" baseline="-13888">
                        <a:latin typeface="Times New Roman"/>
                        <a:cs typeface="Times New Roman"/>
                      </a:endParaRPr>
                    </a:p>
                  </a:txBody>
                  <a:tcPr marL="0" marR="0" marT="0" marB="0"/>
                </a:tc>
                <a:tc>
                  <a:txBody>
                    <a:bodyPr/>
                    <a:lstStyle/>
                    <a:p>
                      <a:pPr marL="79375">
                        <a:lnSpc>
                          <a:spcPct val="100000"/>
                        </a:lnSpc>
                      </a:pPr>
                      <a:r>
                        <a:rPr sz="800" dirty="0" smtClean="0">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spc="-5" dirty="0" smtClean="0">
                          <a:solidFill>
                            <a:srgbClr val="0000FF"/>
                          </a:solidFill>
                          <a:latin typeface="Times New Roman"/>
                          <a:cs typeface="Times New Roman"/>
                        </a:rPr>
                        <a:t>u</a:t>
                      </a:r>
                      <a:r>
                        <a:rPr sz="900" spc="0" baseline="-9259" dirty="0" smtClean="0">
                          <a:solidFill>
                            <a:srgbClr val="0000FF"/>
                          </a:solidFill>
                          <a:latin typeface="Times New Roman"/>
                          <a:cs typeface="Times New Roman"/>
                        </a:rPr>
                        <a:t>1 </a:t>
                      </a:r>
                      <a:r>
                        <a:rPr sz="900" spc="-82" baseline="-9259" dirty="0" smtClean="0">
                          <a:solidFill>
                            <a:srgbClr val="0000FF"/>
                          </a:solidFill>
                          <a:latin typeface="Times New Roman"/>
                          <a:cs typeface="Times New Roman"/>
                        </a:rPr>
                        <a:t> </a:t>
                      </a:r>
                      <a:r>
                        <a:rPr sz="800" spc="0" dirty="0" smtClean="0">
                          <a:latin typeface="Times New Roman"/>
                          <a:cs typeface="Times New Roman"/>
                        </a:rPr>
                        <a:t>+</a:t>
                      </a:r>
                      <a:r>
                        <a:rPr sz="800" spc="-20" dirty="0" smtClean="0">
                          <a:latin typeface="Times New Roman"/>
                          <a:cs typeface="Times New Roman"/>
                        </a:rPr>
                        <a:t> </a:t>
                      </a:r>
                      <a:r>
                        <a:rPr sz="800" spc="-5" dirty="0" smtClean="0">
                          <a:solidFill>
                            <a:srgbClr val="0000FF"/>
                          </a:solidFill>
                          <a:latin typeface="Times New Roman"/>
                          <a:cs typeface="Times New Roman"/>
                        </a:rPr>
                        <a:t>u</a:t>
                      </a:r>
                      <a:r>
                        <a:rPr sz="900" spc="0" baseline="-9259" dirty="0" smtClean="0">
                          <a:solidFill>
                            <a:srgbClr val="0000FF"/>
                          </a:solidFill>
                          <a:latin typeface="Times New Roman"/>
                          <a:cs typeface="Times New Roman"/>
                        </a:rPr>
                        <a:t>2</a:t>
                      </a:r>
                      <a:endParaRPr sz="900" baseline="-9259">
                        <a:latin typeface="Times New Roman"/>
                        <a:cs typeface="Times New Roman"/>
                      </a:endParaRPr>
                    </a:p>
                  </a:txBody>
                  <a:tcPr marL="0" marR="0" marT="0" marB="0"/>
                </a:tc>
              </a:tr>
              <a:tr h="123275">
                <a:tc>
                  <a:txBody>
                    <a:bodyPr/>
                    <a:lstStyle/>
                    <a:p>
                      <a:pPr marL="25400">
                        <a:lnSpc>
                          <a:spcPct val="100000"/>
                        </a:lnSpc>
                      </a:pPr>
                      <a:r>
                        <a:rPr sz="800" spc="-5" dirty="0" smtClean="0">
                          <a:solidFill>
                            <a:srgbClr val="FF0000"/>
                          </a:solidFill>
                          <a:latin typeface="Times New Roman"/>
                          <a:cs typeface="Times New Roman"/>
                        </a:rPr>
                        <a:t>6</a:t>
                      </a:r>
                      <a:r>
                        <a:rPr sz="800" spc="0" dirty="0" smtClean="0">
                          <a:solidFill>
                            <a:srgbClr val="FF0000"/>
                          </a:solidFill>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spc="-5" dirty="0" smtClean="0">
                          <a:solidFill>
                            <a:srgbClr val="0000FF"/>
                          </a:solidFill>
                          <a:latin typeface="Times New Roman"/>
                          <a:cs typeface="Times New Roman"/>
                        </a:rPr>
                        <a:t>u</a:t>
                      </a:r>
                      <a:r>
                        <a:rPr sz="900" spc="0" baseline="-9259" dirty="0" smtClean="0">
                          <a:solidFill>
                            <a:srgbClr val="0000FF"/>
                          </a:solidFill>
                          <a:latin typeface="Times New Roman"/>
                          <a:cs typeface="Times New Roman"/>
                        </a:rPr>
                        <a:t>1</a:t>
                      </a:r>
                      <a:endParaRPr sz="900" baseline="-9259">
                        <a:latin typeface="Times New Roman"/>
                        <a:cs typeface="Times New Roman"/>
                      </a:endParaRPr>
                    </a:p>
                  </a:txBody>
                  <a:tcPr marL="0" marR="0" marT="0" marB="0"/>
                </a:tc>
                <a:tc>
                  <a:txBody>
                    <a:bodyPr/>
                    <a:lstStyle/>
                    <a:p>
                      <a:pPr marL="83185">
                        <a:lnSpc>
                          <a:spcPct val="100000"/>
                        </a:lnSpc>
                      </a:pPr>
                      <a:r>
                        <a:rPr sz="800" dirty="0" smtClean="0">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dirty="0" smtClean="0">
                          <a:latin typeface="Times New Roman"/>
                          <a:cs typeface="Times New Roman"/>
                        </a:rPr>
                        <a:t>R</a:t>
                      </a:r>
                      <a:r>
                        <a:rPr sz="900" baseline="-9259" dirty="0" smtClean="0">
                          <a:latin typeface="Times New Roman"/>
                          <a:cs typeface="Times New Roman"/>
                        </a:rPr>
                        <a:t>1 </a:t>
                      </a:r>
                      <a:r>
                        <a:rPr sz="900" spc="-104" baseline="-9259" dirty="0" smtClean="0">
                          <a:latin typeface="Times New Roman"/>
                          <a:cs typeface="Times New Roman"/>
                        </a:rPr>
                        <a:t> </a:t>
                      </a:r>
                      <a:r>
                        <a:rPr sz="800" spc="0" dirty="0" smtClean="0">
                          <a:latin typeface="Gulim"/>
                          <a:cs typeface="Gulim"/>
                        </a:rPr>
                        <a:t>·</a:t>
                      </a:r>
                      <a:r>
                        <a:rPr sz="800" spc="-85" dirty="0" smtClean="0">
                          <a:latin typeface="Gulim"/>
                          <a:cs typeface="Gulim"/>
                        </a:rPr>
                        <a:t> </a:t>
                      </a:r>
                      <a:r>
                        <a:rPr sz="800" spc="0" dirty="0" smtClean="0">
                          <a:solidFill>
                            <a:srgbClr val="FF0000"/>
                          </a:solidFill>
                          <a:latin typeface="Times New Roman"/>
                          <a:cs typeface="Times New Roman"/>
                        </a:rPr>
                        <a:t>i</a:t>
                      </a:r>
                      <a:r>
                        <a:rPr sz="900" spc="0" baseline="-9259" dirty="0" smtClean="0">
                          <a:solidFill>
                            <a:srgbClr val="FF0000"/>
                          </a:solidFill>
                          <a:latin typeface="Times New Roman"/>
                          <a:cs typeface="Times New Roman"/>
                        </a:rPr>
                        <a:t>1</a:t>
                      </a:r>
                      <a:endParaRPr sz="900" baseline="-9259">
                        <a:latin typeface="Times New Roman"/>
                        <a:cs typeface="Times New Roman"/>
                      </a:endParaRPr>
                    </a:p>
                  </a:txBody>
                  <a:tcPr marL="0" marR="0" marT="0" marB="0"/>
                </a:tc>
                <a:tc>
                  <a:txBody>
                    <a:bodyPr/>
                    <a:lstStyle/>
                    <a:p>
                      <a:endParaRPr sz="900" baseline="-9259">
                        <a:latin typeface="Times New Roman"/>
                        <a:cs typeface="Times New Roman"/>
                      </a:endParaRPr>
                    </a:p>
                  </a:txBody>
                  <a:tcPr marL="0" marR="0" marT="0" marB="0"/>
                </a:tc>
                <a:tc>
                  <a:txBody>
                    <a:bodyPr/>
                    <a:lstStyle/>
                    <a:p>
                      <a:pPr marL="6350" algn="ctr">
                        <a:lnSpc>
                          <a:spcPct val="100000"/>
                        </a:lnSpc>
                      </a:pPr>
                      <a:r>
                        <a:rPr sz="800" spc="-5" dirty="0" smtClean="0">
                          <a:solidFill>
                            <a:srgbClr val="FF0000"/>
                          </a:solidFill>
                          <a:latin typeface="Times New Roman"/>
                          <a:cs typeface="Times New Roman"/>
                        </a:rPr>
                        <a:t>6</a:t>
                      </a:r>
                      <a:r>
                        <a:rPr sz="800" spc="0" dirty="0" smtClean="0">
                          <a:solidFill>
                            <a:srgbClr val="FF0000"/>
                          </a:solidFill>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dirty="0" smtClean="0">
                          <a:solidFill>
                            <a:srgbClr val="FF0000"/>
                          </a:solidFill>
                          <a:latin typeface="Times New Roman"/>
                          <a:cs typeface="Times New Roman"/>
                        </a:rPr>
                        <a:t>i</a:t>
                      </a:r>
                      <a:r>
                        <a:rPr sz="900" baseline="-9259" dirty="0" smtClean="0">
                          <a:solidFill>
                            <a:srgbClr val="FF0000"/>
                          </a:solidFill>
                          <a:latin typeface="Times New Roman"/>
                          <a:cs typeface="Times New Roman"/>
                        </a:rPr>
                        <a:t>1</a:t>
                      </a:r>
                      <a:endParaRPr sz="900" baseline="-9259">
                        <a:latin typeface="Times New Roman"/>
                        <a:cs typeface="Times New Roman"/>
                      </a:endParaRPr>
                    </a:p>
                  </a:txBody>
                  <a:tcPr marL="0" marR="0" marT="0" marB="0"/>
                </a:tc>
                <a:tc>
                  <a:txBody>
                    <a:bodyPr/>
                    <a:lstStyle/>
                    <a:p>
                      <a:pPr marL="79375">
                        <a:lnSpc>
                          <a:spcPct val="100000"/>
                        </a:lnSpc>
                      </a:pPr>
                      <a:r>
                        <a:rPr sz="800" dirty="0" smtClean="0">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spc="-5" dirty="0" smtClean="0">
                          <a:solidFill>
                            <a:srgbClr val="0000FF"/>
                          </a:solidFill>
                          <a:latin typeface="Times New Roman"/>
                          <a:cs typeface="Times New Roman"/>
                        </a:rPr>
                        <a:t>u</a:t>
                      </a:r>
                      <a:r>
                        <a:rPr sz="900" spc="0" baseline="-9259" dirty="0" smtClean="0">
                          <a:solidFill>
                            <a:srgbClr val="0000FF"/>
                          </a:solidFill>
                          <a:latin typeface="Times New Roman"/>
                          <a:cs typeface="Times New Roman"/>
                        </a:rPr>
                        <a:t>1</a:t>
                      </a:r>
                      <a:r>
                        <a:rPr sz="900" spc="-150" baseline="-9259" dirty="0" smtClean="0">
                          <a:solidFill>
                            <a:srgbClr val="0000FF"/>
                          </a:solidFill>
                          <a:latin typeface="Times New Roman"/>
                          <a:cs typeface="Times New Roman"/>
                        </a:rPr>
                        <a:t> </a:t>
                      </a:r>
                      <a:r>
                        <a:rPr sz="800" spc="-5" dirty="0" smtClean="0">
                          <a:latin typeface="Arial"/>
                          <a:cs typeface="Arial"/>
                        </a:rPr>
                        <a:t>/</a:t>
                      </a:r>
                      <a:r>
                        <a:rPr sz="800" spc="0" dirty="0" smtClean="0">
                          <a:latin typeface="Times New Roman"/>
                          <a:cs typeface="Times New Roman"/>
                        </a:rPr>
                        <a:t>R</a:t>
                      </a:r>
                      <a:r>
                        <a:rPr sz="900" spc="0" baseline="-9259" dirty="0" smtClean="0">
                          <a:latin typeface="Times New Roman"/>
                          <a:cs typeface="Times New Roman"/>
                        </a:rPr>
                        <a:t>1</a:t>
                      </a:r>
                      <a:endParaRPr sz="900" baseline="-9259">
                        <a:latin typeface="Times New Roman"/>
                        <a:cs typeface="Times New Roman"/>
                      </a:endParaRPr>
                    </a:p>
                  </a:txBody>
                  <a:tcPr marL="0" marR="0" marT="0" marB="0"/>
                </a:tc>
              </a:tr>
              <a:tr h="123275">
                <a:tc>
                  <a:txBody>
                    <a:bodyPr/>
                    <a:lstStyle/>
                    <a:p>
                      <a:pPr marL="25400">
                        <a:lnSpc>
                          <a:spcPct val="100000"/>
                        </a:lnSpc>
                      </a:pPr>
                      <a:r>
                        <a:rPr sz="800" spc="-5" dirty="0" smtClean="0">
                          <a:solidFill>
                            <a:srgbClr val="FF0000"/>
                          </a:solidFill>
                          <a:latin typeface="Times New Roman"/>
                          <a:cs typeface="Times New Roman"/>
                        </a:rPr>
                        <a:t>7</a:t>
                      </a:r>
                      <a:r>
                        <a:rPr sz="800" spc="0" dirty="0" smtClean="0">
                          <a:solidFill>
                            <a:srgbClr val="FF0000"/>
                          </a:solidFill>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dirty="0" smtClean="0">
                          <a:solidFill>
                            <a:srgbClr val="0000FF"/>
                          </a:solidFill>
                          <a:latin typeface="Times New Roman"/>
                          <a:cs typeface="Times New Roman"/>
                        </a:rPr>
                        <a:t>i</a:t>
                      </a:r>
                      <a:r>
                        <a:rPr sz="900" baseline="-9259" dirty="0" smtClean="0">
                          <a:solidFill>
                            <a:srgbClr val="0000FF"/>
                          </a:solidFill>
                          <a:latin typeface="Times New Roman"/>
                          <a:cs typeface="Times New Roman"/>
                        </a:rPr>
                        <a:t>1</a:t>
                      </a:r>
                      <a:endParaRPr sz="900" baseline="-9259">
                        <a:latin typeface="Times New Roman"/>
                        <a:cs typeface="Times New Roman"/>
                      </a:endParaRPr>
                    </a:p>
                  </a:txBody>
                  <a:tcPr marL="0" marR="0" marT="0" marB="0"/>
                </a:tc>
                <a:tc>
                  <a:txBody>
                    <a:bodyPr/>
                    <a:lstStyle/>
                    <a:p>
                      <a:pPr marL="83185">
                        <a:lnSpc>
                          <a:spcPct val="100000"/>
                        </a:lnSpc>
                      </a:pPr>
                      <a:r>
                        <a:rPr sz="800" dirty="0" smtClean="0">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dirty="0" smtClean="0">
                          <a:solidFill>
                            <a:srgbClr val="0000FF"/>
                          </a:solidFill>
                          <a:latin typeface="Times New Roman"/>
                          <a:cs typeface="Times New Roman"/>
                        </a:rPr>
                        <a:t>i</a:t>
                      </a:r>
                      <a:r>
                        <a:rPr sz="900" baseline="-9259" dirty="0" smtClean="0">
                          <a:solidFill>
                            <a:srgbClr val="0000FF"/>
                          </a:solidFill>
                          <a:latin typeface="Times New Roman"/>
                          <a:cs typeface="Times New Roman"/>
                        </a:rPr>
                        <a:t>2 </a:t>
                      </a:r>
                      <a:r>
                        <a:rPr sz="900" spc="-104" baseline="-9259" dirty="0" smtClean="0">
                          <a:solidFill>
                            <a:srgbClr val="0000FF"/>
                          </a:solidFill>
                          <a:latin typeface="Times New Roman"/>
                          <a:cs typeface="Times New Roman"/>
                        </a:rPr>
                        <a:t> </a:t>
                      </a:r>
                      <a:r>
                        <a:rPr sz="800" spc="0" dirty="0" smtClean="0">
                          <a:latin typeface="Times New Roman"/>
                          <a:cs typeface="Times New Roman"/>
                        </a:rPr>
                        <a:t>+</a:t>
                      </a:r>
                      <a:r>
                        <a:rPr sz="800" spc="-10" dirty="0" smtClean="0">
                          <a:latin typeface="Times New Roman"/>
                          <a:cs typeface="Times New Roman"/>
                        </a:rPr>
                        <a:t> </a:t>
                      </a:r>
                      <a:r>
                        <a:rPr sz="800" spc="0" dirty="0" smtClean="0">
                          <a:solidFill>
                            <a:srgbClr val="FF0000"/>
                          </a:solidFill>
                          <a:latin typeface="Times New Roman"/>
                          <a:cs typeface="Times New Roman"/>
                        </a:rPr>
                        <a:t>i</a:t>
                      </a:r>
                      <a:r>
                        <a:rPr sz="900" spc="0" baseline="-13888" dirty="0" smtClean="0">
                          <a:solidFill>
                            <a:srgbClr val="FF0000"/>
                          </a:solidFill>
                          <a:latin typeface="Times New Roman"/>
                          <a:cs typeface="Times New Roman"/>
                        </a:rPr>
                        <a:t>C</a:t>
                      </a:r>
                      <a:endParaRPr sz="900" baseline="-13888">
                        <a:latin typeface="Times New Roman"/>
                        <a:cs typeface="Times New Roman"/>
                      </a:endParaRPr>
                    </a:p>
                  </a:txBody>
                  <a:tcPr marL="0" marR="0" marT="0" marB="0"/>
                </a:tc>
                <a:tc>
                  <a:txBody>
                    <a:bodyPr/>
                    <a:lstStyle/>
                    <a:p>
                      <a:endParaRPr sz="900" baseline="-13888">
                        <a:latin typeface="Times New Roman"/>
                        <a:cs typeface="Times New Roman"/>
                      </a:endParaRPr>
                    </a:p>
                  </a:txBody>
                  <a:tcPr marL="0" marR="0" marT="0" marB="0"/>
                </a:tc>
                <a:tc>
                  <a:txBody>
                    <a:bodyPr/>
                    <a:lstStyle/>
                    <a:p>
                      <a:pPr marL="6350" algn="ctr">
                        <a:lnSpc>
                          <a:spcPct val="100000"/>
                        </a:lnSpc>
                      </a:pPr>
                      <a:r>
                        <a:rPr sz="800" spc="-5" dirty="0" smtClean="0">
                          <a:solidFill>
                            <a:srgbClr val="FF0000"/>
                          </a:solidFill>
                          <a:latin typeface="Times New Roman"/>
                          <a:cs typeface="Times New Roman"/>
                        </a:rPr>
                        <a:t>7</a:t>
                      </a:r>
                      <a:r>
                        <a:rPr sz="800" spc="0" dirty="0" smtClean="0">
                          <a:solidFill>
                            <a:srgbClr val="FF0000"/>
                          </a:solidFill>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dirty="0" smtClean="0">
                          <a:solidFill>
                            <a:srgbClr val="FF0000"/>
                          </a:solidFill>
                          <a:latin typeface="Times New Roman"/>
                          <a:cs typeface="Times New Roman"/>
                        </a:rPr>
                        <a:t>i</a:t>
                      </a:r>
                      <a:r>
                        <a:rPr sz="900" baseline="-13888" dirty="0" smtClean="0">
                          <a:solidFill>
                            <a:srgbClr val="FF0000"/>
                          </a:solidFill>
                          <a:latin typeface="Times New Roman"/>
                          <a:cs typeface="Times New Roman"/>
                        </a:rPr>
                        <a:t>C</a:t>
                      </a:r>
                      <a:endParaRPr sz="900" baseline="-13888">
                        <a:latin typeface="Times New Roman"/>
                        <a:cs typeface="Times New Roman"/>
                      </a:endParaRPr>
                    </a:p>
                  </a:txBody>
                  <a:tcPr marL="0" marR="0" marT="0" marB="0"/>
                </a:tc>
                <a:tc>
                  <a:txBody>
                    <a:bodyPr/>
                    <a:lstStyle/>
                    <a:p>
                      <a:pPr marL="79375">
                        <a:lnSpc>
                          <a:spcPct val="100000"/>
                        </a:lnSpc>
                      </a:pPr>
                      <a:r>
                        <a:rPr sz="800" dirty="0" smtClean="0">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dirty="0" smtClean="0">
                          <a:solidFill>
                            <a:srgbClr val="0000FF"/>
                          </a:solidFill>
                          <a:latin typeface="Times New Roman"/>
                          <a:cs typeface="Times New Roman"/>
                        </a:rPr>
                        <a:t>i</a:t>
                      </a:r>
                      <a:r>
                        <a:rPr sz="900" baseline="-9259" dirty="0" smtClean="0">
                          <a:solidFill>
                            <a:srgbClr val="0000FF"/>
                          </a:solidFill>
                          <a:latin typeface="Times New Roman"/>
                          <a:cs typeface="Times New Roman"/>
                        </a:rPr>
                        <a:t>1 </a:t>
                      </a:r>
                      <a:r>
                        <a:rPr sz="900" spc="-104" baseline="-9259" dirty="0" smtClean="0">
                          <a:solidFill>
                            <a:srgbClr val="0000FF"/>
                          </a:solidFill>
                          <a:latin typeface="Times New Roman"/>
                          <a:cs typeface="Times New Roman"/>
                        </a:rPr>
                        <a:t> </a:t>
                      </a:r>
                      <a:r>
                        <a:rPr sz="800" spc="0" dirty="0" smtClean="0">
                          <a:latin typeface="Gulim"/>
                          <a:cs typeface="Gulim"/>
                        </a:rPr>
                        <a:t>−</a:t>
                      </a:r>
                      <a:r>
                        <a:rPr sz="800" spc="-75" dirty="0" smtClean="0">
                          <a:latin typeface="Gulim"/>
                          <a:cs typeface="Gulim"/>
                        </a:rPr>
                        <a:t> </a:t>
                      </a:r>
                      <a:r>
                        <a:rPr sz="800" spc="0" dirty="0" smtClean="0">
                          <a:solidFill>
                            <a:srgbClr val="0000FF"/>
                          </a:solidFill>
                          <a:latin typeface="Times New Roman"/>
                          <a:cs typeface="Times New Roman"/>
                        </a:rPr>
                        <a:t>i</a:t>
                      </a:r>
                      <a:r>
                        <a:rPr sz="900" spc="0" baseline="-9259" dirty="0" smtClean="0">
                          <a:solidFill>
                            <a:srgbClr val="0000FF"/>
                          </a:solidFill>
                          <a:latin typeface="Times New Roman"/>
                          <a:cs typeface="Times New Roman"/>
                        </a:rPr>
                        <a:t>2</a:t>
                      </a:r>
                      <a:endParaRPr sz="900" baseline="-9259">
                        <a:latin typeface="Times New Roman"/>
                        <a:cs typeface="Times New Roman"/>
                      </a:endParaRPr>
                    </a:p>
                  </a:txBody>
                  <a:tcPr marL="0" marR="0" marT="0" marB="0"/>
                </a:tc>
              </a:tr>
              <a:tr h="123275">
                <a:tc>
                  <a:txBody>
                    <a:bodyPr/>
                    <a:lstStyle/>
                    <a:p>
                      <a:pPr marL="25400">
                        <a:lnSpc>
                          <a:spcPct val="100000"/>
                        </a:lnSpc>
                      </a:pPr>
                      <a:r>
                        <a:rPr sz="800" spc="-5" dirty="0" smtClean="0">
                          <a:solidFill>
                            <a:srgbClr val="FF0000"/>
                          </a:solidFill>
                          <a:latin typeface="Times New Roman"/>
                          <a:cs typeface="Times New Roman"/>
                        </a:rPr>
                        <a:t>8</a:t>
                      </a:r>
                      <a:r>
                        <a:rPr sz="800" spc="0" dirty="0" smtClean="0">
                          <a:solidFill>
                            <a:srgbClr val="FF0000"/>
                          </a:solidFill>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dirty="0" smtClean="0">
                          <a:solidFill>
                            <a:srgbClr val="0000FF"/>
                          </a:solidFill>
                          <a:latin typeface="Times New Roman"/>
                          <a:cs typeface="Times New Roman"/>
                        </a:rPr>
                        <a:t>i</a:t>
                      </a:r>
                      <a:r>
                        <a:rPr sz="900" baseline="-13888" dirty="0" smtClean="0">
                          <a:solidFill>
                            <a:srgbClr val="0000FF"/>
                          </a:solidFill>
                          <a:latin typeface="Times New Roman"/>
                          <a:cs typeface="Times New Roman"/>
                        </a:rPr>
                        <a:t>C</a:t>
                      </a:r>
                      <a:endParaRPr sz="900" baseline="-13888">
                        <a:latin typeface="Times New Roman"/>
                        <a:cs typeface="Times New Roman"/>
                      </a:endParaRPr>
                    </a:p>
                  </a:txBody>
                  <a:tcPr marL="0" marR="0" marT="0" marB="0"/>
                </a:tc>
                <a:tc>
                  <a:txBody>
                    <a:bodyPr/>
                    <a:lstStyle/>
                    <a:p>
                      <a:pPr marL="83185">
                        <a:lnSpc>
                          <a:spcPct val="100000"/>
                        </a:lnSpc>
                      </a:pPr>
                      <a:r>
                        <a:rPr sz="800" dirty="0" smtClean="0">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dirty="0" smtClean="0">
                          <a:latin typeface="Times New Roman"/>
                          <a:cs typeface="Times New Roman"/>
                        </a:rPr>
                        <a:t>C</a:t>
                      </a:r>
                      <a:r>
                        <a:rPr sz="800" spc="85" dirty="0" smtClean="0">
                          <a:latin typeface="Times New Roman"/>
                          <a:cs typeface="Times New Roman"/>
                        </a:rPr>
                        <a:t> </a:t>
                      </a:r>
                      <a:r>
                        <a:rPr sz="800" spc="0" dirty="0" smtClean="0">
                          <a:latin typeface="Gulim"/>
                          <a:cs typeface="Gulim"/>
                        </a:rPr>
                        <a:t>·</a:t>
                      </a:r>
                      <a:r>
                        <a:rPr sz="800" spc="-85" dirty="0" smtClean="0">
                          <a:latin typeface="Gulim"/>
                          <a:cs typeface="Gulim"/>
                        </a:rPr>
                        <a:t> </a:t>
                      </a:r>
                      <a:r>
                        <a:rPr sz="800" spc="-5" dirty="0" smtClean="0">
                          <a:solidFill>
                            <a:srgbClr val="FF0000"/>
                          </a:solidFill>
                          <a:latin typeface="Times New Roman"/>
                          <a:cs typeface="Times New Roman"/>
                        </a:rPr>
                        <a:t>du</a:t>
                      </a:r>
                      <a:r>
                        <a:rPr sz="900" spc="0" baseline="-13888" dirty="0" smtClean="0">
                          <a:solidFill>
                            <a:srgbClr val="FF0000"/>
                          </a:solidFill>
                          <a:latin typeface="Times New Roman"/>
                          <a:cs typeface="Times New Roman"/>
                        </a:rPr>
                        <a:t>C</a:t>
                      </a:r>
                      <a:r>
                        <a:rPr sz="900" spc="-30" baseline="-13888" dirty="0" smtClean="0">
                          <a:solidFill>
                            <a:srgbClr val="FF0000"/>
                          </a:solidFill>
                          <a:latin typeface="Times New Roman"/>
                          <a:cs typeface="Times New Roman"/>
                        </a:rPr>
                        <a:t> </a:t>
                      </a:r>
                      <a:r>
                        <a:rPr sz="800" spc="-5" dirty="0" smtClean="0">
                          <a:solidFill>
                            <a:srgbClr val="FF0000"/>
                          </a:solidFill>
                          <a:latin typeface="Arial"/>
                          <a:cs typeface="Arial"/>
                        </a:rPr>
                        <a:t>/</a:t>
                      </a:r>
                      <a:r>
                        <a:rPr sz="800" spc="-5" dirty="0" smtClean="0">
                          <a:solidFill>
                            <a:srgbClr val="FF0000"/>
                          </a:solidFill>
                          <a:latin typeface="Times New Roman"/>
                          <a:cs typeface="Times New Roman"/>
                        </a:rPr>
                        <a:t>d</a:t>
                      </a:r>
                      <a:r>
                        <a:rPr sz="800" spc="0" dirty="0" smtClean="0">
                          <a:solidFill>
                            <a:srgbClr val="FF0000"/>
                          </a:solidFill>
                          <a:latin typeface="Times New Roman"/>
                          <a:cs typeface="Times New Roman"/>
                        </a:rPr>
                        <a:t>t</a:t>
                      </a:r>
                      <a:endParaRPr sz="800">
                        <a:latin typeface="Times New Roman"/>
                        <a:cs typeface="Times New Roman"/>
                      </a:endParaRPr>
                    </a:p>
                  </a:txBody>
                  <a:tcPr marL="0" marR="0" marT="0" marB="0"/>
                </a:tc>
                <a:tc>
                  <a:txBody>
                    <a:bodyPr/>
                    <a:lstStyle/>
                    <a:p>
                      <a:endParaRPr sz="800">
                        <a:latin typeface="Times New Roman"/>
                        <a:cs typeface="Times New Roman"/>
                      </a:endParaRPr>
                    </a:p>
                  </a:txBody>
                  <a:tcPr marL="0" marR="0" marT="0" marB="0"/>
                </a:tc>
                <a:tc>
                  <a:txBody>
                    <a:bodyPr/>
                    <a:lstStyle/>
                    <a:p>
                      <a:pPr marL="6350" algn="ctr">
                        <a:lnSpc>
                          <a:spcPct val="100000"/>
                        </a:lnSpc>
                      </a:pPr>
                      <a:r>
                        <a:rPr sz="800" spc="-5" dirty="0" smtClean="0">
                          <a:solidFill>
                            <a:srgbClr val="FF0000"/>
                          </a:solidFill>
                          <a:latin typeface="Times New Roman"/>
                          <a:cs typeface="Times New Roman"/>
                        </a:rPr>
                        <a:t>8</a:t>
                      </a:r>
                      <a:r>
                        <a:rPr sz="800" spc="0" dirty="0" smtClean="0">
                          <a:solidFill>
                            <a:srgbClr val="FF0000"/>
                          </a:solidFill>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spc="-5" dirty="0" smtClean="0">
                          <a:solidFill>
                            <a:srgbClr val="FF0000"/>
                          </a:solidFill>
                          <a:latin typeface="Times New Roman"/>
                          <a:cs typeface="Times New Roman"/>
                        </a:rPr>
                        <a:t>du</a:t>
                      </a:r>
                      <a:r>
                        <a:rPr sz="900" spc="0" baseline="-13888" dirty="0" smtClean="0">
                          <a:solidFill>
                            <a:srgbClr val="FF0000"/>
                          </a:solidFill>
                          <a:latin typeface="Times New Roman"/>
                          <a:cs typeface="Times New Roman"/>
                        </a:rPr>
                        <a:t>C</a:t>
                      </a:r>
                      <a:r>
                        <a:rPr sz="900" spc="-30" baseline="-13888" dirty="0" smtClean="0">
                          <a:solidFill>
                            <a:srgbClr val="FF0000"/>
                          </a:solidFill>
                          <a:latin typeface="Times New Roman"/>
                          <a:cs typeface="Times New Roman"/>
                        </a:rPr>
                        <a:t> </a:t>
                      </a:r>
                      <a:r>
                        <a:rPr sz="800" spc="-5" dirty="0" smtClean="0">
                          <a:solidFill>
                            <a:srgbClr val="FF0000"/>
                          </a:solidFill>
                          <a:latin typeface="Arial"/>
                          <a:cs typeface="Arial"/>
                        </a:rPr>
                        <a:t>/</a:t>
                      </a:r>
                      <a:r>
                        <a:rPr sz="800" spc="-5" dirty="0" smtClean="0">
                          <a:solidFill>
                            <a:srgbClr val="FF0000"/>
                          </a:solidFill>
                          <a:latin typeface="Times New Roman"/>
                          <a:cs typeface="Times New Roman"/>
                        </a:rPr>
                        <a:t>d</a:t>
                      </a:r>
                      <a:r>
                        <a:rPr sz="800" spc="0" dirty="0" smtClean="0">
                          <a:solidFill>
                            <a:srgbClr val="FF0000"/>
                          </a:solidFill>
                          <a:latin typeface="Times New Roman"/>
                          <a:cs typeface="Times New Roman"/>
                        </a:rPr>
                        <a:t>t</a:t>
                      </a:r>
                      <a:endParaRPr sz="800">
                        <a:latin typeface="Times New Roman"/>
                        <a:cs typeface="Times New Roman"/>
                      </a:endParaRPr>
                    </a:p>
                  </a:txBody>
                  <a:tcPr marL="0" marR="0" marT="0" marB="0"/>
                </a:tc>
                <a:tc>
                  <a:txBody>
                    <a:bodyPr/>
                    <a:lstStyle/>
                    <a:p>
                      <a:pPr marL="79375">
                        <a:lnSpc>
                          <a:spcPct val="100000"/>
                        </a:lnSpc>
                      </a:pPr>
                      <a:r>
                        <a:rPr sz="800" dirty="0" smtClean="0">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dirty="0" smtClean="0">
                          <a:solidFill>
                            <a:srgbClr val="0000FF"/>
                          </a:solidFill>
                          <a:latin typeface="Times New Roman"/>
                          <a:cs typeface="Times New Roman"/>
                        </a:rPr>
                        <a:t>i</a:t>
                      </a:r>
                      <a:r>
                        <a:rPr sz="900" baseline="-13888" dirty="0" smtClean="0">
                          <a:solidFill>
                            <a:srgbClr val="0000FF"/>
                          </a:solidFill>
                          <a:latin typeface="Times New Roman"/>
                          <a:cs typeface="Times New Roman"/>
                        </a:rPr>
                        <a:t>C</a:t>
                      </a:r>
                      <a:r>
                        <a:rPr sz="900" spc="-44" baseline="-13888" dirty="0" smtClean="0">
                          <a:solidFill>
                            <a:srgbClr val="0000FF"/>
                          </a:solidFill>
                          <a:latin typeface="Times New Roman"/>
                          <a:cs typeface="Times New Roman"/>
                        </a:rPr>
                        <a:t> </a:t>
                      </a:r>
                      <a:r>
                        <a:rPr sz="800" spc="-5" dirty="0" smtClean="0">
                          <a:latin typeface="Arial"/>
                          <a:cs typeface="Arial"/>
                        </a:rPr>
                        <a:t>/</a:t>
                      </a:r>
                      <a:r>
                        <a:rPr sz="800" spc="0" dirty="0" smtClean="0">
                          <a:latin typeface="Times New Roman"/>
                          <a:cs typeface="Times New Roman"/>
                        </a:rPr>
                        <a:t>C</a:t>
                      </a:r>
                      <a:endParaRPr sz="800">
                        <a:latin typeface="Times New Roman"/>
                        <a:cs typeface="Times New Roman"/>
                      </a:endParaRPr>
                    </a:p>
                  </a:txBody>
                  <a:tcPr marL="0" marR="0" marT="0" marB="0"/>
                </a:tc>
              </a:tr>
              <a:tr h="129863">
                <a:tc>
                  <a:txBody>
                    <a:bodyPr/>
                    <a:lstStyle/>
                    <a:p>
                      <a:pPr marL="25400">
                        <a:lnSpc>
                          <a:spcPct val="100000"/>
                        </a:lnSpc>
                      </a:pPr>
                      <a:r>
                        <a:rPr sz="800" spc="-5" dirty="0" smtClean="0">
                          <a:solidFill>
                            <a:srgbClr val="FF0000"/>
                          </a:solidFill>
                          <a:latin typeface="Times New Roman"/>
                          <a:cs typeface="Times New Roman"/>
                        </a:rPr>
                        <a:t>9</a:t>
                      </a:r>
                      <a:r>
                        <a:rPr sz="800" spc="0" dirty="0" smtClean="0">
                          <a:solidFill>
                            <a:srgbClr val="FF0000"/>
                          </a:solidFill>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spc="-5" dirty="0" smtClean="0">
                          <a:solidFill>
                            <a:srgbClr val="0000FF"/>
                          </a:solidFill>
                          <a:latin typeface="Times New Roman"/>
                          <a:cs typeface="Times New Roman"/>
                        </a:rPr>
                        <a:t>u</a:t>
                      </a:r>
                      <a:r>
                        <a:rPr sz="900" spc="0" baseline="-13888" dirty="0" smtClean="0">
                          <a:solidFill>
                            <a:srgbClr val="0000FF"/>
                          </a:solidFill>
                          <a:latin typeface="Times New Roman"/>
                          <a:cs typeface="Times New Roman"/>
                        </a:rPr>
                        <a:t>L</a:t>
                      </a:r>
                      <a:endParaRPr sz="900" baseline="-13888">
                        <a:latin typeface="Times New Roman"/>
                        <a:cs typeface="Times New Roman"/>
                      </a:endParaRPr>
                    </a:p>
                  </a:txBody>
                  <a:tcPr marL="0" marR="0" marT="0" marB="0"/>
                </a:tc>
                <a:tc>
                  <a:txBody>
                    <a:bodyPr/>
                    <a:lstStyle/>
                    <a:p>
                      <a:pPr marL="83185">
                        <a:lnSpc>
                          <a:spcPct val="100000"/>
                        </a:lnSpc>
                      </a:pPr>
                      <a:r>
                        <a:rPr sz="800" dirty="0" smtClean="0">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dirty="0" smtClean="0">
                          <a:latin typeface="Times New Roman"/>
                          <a:cs typeface="Times New Roman"/>
                        </a:rPr>
                        <a:t>L</a:t>
                      </a:r>
                      <a:r>
                        <a:rPr sz="800" spc="-15" dirty="0" smtClean="0">
                          <a:latin typeface="Times New Roman"/>
                          <a:cs typeface="Times New Roman"/>
                        </a:rPr>
                        <a:t> </a:t>
                      </a:r>
                      <a:r>
                        <a:rPr sz="800" spc="0" dirty="0" smtClean="0">
                          <a:latin typeface="Gulim"/>
                          <a:cs typeface="Gulim"/>
                        </a:rPr>
                        <a:t>·</a:t>
                      </a:r>
                      <a:r>
                        <a:rPr sz="800" spc="-85" dirty="0" smtClean="0">
                          <a:latin typeface="Gulim"/>
                          <a:cs typeface="Gulim"/>
                        </a:rPr>
                        <a:t> </a:t>
                      </a:r>
                      <a:r>
                        <a:rPr sz="800" spc="-5" dirty="0" smtClean="0">
                          <a:solidFill>
                            <a:srgbClr val="FF0000"/>
                          </a:solidFill>
                          <a:latin typeface="Times New Roman"/>
                          <a:cs typeface="Times New Roman"/>
                        </a:rPr>
                        <a:t>d</a:t>
                      </a:r>
                      <a:r>
                        <a:rPr sz="800" spc="0" dirty="0" smtClean="0">
                          <a:solidFill>
                            <a:srgbClr val="FF0000"/>
                          </a:solidFill>
                          <a:latin typeface="Times New Roman"/>
                          <a:cs typeface="Times New Roman"/>
                        </a:rPr>
                        <a:t>i</a:t>
                      </a:r>
                      <a:r>
                        <a:rPr sz="900" spc="0" baseline="-13888" dirty="0" smtClean="0">
                          <a:solidFill>
                            <a:srgbClr val="FF0000"/>
                          </a:solidFill>
                          <a:latin typeface="Times New Roman"/>
                          <a:cs typeface="Times New Roman"/>
                        </a:rPr>
                        <a:t>L</a:t>
                      </a:r>
                      <a:r>
                        <a:rPr sz="900" spc="-135" baseline="-13888" dirty="0" smtClean="0">
                          <a:solidFill>
                            <a:srgbClr val="FF0000"/>
                          </a:solidFill>
                          <a:latin typeface="Times New Roman"/>
                          <a:cs typeface="Times New Roman"/>
                        </a:rPr>
                        <a:t> </a:t>
                      </a:r>
                      <a:r>
                        <a:rPr sz="800" spc="-5" dirty="0" smtClean="0">
                          <a:solidFill>
                            <a:srgbClr val="FF0000"/>
                          </a:solidFill>
                          <a:latin typeface="Arial"/>
                          <a:cs typeface="Arial"/>
                        </a:rPr>
                        <a:t>/</a:t>
                      </a:r>
                      <a:r>
                        <a:rPr sz="800" spc="-5" dirty="0" smtClean="0">
                          <a:solidFill>
                            <a:srgbClr val="FF0000"/>
                          </a:solidFill>
                          <a:latin typeface="Times New Roman"/>
                          <a:cs typeface="Times New Roman"/>
                        </a:rPr>
                        <a:t>d</a:t>
                      </a:r>
                      <a:r>
                        <a:rPr sz="800" spc="0" dirty="0" smtClean="0">
                          <a:solidFill>
                            <a:srgbClr val="FF0000"/>
                          </a:solidFill>
                          <a:latin typeface="Times New Roman"/>
                          <a:cs typeface="Times New Roman"/>
                        </a:rPr>
                        <a:t>t</a:t>
                      </a:r>
                      <a:endParaRPr sz="800">
                        <a:latin typeface="Times New Roman"/>
                        <a:cs typeface="Times New Roman"/>
                      </a:endParaRPr>
                    </a:p>
                  </a:txBody>
                  <a:tcPr marL="0" marR="0" marT="0" marB="0"/>
                </a:tc>
                <a:tc>
                  <a:txBody>
                    <a:bodyPr/>
                    <a:lstStyle/>
                    <a:p>
                      <a:endParaRPr sz="800">
                        <a:latin typeface="Times New Roman"/>
                        <a:cs typeface="Times New Roman"/>
                      </a:endParaRPr>
                    </a:p>
                  </a:txBody>
                  <a:tcPr marL="0" marR="0" marT="0" marB="0"/>
                </a:tc>
                <a:tc>
                  <a:txBody>
                    <a:bodyPr/>
                    <a:lstStyle/>
                    <a:p>
                      <a:pPr marL="6350" algn="ctr">
                        <a:lnSpc>
                          <a:spcPct val="100000"/>
                        </a:lnSpc>
                      </a:pPr>
                      <a:r>
                        <a:rPr sz="800" spc="-5" dirty="0" smtClean="0">
                          <a:solidFill>
                            <a:srgbClr val="FF0000"/>
                          </a:solidFill>
                          <a:latin typeface="Times New Roman"/>
                          <a:cs typeface="Times New Roman"/>
                        </a:rPr>
                        <a:t>9</a:t>
                      </a:r>
                      <a:r>
                        <a:rPr sz="800" spc="0" dirty="0" smtClean="0">
                          <a:solidFill>
                            <a:srgbClr val="FF0000"/>
                          </a:solidFill>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spc="-5" dirty="0" smtClean="0">
                          <a:solidFill>
                            <a:srgbClr val="FF0000"/>
                          </a:solidFill>
                          <a:latin typeface="Times New Roman"/>
                          <a:cs typeface="Times New Roman"/>
                        </a:rPr>
                        <a:t>d</a:t>
                      </a:r>
                      <a:r>
                        <a:rPr sz="800" spc="0" dirty="0" smtClean="0">
                          <a:solidFill>
                            <a:srgbClr val="FF0000"/>
                          </a:solidFill>
                          <a:latin typeface="Times New Roman"/>
                          <a:cs typeface="Times New Roman"/>
                        </a:rPr>
                        <a:t>i</a:t>
                      </a:r>
                      <a:r>
                        <a:rPr sz="900" spc="75" baseline="-13888" dirty="0" smtClean="0">
                          <a:solidFill>
                            <a:srgbClr val="FF0000"/>
                          </a:solidFill>
                          <a:latin typeface="Times New Roman"/>
                          <a:cs typeface="Times New Roman"/>
                        </a:rPr>
                        <a:t>L</a:t>
                      </a:r>
                      <a:r>
                        <a:rPr sz="800" spc="-5" dirty="0" smtClean="0">
                          <a:solidFill>
                            <a:srgbClr val="FF0000"/>
                          </a:solidFill>
                          <a:latin typeface="Arial"/>
                          <a:cs typeface="Arial"/>
                        </a:rPr>
                        <a:t>/</a:t>
                      </a:r>
                      <a:r>
                        <a:rPr sz="800" spc="-5" dirty="0" smtClean="0">
                          <a:solidFill>
                            <a:srgbClr val="FF0000"/>
                          </a:solidFill>
                          <a:latin typeface="Times New Roman"/>
                          <a:cs typeface="Times New Roman"/>
                        </a:rPr>
                        <a:t>d</a:t>
                      </a:r>
                      <a:r>
                        <a:rPr sz="800" spc="0" dirty="0" smtClean="0">
                          <a:solidFill>
                            <a:srgbClr val="FF0000"/>
                          </a:solidFill>
                          <a:latin typeface="Times New Roman"/>
                          <a:cs typeface="Times New Roman"/>
                        </a:rPr>
                        <a:t>t</a:t>
                      </a:r>
                      <a:endParaRPr sz="800">
                        <a:latin typeface="Times New Roman"/>
                        <a:cs typeface="Times New Roman"/>
                      </a:endParaRPr>
                    </a:p>
                  </a:txBody>
                  <a:tcPr marL="0" marR="0" marT="0" marB="0"/>
                </a:tc>
                <a:tc>
                  <a:txBody>
                    <a:bodyPr/>
                    <a:lstStyle/>
                    <a:p>
                      <a:pPr marL="79375">
                        <a:lnSpc>
                          <a:spcPct val="100000"/>
                        </a:lnSpc>
                      </a:pPr>
                      <a:r>
                        <a:rPr sz="800" dirty="0" smtClean="0">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spc="-5" dirty="0" smtClean="0">
                          <a:solidFill>
                            <a:srgbClr val="0000FF"/>
                          </a:solidFill>
                          <a:latin typeface="Times New Roman"/>
                          <a:cs typeface="Times New Roman"/>
                        </a:rPr>
                        <a:t>u</a:t>
                      </a:r>
                      <a:r>
                        <a:rPr sz="900" spc="75" baseline="-13888" dirty="0" smtClean="0">
                          <a:solidFill>
                            <a:srgbClr val="0000FF"/>
                          </a:solidFill>
                          <a:latin typeface="Times New Roman"/>
                          <a:cs typeface="Times New Roman"/>
                        </a:rPr>
                        <a:t>L</a:t>
                      </a:r>
                      <a:r>
                        <a:rPr sz="800" spc="-5" dirty="0" smtClean="0">
                          <a:latin typeface="Arial"/>
                          <a:cs typeface="Arial"/>
                        </a:rPr>
                        <a:t>/</a:t>
                      </a:r>
                      <a:r>
                        <a:rPr sz="800" spc="0" dirty="0" smtClean="0">
                          <a:latin typeface="Times New Roman"/>
                          <a:cs typeface="Times New Roman"/>
                        </a:rPr>
                        <a:t>L</a:t>
                      </a:r>
                      <a:endParaRPr sz="800">
                        <a:latin typeface="Times New Roman"/>
                        <a:cs typeface="Times New Roman"/>
                      </a:endParaRPr>
                    </a:p>
                  </a:txBody>
                  <a:tcPr marL="0" marR="0" marT="0" marB="0"/>
                </a:tc>
              </a:tr>
              <a:tr h="180289">
                <a:tc>
                  <a:txBody>
                    <a:bodyPr/>
                    <a:lstStyle/>
                    <a:p>
                      <a:pPr marL="25400">
                        <a:lnSpc>
                          <a:spcPct val="100000"/>
                        </a:lnSpc>
                      </a:pPr>
                      <a:r>
                        <a:rPr sz="800" spc="-5" dirty="0" smtClean="0">
                          <a:solidFill>
                            <a:srgbClr val="FF0000"/>
                          </a:solidFill>
                          <a:latin typeface="Times New Roman"/>
                          <a:cs typeface="Times New Roman"/>
                        </a:rPr>
                        <a:t>10</a:t>
                      </a:r>
                      <a:r>
                        <a:rPr sz="800" spc="0" dirty="0" smtClean="0">
                          <a:solidFill>
                            <a:srgbClr val="FF0000"/>
                          </a:solidFill>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dirty="0" smtClean="0">
                          <a:solidFill>
                            <a:srgbClr val="FF0000"/>
                          </a:solidFill>
                          <a:latin typeface="Times New Roman"/>
                          <a:cs typeface="Times New Roman"/>
                        </a:rPr>
                        <a:t>i</a:t>
                      </a:r>
                      <a:r>
                        <a:rPr sz="900" baseline="-9259" dirty="0" smtClean="0">
                          <a:solidFill>
                            <a:srgbClr val="FF0000"/>
                          </a:solidFill>
                          <a:latin typeface="Times New Roman"/>
                          <a:cs typeface="Times New Roman"/>
                        </a:rPr>
                        <a:t>0</a:t>
                      </a:r>
                      <a:endParaRPr sz="900" baseline="-9259">
                        <a:latin typeface="Times New Roman"/>
                        <a:cs typeface="Times New Roman"/>
                      </a:endParaRPr>
                    </a:p>
                  </a:txBody>
                  <a:tcPr marL="0" marR="0" marT="0" marB="0"/>
                </a:tc>
                <a:tc>
                  <a:txBody>
                    <a:bodyPr/>
                    <a:lstStyle/>
                    <a:p>
                      <a:pPr marL="83185">
                        <a:lnSpc>
                          <a:spcPct val="100000"/>
                        </a:lnSpc>
                      </a:pPr>
                      <a:r>
                        <a:rPr sz="800" dirty="0" smtClean="0">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dirty="0" smtClean="0">
                          <a:solidFill>
                            <a:srgbClr val="0000FF"/>
                          </a:solidFill>
                          <a:latin typeface="Times New Roman"/>
                          <a:cs typeface="Times New Roman"/>
                        </a:rPr>
                        <a:t>i</a:t>
                      </a:r>
                      <a:r>
                        <a:rPr sz="900" baseline="-9259" dirty="0" smtClean="0">
                          <a:solidFill>
                            <a:srgbClr val="0000FF"/>
                          </a:solidFill>
                          <a:latin typeface="Times New Roman"/>
                          <a:cs typeface="Times New Roman"/>
                        </a:rPr>
                        <a:t>1 </a:t>
                      </a:r>
                      <a:r>
                        <a:rPr sz="900" spc="-104" baseline="-9259" dirty="0" smtClean="0">
                          <a:solidFill>
                            <a:srgbClr val="0000FF"/>
                          </a:solidFill>
                          <a:latin typeface="Times New Roman"/>
                          <a:cs typeface="Times New Roman"/>
                        </a:rPr>
                        <a:t> </a:t>
                      </a:r>
                      <a:r>
                        <a:rPr sz="800" spc="0" dirty="0" smtClean="0">
                          <a:latin typeface="Times New Roman"/>
                          <a:cs typeface="Times New Roman"/>
                        </a:rPr>
                        <a:t>+</a:t>
                      </a:r>
                      <a:r>
                        <a:rPr sz="800" spc="-10" dirty="0" smtClean="0">
                          <a:latin typeface="Times New Roman"/>
                          <a:cs typeface="Times New Roman"/>
                        </a:rPr>
                        <a:t> </a:t>
                      </a:r>
                      <a:r>
                        <a:rPr sz="800" spc="0" dirty="0" smtClean="0">
                          <a:solidFill>
                            <a:srgbClr val="0000FF"/>
                          </a:solidFill>
                          <a:latin typeface="Times New Roman"/>
                          <a:cs typeface="Times New Roman"/>
                        </a:rPr>
                        <a:t>i</a:t>
                      </a:r>
                      <a:r>
                        <a:rPr sz="900" spc="0" baseline="-13888" dirty="0" smtClean="0">
                          <a:solidFill>
                            <a:srgbClr val="0000FF"/>
                          </a:solidFill>
                          <a:latin typeface="Times New Roman"/>
                          <a:cs typeface="Times New Roman"/>
                        </a:rPr>
                        <a:t>L</a:t>
                      </a:r>
                      <a:endParaRPr sz="900" baseline="-13888">
                        <a:latin typeface="Times New Roman"/>
                        <a:cs typeface="Times New Roman"/>
                      </a:endParaRPr>
                    </a:p>
                  </a:txBody>
                  <a:tcPr marL="0" marR="0" marT="0" marB="0"/>
                </a:tc>
                <a:tc>
                  <a:txBody>
                    <a:bodyPr/>
                    <a:lstStyle/>
                    <a:p>
                      <a:endParaRPr sz="900" baseline="-13888">
                        <a:latin typeface="Times New Roman"/>
                        <a:cs typeface="Times New Roman"/>
                      </a:endParaRPr>
                    </a:p>
                  </a:txBody>
                  <a:tcPr marL="0" marR="0" marT="0" marB="0"/>
                </a:tc>
                <a:tc>
                  <a:txBody>
                    <a:bodyPr/>
                    <a:lstStyle/>
                    <a:p>
                      <a:pPr marL="136525">
                        <a:lnSpc>
                          <a:spcPct val="100000"/>
                        </a:lnSpc>
                      </a:pPr>
                      <a:r>
                        <a:rPr sz="800" spc="-5" dirty="0" smtClean="0">
                          <a:solidFill>
                            <a:srgbClr val="FF0000"/>
                          </a:solidFill>
                          <a:latin typeface="Times New Roman"/>
                          <a:cs typeface="Times New Roman"/>
                        </a:rPr>
                        <a:t>10</a:t>
                      </a:r>
                      <a:r>
                        <a:rPr sz="800" spc="0" dirty="0" smtClean="0">
                          <a:solidFill>
                            <a:srgbClr val="FF0000"/>
                          </a:solidFill>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dirty="0" smtClean="0">
                          <a:solidFill>
                            <a:srgbClr val="FF0000"/>
                          </a:solidFill>
                          <a:latin typeface="Times New Roman"/>
                          <a:cs typeface="Times New Roman"/>
                        </a:rPr>
                        <a:t>i</a:t>
                      </a:r>
                      <a:r>
                        <a:rPr sz="900" baseline="-9259" dirty="0" smtClean="0">
                          <a:solidFill>
                            <a:srgbClr val="FF0000"/>
                          </a:solidFill>
                          <a:latin typeface="Times New Roman"/>
                          <a:cs typeface="Times New Roman"/>
                        </a:rPr>
                        <a:t>0</a:t>
                      </a:r>
                      <a:endParaRPr sz="900" baseline="-9259">
                        <a:latin typeface="Times New Roman"/>
                        <a:cs typeface="Times New Roman"/>
                      </a:endParaRPr>
                    </a:p>
                  </a:txBody>
                  <a:tcPr marL="0" marR="0" marT="0" marB="0"/>
                </a:tc>
                <a:tc>
                  <a:txBody>
                    <a:bodyPr/>
                    <a:lstStyle/>
                    <a:p>
                      <a:pPr marL="79375">
                        <a:lnSpc>
                          <a:spcPct val="100000"/>
                        </a:lnSpc>
                      </a:pPr>
                      <a:r>
                        <a:rPr sz="800" dirty="0" smtClean="0">
                          <a:latin typeface="Times New Roman"/>
                          <a:cs typeface="Times New Roman"/>
                        </a:rPr>
                        <a:t>=</a:t>
                      </a:r>
                      <a:endParaRPr sz="800">
                        <a:latin typeface="Times New Roman"/>
                        <a:cs typeface="Times New Roman"/>
                      </a:endParaRPr>
                    </a:p>
                  </a:txBody>
                  <a:tcPr marL="0" marR="0" marT="0" marB="0"/>
                </a:tc>
                <a:tc>
                  <a:txBody>
                    <a:bodyPr/>
                    <a:lstStyle/>
                    <a:p>
                      <a:pPr marL="76200">
                        <a:lnSpc>
                          <a:spcPct val="100000"/>
                        </a:lnSpc>
                      </a:pPr>
                      <a:r>
                        <a:rPr sz="800" dirty="0" smtClean="0">
                          <a:solidFill>
                            <a:srgbClr val="0000FF"/>
                          </a:solidFill>
                          <a:latin typeface="Times New Roman"/>
                          <a:cs typeface="Times New Roman"/>
                        </a:rPr>
                        <a:t>i</a:t>
                      </a:r>
                      <a:r>
                        <a:rPr sz="900" baseline="-9259" dirty="0" smtClean="0">
                          <a:solidFill>
                            <a:srgbClr val="0000FF"/>
                          </a:solidFill>
                          <a:latin typeface="Times New Roman"/>
                          <a:cs typeface="Times New Roman"/>
                        </a:rPr>
                        <a:t>1 </a:t>
                      </a:r>
                      <a:r>
                        <a:rPr sz="900" spc="-104" baseline="-9259" dirty="0" smtClean="0">
                          <a:solidFill>
                            <a:srgbClr val="0000FF"/>
                          </a:solidFill>
                          <a:latin typeface="Times New Roman"/>
                          <a:cs typeface="Times New Roman"/>
                        </a:rPr>
                        <a:t> </a:t>
                      </a:r>
                      <a:r>
                        <a:rPr sz="800" spc="0" dirty="0" smtClean="0">
                          <a:latin typeface="Times New Roman"/>
                          <a:cs typeface="Times New Roman"/>
                        </a:rPr>
                        <a:t>+</a:t>
                      </a:r>
                      <a:r>
                        <a:rPr sz="800" spc="-10" dirty="0" smtClean="0">
                          <a:latin typeface="Times New Roman"/>
                          <a:cs typeface="Times New Roman"/>
                        </a:rPr>
                        <a:t> </a:t>
                      </a:r>
                      <a:r>
                        <a:rPr sz="800" spc="0" dirty="0" smtClean="0">
                          <a:solidFill>
                            <a:srgbClr val="0000FF"/>
                          </a:solidFill>
                          <a:latin typeface="Times New Roman"/>
                          <a:cs typeface="Times New Roman"/>
                        </a:rPr>
                        <a:t>i</a:t>
                      </a:r>
                      <a:r>
                        <a:rPr sz="900" spc="0" baseline="-13888" dirty="0" smtClean="0">
                          <a:solidFill>
                            <a:srgbClr val="0000FF"/>
                          </a:solidFill>
                          <a:latin typeface="Times New Roman"/>
                          <a:cs typeface="Times New Roman"/>
                        </a:rPr>
                        <a:t>L</a:t>
                      </a:r>
                      <a:endParaRPr sz="900" baseline="-13888" dirty="0">
                        <a:latin typeface="Times New Roman"/>
                        <a:cs typeface="Times New Roman"/>
                      </a:endParaRPr>
                    </a:p>
                  </a:txBody>
                  <a:tcPr marL="0" marR="0" marT="0" marB="0"/>
                </a:tc>
              </a:tr>
            </a:tbl>
          </a:graphicData>
        </a:graphic>
      </p:graphicFrame>
    </p:spTree>
  </p:cSld>
  <p:clrMapOvr>
    <a:masterClrMapping/>
  </p:clrMapOvr>
  <p:transition>
    <p:cu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60500" y="1042812"/>
            <a:ext cx="2057400" cy="2264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テキスト ボックス 1"/>
          <p:cNvSpPr txBox="1"/>
          <p:nvPr/>
        </p:nvSpPr>
        <p:spPr>
          <a:xfrm>
            <a:off x="92323" y="679819"/>
            <a:ext cx="4191000" cy="338554"/>
          </a:xfrm>
          <a:prstGeom prst="rect">
            <a:avLst/>
          </a:prstGeom>
          <a:noFill/>
        </p:spPr>
        <p:txBody>
          <a:bodyPr wrap="square" rtlCol="0">
            <a:spAutoFit/>
          </a:bodyPr>
          <a:lstStyle/>
          <a:p>
            <a:r>
              <a:rPr lang="ja-JP" altLang="en-US" sz="800" spc="-35" dirty="0" smtClean="0">
                <a:latin typeface="Times New Roman"/>
                <a:cs typeface="Times New Roman"/>
              </a:rPr>
              <a:t>状態空間形式を直接得たければ</a:t>
            </a:r>
            <a:r>
              <a:rPr lang="en-US" altLang="ja-JP" sz="800" spc="30" dirty="0" smtClean="0">
                <a:latin typeface="Times New Roman"/>
                <a:cs typeface="Times New Roman"/>
              </a:rPr>
              <a:t>,</a:t>
            </a:r>
            <a:r>
              <a:rPr lang="en-US" altLang="ja-JP" sz="800" spc="80" dirty="0" smtClean="0">
                <a:latin typeface="Times New Roman"/>
                <a:cs typeface="Times New Roman"/>
              </a:rPr>
              <a:t> </a:t>
            </a:r>
            <a:r>
              <a:rPr lang="ja-JP" altLang="en-US" sz="800" spc="-30" dirty="0" smtClean="0">
                <a:latin typeface="Times New Roman"/>
                <a:cs typeface="Times New Roman"/>
              </a:rPr>
              <a:t>代数的変数を置換によって消去する</a:t>
            </a:r>
            <a:r>
              <a:rPr lang="en-US" altLang="ja-JP" sz="800" spc="10" dirty="0" smtClean="0">
                <a:latin typeface="Times New Roman"/>
                <a:cs typeface="Times New Roman"/>
              </a:rPr>
              <a:t>:</a:t>
            </a:r>
            <a:endParaRPr lang="en-US" altLang="ja-JP" sz="800" dirty="0">
              <a:latin typeface="Times New Roman"/>
              <a:cs typeface="Times New Roman"/>
            </a:endParaRPr>
          </a:p>
          <a:p>
            <a:endParaRPr kumimoji="1" lang="ja-JP" altLang="en-US" sz="800" dirty="0"/>
          </a:p>
        </p:txBody>
      </p:sp>
      <p:sp>
        <p:nvSpPr>
          <p:cNvPr id="42" name="テキスト ボックス 41"/>
          <p:cNvSpPr txBox="1"/>
          <p:nvPr/>
        </p:nvSpPr>
        <p:spPr>
          <a:xfrm>
            <a:off x="165100" y="156599"/>
            <a:ext cx="4038600" cy="523220"/>
          </a:xfrm>
          <a:prstGeom prst="rect">
            <a:avLst/>
          </a:prstGeom>
          <a:noFill/>
        </p:spPr>
        <p:txBody>
          <a:bodyPr wrap="square" rtlCol="0">
            <a:spAutoFit/>
          </a:bodyPr>
          <a:lstStyle/>
          <a:p>
            <a:r>
              <a:rPr lang="ja-JP" altLang="en-US" sz="1400" spc="-30" dirty="0" smtClean="0">
                <a:latin typeface="Times New Roman"/>
                <a:cs typeface="Times New Roman"/>
              </a:rPr>
              <a:t>グラフを使った解法 </a:t>
            </a:r>
            <a:r>
              <a:rPr lang="en-US" altLang="ja-JP" sz="1400" dirty="0" smtClean="0">
                <a:latin typeface="Times New Roman"/>
                <a:cs typeface="Times New Roman"/>
              </a:rPr>
              <a:t>(</a:t>
            </a:r>
            <a:r>
              <a:rPr lang="en-US" altLang="ja-JP" sz="1400" dirty="0">
                <a:latin typeface="Times New Roman"/>
                <a:cs typeface="Times New Roman"/>
              </a:rPr>
              <a:t>assignation) XIV</a:t>
            </a:r>
          </a:p>
          <a:p>
            <a:r>
              <a:rPr kumimoji="1" lang="en-US" altLang="ja-JP" sz="1400" dirty="0" smtClean="0"/>
              <a:t> </a:t>
            </a:r>
            <a:endParaRPr kumimoji="1" lang="ja-JP" altLang="en-US" sz="1400" dirty="0"/>
          </a:p>
        </p:txBody>
      </p:sp>
    </p:spTree>
  </p:cSld>
  <p:clrMapOvr>
    <a:masterClrMapping/>
  </p:clrMapOvr>
  <p:transition>
    <p:cu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5503" y="0"/>
            <a:ext cx="3949700" cy="1017905"/>
          </a:xfrm>
          <a:prstGeom prst="rect">
            <a:avLst/>
          </a:prstGeom>
        </p:spPr>
        <p:txBody>
          <a:bodyPr vert="horz" wrap="square" lIns="0" tIns="0" rIns="0" bIns="0" rtlCol="0">
            <a:noAutofit/>
          </a:bodyPr>
          <a:lstStyle/>
          <a:p>
            <a:pPr>
              <a:lnSpc>
                <a:spcPts val="750"/>
              </a:lnSpc>
              <a:spcBef>
                <a:spcPts val="33"/>
              </a:spcBef>
            </a:pPr>
            <a:endParaRPr lang="en-US" sz="800" dirty="0" smtClean="0"/>
          </a:p>
          <a:p>
            <a:pPr>
              <a:lnSpc>
                <a:spcPts val="750"/>
              </a:lnSpc>
              <a:spcBef>
                <a:spcPts val="33"/>
              </a:spcBef>
            </a:pPr>
            <a:endParaRPr sz="800" dirty="0"/>
          </a:p>
          <a:p>
            <a:pPr marL="12694"/>
            <a:r>
              <a:rPr sz="1400" spc="-40" dirty="0">
                <a:solidFill>
                  <a:srgbClr val="FFFFFF"/>
                </a:solidFill>
                <a:latin typeface="Times New Roman"/>
                <a:cs typeface="Times New Roman"/>
              </a:rPr>
              <a:t>C</a:t>
            </a:r>
            <a:r>
              <a:rPr sz="1400" spc="45" dirty="0">
                <a:solidFill>
                  <a:srgbClr val="FFFFFF"/>
                </a:solidFill>
                <a:latin typeface="Times New Roman"/>
                <a:cs typeface="Times New Roman"/>
              </a:rPr>
              <a:t>a</a:t>
            </a:r>
            <a:r>
              <a:rPr sz="1400" spc="5" dirty="0">
                <a:solidFill>
                  <a:srgbClr val="FFFFFF"/>
                </a:solidFill>
                <a:latin typeface="Times New Roman"/>
                <a:cs typeface="Times New Roman"/>
              </a:rPr>
              <a:t>u</a:t>
            </a:r>
            <a:r>
              <a:rPr sz="1400" spc="-15" dirty="0">
                <a:solidFill>
                  <a:srgbClr val="FFFFFF"/>
                </a:solidFill>
                <a:latin typeface="Times New Roman"/>
                <a:cs typeface="Times New Roman"/>
              </a:rPr>
              <a:t>s</a:t>
            </a:r>
            <a:r>
              <a:rPr sz="1400" spc="45" dirty="0">
                <a:solidFill>
                  <a:srgbClr val="FFFFFF"/>
                </a:solidFill>
                <a:latin typeface="Times New Roman"/>
                <a:cs typeface="Times New Roman"/>
              </a:rPr>
              <a:t>a</a:t>
            </a:r>
            <a:r>
              <a:rPr sz="1400" spc="-60" dirty="0">
                <a:solidFill>
                  <a:srgbClr val="FFFFFF"/>
                </a:solidFill>
                <a:latin typeface="Times New Roman"/>
                <a:cs typeface="Times New Roman"/>
              </a:rPr>
              <a:t>li</a:t>
            </a:r>
            <a:r>
              <a:rPr sz="1400" spc="-20" dirty="0">
                <a:solidFill>
                  <a:srgbClr val="FFFFFF"/>
                </a:solidFill>
                <a:latin typeface="Times New Roman"/>
                <a:cs typeface="Times New Roman"/>
              </a:rPr>
              <a:t>z</a:t>
            </a:r>
            <a:r>
              <a:rPr sz="1400" spc="45" dirty="0">
                <a:solidFill>
                  <a:srgbClr val="FFFFFF"/>
                </a:solidFill>
                <a:latin typeface="Times New Roman"/>
                <a:cs typeface="Times New Roman"/>
              </a:rPr>
              <a:t>a</a:t>
            </a:r>
            <a:r>
              <a:rPr sz="1400" spc="110" dirty="0">
                <a:solidFill>
                  <a:srgbClr val="FFFFFF"/>
                </a:solidFill>
                <a:latin typeface="Times New Roman"/>
                <a:cs typeface="Times New Roman"/>
              </a:rPr>
              <a:t>t</a:t>
            </a:r>
            <a:r>
              <a:rPr sz="1400" spc="-60" dirty="0">
                <a:solidFill>
                  <a:srgbClr val="FFFFFF"/>
                </a:solidFill>
                <a:latin typeface="Times New Roman"/>
                <a:cs typeface="Times New Roman"/>
              </a:rPr>
              <a:t>i</a:t>
            </a:r>
            <a:r>
              <a:rPr sz="1400" spc="5" dirty="0">
                <a:solidFill>
                  <a:srgbClr val="FFFFFF"/>
                </a:solidFill>
                <a:latin typeface="Times New Roman"/>
                <a:cs typeface="Times New Roman"/>
              </a:rPr>
              <a:t>o</a:t>
            </a:r>
            <a:r>
              <a:rPr sz="1400" spc="10" dirty="0">
                <a:solidFill>
                  <a:srgbClr val="FFFFFF"/>
                </a:solidFill>
                <a:latin typeface="Times New Roman"/>
                <a:cs typeface="Times New Roman"/>
              </a:rPr>
              <a:t>n</a:t>
            </a:r>
            <a:r>
              <a:rPr sz="1400" spc="90" dirty="0">
                <a:solidFill>
                  <a:srgbClr val="FFFFFF"/>
                </a:solidFill>
                <a:latin typeface="Times New Roman"/>
                <a:cs typeface="Times New Roman"/>
              </a:rPr>
              <a:t> </a:t>
            </a:r>
            <a:r>
              <a:rPr sz="1400" spc="5" dirty="0">
                <a:solidFill>
                  <a:srgbClr val="FFFFFF"/>
                </a:solidFill>
                <a:latin typeface="Times New Roman"/>
                <a:cs typeface="Times New Roman"/>
              </a:rPr>
              <a:t>o</a:t>
            </a:r>
            <a:r>
              <a:rPr sz="1400" spc="-40" dirty="0">
                <a:solidFill>
                  <a:srgbClr val="FFFFFF"/>
                </a:solidFill>
                <a:latin typeface="Times New Roman"/>
                <a:cs typeface="Times New Roman"/>
              </a:rPr>
              <a:t>f</a:t>
            </a:r>
            <a:r>
              <a:rPr sz="1400" spc="105" dirty="0">
                <a:solidFill>
                  <a:srgbClr val="FFFFFF"/>
                </a:solidFill>
                <a:latin typeface="Times New Roman"/>
                <a:cs typeface="Times New Roman"/>
              </a:rPr>
              <a:t> </a:t>
            </a:r>
            <a:r>
              <a:rPr sz="1400" spc="-30" dirty="0">
                <a:solidFill>
                  <a:srgbClr val="FFFFFF"/>
                </a:solidFill>
                <a:latin typeface="Times New Roman"/>
                <a:cs typeface="Times New Roman"/>
              </a:rPr>
              <a:t>E</a:t>
            </a:r>
            <a:r>
              <a:rPr sz="1400" spc="5" dirty="0">
                <a:solidFill>
                  <a:srgbClr val="FFFFFF"/>
                </a:solidFill>
                <a:latin typeface="Times New Roman"/>
                <a:cs typeface="Times New Roman"/>
              </a:rPr>
              <a:t>qu</a:t>
            </a:r>
            <a:r>
              <a:rPr sz="1400" spc="45" dirty="0">
                <a:solidFill>
                  <a:srgbClr val="FFFFFF"/>
                </a:solidFill>
                <a:latin typeface="Times New Roman"/>
                <a:cs typeface="Times New Roman"/>
              </a:rPr>
              <a:t>a</a:t>
            </a:r>
            <a:r>
              <a:rPr sz="1400" spc="110" dirty="0">
                <a:solidFill>
                  <a:srgbClr val="FFFFFF"/>
                </a:solidFill>
                <a:latin typeface="Times New Roman"/>
                <a:cs typeface="Times New Roman"/>
              </a:rPr>
              <a:t>t</a:t>
            </a:r>
            <a:r>
              <a:rPr sz="1400" spc="-60" dirty="0">
                <a:solidFill>
                  <a:srgbClr val="FFFFFF"/>
                </a:solidFill>
                <a:latin typeface="Times New Roman"/>
                <a:cs typeface="Times New Roman"/>
              </a:rPr>
              <a:t>i</a:t>
            </a:r>
            <a:r>
              <a:rPr sz="1400" spc="5" dirty="0">
                <a:solidFill>
                  <a:srgbClr val="FFFFFF"/>
                </a:solidFill>
                <a:latin typeface="Times New Roman"/>
                <a:cs typeface="Times New Roman"/>
              </a:rPr>
              <a:t>on</a:t>
            </a:r>
            <a:r>
              <a:rPr sz="1400" spc="-15" dirty="0">
                <a:solidFill>
                  <a:srgbClr val="FFFFFF"/>
                </a:solidFill>
                <a:latin typeface="Times New Roman"/>
                <a:cs typeface="Times New Roman"/>
              </a:rPr>
              <a:t>s</a:t>
            </a:r>
            <a:r>
              <a:rPr sz="1400" spc="105" dirty="0">
                <a:solidFill>
                  <a:srgbClr val="FFFFFF"/>
                </a:solidFill>
                <a:latin typeface="Times New Roman"/>
                <a:cs typeface="Times New Roman"/>
              </a:rPr>
              <a:t> </a:t>
            </a:r>
            <a:r>
              <a:rPr sz="1400" spc="-100" dirty="0">
                <a:solidFill>
                  <a:srgbClr val="FFFFFF"/>
                </a:solidFill>
                <a:latin typeface="Times New Roman"/>
                <a:cs typeface="Times New Roman"/>
              </a:rPr>
              <a:t>XV</a:t>
            </a:r>
            <a:r>
              <a:rPr sz="1400" spc="-90" dirty="0">
                <a:solidFill>
                  <a:srgbClr val="FFFFFF"/>
                </a:solidFill>
                <a:latin typeface="Times New Roman"/>
                <a:cs typeface="Times New Roman"/>
              </a:rPr>
              <a:t>I</a:t>
            </a:r>
            <a:endParaRPr sz="1400" dirty="0">
              <a:latin typeface="Times New Roman"/>
              <a:cs typeface="Times New Roman"/>
            </a:endParaRPr>
          </a:p>
          <a:p>
            <a:pPr>
              <a:lnSpc>
                <a:spcPts val="1400"/>
              </a:lnSpc>
              <a:spcBef>
                <a:spcPts val="63"/>
              </a:spcBef>
            </a:pPr>
            <a:r>
              <a:rPr lang="ja-JP" altLang="en-US" sz="1400" spc="-30" dirty="0" smtClean="0">
                <a:latin typeface="Times New Roman"/>
                <a:cs typeface="Times New Roman"/>
              </a:rPr>
              <a:t>グラフを使った解法 </a:t>
            </a:r>
            <a:r>
              <a:rPr lang="en-US" altLang="ja-JP" sz="1400" dirty="0" smtClean="0">
                <a:latin typeface="Times New Roman"/>
                <a:cs typeface="Times New Roman"/>
              </a:rPr>
              <a:t>(</a:t>
            </a:r>
            <a:r>
              <a:rPr lang="en-US" altLang="ja-JP" sz="1400" dirty="0">
                <a:latin typeface="Times New Roman"/>
                <a:cs typeface="Times New Roman"/>
              </a:rPr>
              <a:t>assignation</a:t>
            </a:r>
            <a:r>
              <a:rPr lang="en-US" altLang="ja-JP" sz="1400">
                <a:latin typeface="Times New Roman"/>
                <a:cs typeface="Times New Roman"/>
              </a:rPr>
              <a:t>) </a:t>
            </a:r>
            <a:r>
              <a:rPr lang="en-US" altLang="ja-JP" sz="1400" smtClean="0">
                <a:latin typeface="Times New Roman"/>
                <a:cs typeface="Times New Roman"/>
              </a:rPr>
              <a:t>XV</a:t>
            </a:r>
            <a:endParaRPr lang="en-US" altLang="ja-JP" sz="1400" dirty="0">
              <a:latin typeface="Times New Roman"/>
              <a:cs typeface="Times New Roman"/>
            </a:endParaRPr>
          </a:p>
          <a:p>
            <a:pPr marL="264032"/>
            <a:endParaRPr lang="en-US" sz="800" spc="80" dirty="0" smtClean="0">
              <a:latin typeface="Times New Roman"/>
              <a:cs typeface="Times New Roman"/>
            </a:endParaRPr>
          </a:p>
          <a:p>
            <a:pPr marL="264032"/>
            <a:endParaRPr lang="en-US" sz="800" spc="80" dirty="0">
              <a:latin typeface="Times New Roman"/>
              <a:cs typeface="Times New Roman"/>
            </a:endParaRPr>
          </a:p>
          <a:p>
            <a:pPr marL="264032"/>
            <a:r>
              <a:rPr lang="ja-JP" altLang="en-US" sz="800" spc="80" dirty="0" smtClean="0">
                <a:latin typeface="Times New Roman"/>
                <a:cs typeface="Times New Roman"/>
              </a:rPr>
              <a:t>並び変えられた方程式の </a:t>
            </a:r>
            <a:r>
              <a:rPr sz="800" spc="5" dirty="0" smtClean="0">
                <a:latin typeface="Times New Roman"/>
                <a:cs typeface="Times New Roman"/>
              </a:rPr>
              <a:t>s</a:t>
            </a:r>
            <a:r>
              <a:rPr sz="800" spc="75" dirty="0" smtClean="0">
                <a:latin typeface="Times New Roman"/>
                <a:cs typeface="Times New Roman"/>
              </a:rPr>
              <a:t>t</a:t>
            </a:r>
            <a:r>
              <a:rPr sz="800" spc="15" dirty="0" smtClean="0">
                <a:latin typeface="Times New Roman"/>
                <a:cs typeface="Times New Roman"/>
              </a:rPr>
              <a:t>r</a:t>
            </a:r>
            <a:r>
              <a:rPr sz="800" spc="30" dirty="0" smtClean="0">
                <a:latin typeface="Times New Roman"/>
                <a:cs typeface="Times New Roman"/>
              </a:rPr>
              <a:t>u</a:t>
            </a:r>
            <a:r>
              <a:rPr sz="800" spc="10" dirty="0" smtClean="0">
                <a:latin typeface="Times New Roman"/>
                <a:cs typeface="Times New Roman"/>
              </a:rPr>
              <a:t>c</a:t>
            </a:r>
            <a:r>
              <a:rPr sz="800" spc="75" dirty="0" smtClean="0">
                <a:latin typeface="Times New Roman"/>
                <a:cs typeface="Times New Roman"/>
              </a:rPr>
              <a:t>t</a:t>
            </a:r>
            <a:r>
              <a:rPr sz="800" spc="30" dirty="0" smtClean="0">
                <a:latin typeface="Times New Roman"/>
                <a:cs typeface="Times New Roman"/>
              </a:rPr>
              <a:t>u</a:t>
            </a:r>
            <a:r>
              <a:rPr sz="800" spc="15" dirty="0" smtClean="0">
                <a:latin typeface="Times New Roman"/>
                <a:cs typeface="Times New Roman"/>
              </a:rPr>
              <a:t>re </a:t>
            </a:r>
            <a:r>
              <a:rPr sz="800" spc="-95" dirty="0" smtClean="0">
                <a:latin typeface="Times New Roman"/>
                <a:cs typeface="Times New Roman"/>
              </a:rPr>
              <a:t> </a:t>
            </a:r>
            <a:r>
              <a:rPr sz="800" spc="-25" dirty="0">
                <a:latin typeface="Times New Roman"/>
                <a:cs typeface="Times New Roman"/>
              </a:rPr>
              <a:t>i</a:t>
            </a:r>
            <a:r>
              <a:rPr sz="800" spc="30" dirty="0">
                <a:latin typeface="Times New Roman"/>
                <a:cs typeface="Times New Roman"/>
              </a:rPr>
              <a:t>n</a:t>
            </a:r>
            <a:r>
              <a:rPr sz="800" spc="10" dirty="0">
                <a:latin typeface="Times New Roman"/>
                <a:cs typeface="Times New Roman"/>
              </a:rPr>
              <a:t>c</a:t>
            </a:r>
            <a:r>
              <a:rPr sz="800" spc="-25" dirty="0">
                <a:latin typeface="Times New Roman"/>
                <a:cs typeface="Times New Roman"/>
              </a:rPr>
              <a:t>i</a:t>
            </a:r>
            <a:r>
              <a:rPr sz="800" spc="30" dirty="0">
                <a:latin typeface="Times New Roman"/>
                <a:cs typeface="Times New Roman"/>
              </a:rPr>
              <a:t>d</a:t>
            </a:r>
            <a:r>
              <a:rPr sz="800" spc="10" dirty="0">
                <a:latin typeface="Times New Roman"/>
                <a:cs typeface="Times New Roman"/>
              </a:rPr>
              <a:t>e</a:t>
            </a:r>
            <a:r>
              <a:rPr sz="800" spc="30" dirty="0">
                <a:latin typeface="Times New Roman"/>
                <a:cs typeface="Times New Roman"/>
              </a:rPr>
              <a:t>n</a:t>
            </a:r>
            <a:r>
              <a:rPr sz="800" spc="10" dirty="0">
                <a:latin typeface="Times New Roman"/>
                <a:cs typeface="Times New Roman"/>
              </a:rPr>
              <a:t>c</a:t>
            </a:r>
            <a:r>
              <a:rPr sz="800" spc="15" dirty="0">
                <a:latin typeface="Times New Roman"/>
                <a:cs typeface="Times New Roman"/>
              </a:rPr>
              <a:t>e </a:t>
            </a:r>
            <a:r>
              <a:rPr sz="800" spc="-95" dirty="0">
                <a:latin typeface="Times New Roman"/>
                <a:cs typeface="Times New Roman"/>
              </a:rPr>
              <a:t> </a:t>
            </a:r>
            <a:r>
              <a:rPr sz="800" spc="40" dirty="0">
                <a:latin typeface="Times New Roman"/>
                <a:cs typeface="Times New Roman"/>
              </a:rPr>
              <a:t>m</a:t>
            </a:r>
            <a:r>
              <a:rPr sz="800" spc="45" dirty="0">
                <a:latin typeface="Times New Roman"/>
                <a:cs typeface="Times New Roman"/>
              </a:rPr>
              <a:t>a</a:t>
            </a:r>
            <a:r>
              <a:rPr sz="800" spc="75" dirty="0">
                <a:latin typeface="Times New Roman"/>
                <a:cs typeface="Times New Roman"/>
              </a:rPr>
              <a:t>t</a:t>
            </a:r>
            <a:r>
              <a:rPr sz="800" spc="15" dirty="0">
                <a:latin typeface="Times New Roman"/>
                <a:cs typeface="Times New Roman"/>
              </a:rPr>
              <a:t>r</a:t>
            </a:r>
            <a:r>
              <a:rPr sz="800" spc="-25" dirty="0">
                <a:latin typeface="Times New Roman"/>
                <a:cs typeface="Times New Roman"/>
              </a:rPr>
              <a:t>i</a:t>
            </a:r>
            <a:r>
              <a:rPr sz="800" spc="-15" dirty="0">
                <a:latin typeface="Times New Roman"/>
                <a:cs typeface="Times New Roman"/>
              </a:rPr>
              <a:t>x</a:t>
            </a:r>
            <a:r>
              <a:rPr sz="800" spc="80" dirty="0">
                <a:latin typeface="Times New Roman"/>
                <a:cs typeface="Times New Roman"/>
              </a:rPr>
              <a:t> </a:t>
            </a:r>
            <a:r>
              <a:rPr lang="ja-JP" altLang="en-US" sz="800" spc="-25" dirty="0" smtClean="0">
                <a:latin typeface="Times New Roman"/>
                <a:cs typeface="Times New Roman"/>
              </a:rPr>
              <a:t>は</a:t>
            </a:r>
            <a:r>
              <a:rPr sz="800" spc="80" dirty="0" smtClean="0">
                <a:latin typeface="Times New Roman"/>
                <a:cs typeface="Times New Roman"/>
              </a:rPr>
              <a:t> </a:t>
            </a:r>
            <a:r>
              <a:rPr lang="ja-JP" altLang="en-US" sz="800" spc="-25" dirty="0" smtClean="0">
                <a:solidFill>
                  <a:srgbClr val="FF0000"/>
                </a:solidFill>
                <a:latin typeface="Times New Roman"/>
                <a:cs typeface="Times New Roman"/>
              </a:rPr>
              <a:t>下三角行列</a:t>
            </a:r>
            <a:r>
              <a:rPr lang="ja-JP" altLang="en-US" sz="800" spc="10" dirty="0" smtClean="0">
                <a:solidFill>
                  <a:srgbClr val="FF0000"/>
                </a:solidFill>
                <a:latin typeface="Times New Roman"/>
                <a:cs typeface="Times New Roman"/>
              </a:rPr>
              <a:t> </a:t>
            </a:r>
            <a:r>
              <a:rPr lang="ja-JP" altLang="en-US" sz="800" spc="10" dirty="0" smtClean="0">
                <a:latin typeface="Times New Roman"/>
                <a:cs typeface="Times New Roman"/>
              </a:rPr>
              <a:t>となる。</a:t>
            </a:r>
            <a:endParaRPr sz="800" dirty="0">
              <a:latin typeface="Times New Roman"/>
              <a:cs typeface="Times New Roman"/>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8500" y="1123950"/>
            <a:ext cx="3086100" cy="1289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6" name="テキスト ボックス 35"/>
          <p:cNvSpPr txBox="1"/>
          <p:nvPr/>
        </p:nvSpPr>
        <p:spPr>
          <a:xfrm>
            <a:off x="393700" y="2768084"/>
            <a:ext cx="3775393" cy="215444"/>
          </a:xfrm>
          <a:prstGeom prst="rect">
            <a:avLst/>
          </a:prstGeom>
          <a:noFill/>
        </p:spPr>
        <p:txBody>
          <a:bodyPr wrap="none" rtlCol="0">
            <a:spAutoFit/>
          </a:bodyPr>
          <a:lstStyle/>
          <a:p>
            <a:r>
              <a:rPr kumimoji="1" lang="ja-JP" altLang="en-US" sz="800" dirty="0" smtClean="0">
                <a:latin typeface="Times New Roman" pitchFamily="18" charset="0"/>
                <a:cs typeface="Times New Roman" pitchFamily="18" charset="0"/>
              </a:rPr>
              <a:t>行列の下三角化よりも、グラフを使ったアルゴリズムの方がより高速である。</a:t>
            </a:r>
            <a:endParaRPr kumimoji="1" lang="ja-JP" altLang="en-US" sz="8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5503" y="0"/>
            <a:ext cx="4084320" cy="2305054"/>
          </a:xfrm>
          <a:prstGeom prst="rect">
            <a:avLst/>
          </a:prstGeom>
        </p:spPr>
        <p:txBody>
          <a:bodyPr vert="horz" wrap="square" lIns="0" tIns="0" rIns="0" bIns="0" rtlCol="0">
            <a:noAutofit/>
          </a:bodyPr>
          <a:lstStyle/>
          <a:p>
            <a:pPr>
              <a:lnSpc>
                <a:spcPts val="750"/>
              </a:lnSpc>
              <a:spcBef>
                <a:spcPts val="33"/>
              </a:spcBef>
            </a:pPr>
            <a:endParaRPr lang="en-US" sz="800" dirty="0" smtClean="0"/>
          </a:p>
          <a:p>
            <a:pPr>
              <a:lnSpc>
                <a:spcPts val="750"/>
              </a:lnSpc>
              <a:spcBef>
                <a:spcPts val="33"/>
              </a:spcBef>
            </a:pPr>
            <a:endParaRPr lang="en-US" sz="1400" dirty="0" smtClean="0"/>
          </a:p>
          <a:p>
            <a:pPr>
              <a:lnSpc>
                <a:spcPts val="750"/>
              </a:lnSpc>
              <a:spcBef>
                <a:spcPts val="33"/>
              </a:spcBef>
            </a:pPr>
            <a:endParaRPr lang="en-US" sz="1400" dirty="0" smtClean="0"/>
          </a:p>
          <a:p>
            <a:pPr>
              <a:lnSpc>
                <a:spcPts val="750"/>
              </a:lnSpc>
              <a:spcBef>
                <a:spcPts val="33"/>
              </a:spcBef>
            </a:pPr>
            <a:endParaRPr lang="en-US" sz="1400" dirty="0"/>
          </a:p>
          <a:p>
            <a:pPr>
              <a:lnSpc>
                <a:spcPts val="750"/>
              </a:lnSpc>
              <a:spcBef>
                <a:spcPts val="33"/>
              </a:spcBef>
            </a:pPr>
            <a:r>
              <a:rPr lang="ja-JP" altLang="en-US" sz="1400" dirty="0" smtClean="0"/>
              <a:t>結論</a:t>
            </a:r>
            <a:endParaRPr sz="1400" dirty="0"/>
          </a:p>
          <a:p>
            <a:pPr marL="540758" marR="31735" indent="-152325">
              <a:lnSpc>
                <a:spcPts val="950"/>
              </a:lnSpc>
            </a:pPr>
            <a:endParaRPr lang="en-US" sz="1200" spc="30" baseline="6944" dirty="0" smtClean="0">
              <a:solidFill>
                <a:srgbClr val="3232B2"/>
              </a:solidFill>
              <a:latin typeface="Segoe UI Symbol"/>
              <a:cs typeface="Segoe UI Symbol"/>
            </a:endParaRPr>
          </a:p>
          <a:p>
            <a:pPr marL="540758" marR="31735" indent="-152325">
              <a:lnSpc>
                <a:spcPts val="950"/>
              </a:lnSpc>
            </a:pPr>
            <a:endParaRPr lang="en-US" sz="1200" spc="30" baseline="6944" dirty="0" smtClean="0">
              <a:solidFill>
                <a:srgbClr val="3232B2"/>
              </a:solidFill>
              <a:latin typeface="Segoe UI Symbol"/>
              <a:cs typeface="Segoe UI Symbol"/>
            </a:endParaRPr>
          </a:p>
          <a:p>
            <a:pPr marL="540758" marR="31735" indent="-152325">
              <a:lnSpc>
                <a:spcPts val="950"/>
              </a:lnSpc>
            </a:pPr>
            <a:endParaRPr lang="en-US" sz="1200" spc="30" baseline="6944" dirty="0">
              <a:solidFill>
                <a:srgbClr val="3232B2"/>
              </a:solidFill>
              <a:latin typeface="Segoe UI Symbol"/>
              <a:cs typeface="Segoe UI Symbol"/>
            </a:endParaRPr>
          </a:p>
          <a:p>
            <a:pPr marL="540758" marR="31735" indent="-152325">
              <a:lnSpc>
                <a:spcPts val="950"/>
              </a:lnSpc>
            </a:pPr>
            <a:endParaRPr lang="en-US" sz="1200" spc="30" baseline="6944" dirty="0">
              <a:solidFill>
                <a:srgbClr val="3232B2"/>
              </a:solidFill>
              <a:latin typeface="Segoe UI Symbol"/>
              <a:cs typeface="Segoe UI Symbol"/>
            </a:endParaRPr>
          </a:p>
          <a:p>
            <a:pPr marL="540758" marR="31735" indent="-152325">
              <a:lnSpc>
                <a:spcPts val="950"/>
              </a:lnSpc>
            </a:pPr>
            <a:r>
              <a:rPr sz="1200" spc="30" baseline="6944" dirty="0" smtClean="0">
                <a:solidFill>
                  <a:srgbClr val="3232B2"/>
                </a:solidFill>
                <a:latin typeface="Segoe UI Symbol"/>
                <a:cs typeface="Segoe UI Symbol"/>
              </a:rPr>
              <a:t>◮ </a:t>
            </a:r>
            <a:r>
              <a:rPr sz="1200" spc="75" baseline="6944" dirty="0" smtClean="0">
                <a:solidFill>
                  <a:srgbClr val="3232B2"/>
                </a:solidFill>
                <a:latin typeface="Segoe UI Symbol"/>
                <a:cs typeface="Segoe UI Symbol"/>
              </a:rPr>
              <a:t> </a:t>
            </a:r>
            <a:r>
              <a:rPr lang="ja-JP" altLang="en-US" sz="800" spc="35" dirty="0" smtClean="0">
                <a:latin typeface="Times New Roman"/>
                <a:cs typeface="Times New Roman"/>
              </a:rPr>
              <a:t>物理的システム </a:t>
            </a:r>
            <a:r>
              <a:rPr lang="en-US" sz="800" spc="35" dirty="0" smtClean="0">
                <a:latin typeface="Times New Roman"/>
                <a:cs typeface="Times New Roman"/>
              </a:rPr>
              <a:t>(</a:t>
            </a:r>
            <a:r>
              <a:rPr lang="ja-JP" altLang="en-US" sz="800" spc="35" dirty="0" smtClean="0">
                <a:latin typeface="Times New Roman"/>
                <a:cs typeface="Times New Roman"/>
              </a:rPr>
              <a:t>例えば電気回路の理論など</a:t>
            </a:r>
            <a:r>
              <a:rPr lang="en-US" sz="800" spc="35" dirty="0" smtClean="0">
                <a:latin typeface="Times New Roman"/>
                <a:cs typeface="Times New Roman"/>
              </a:rPr>
              <a:t>) </a:t>
            </a:r>
            <a:r>
              <a:rPr lang="ja-JP" altLang="en-US" sz="800" spc="35" dirty="0" smtClean="0">
                <a:latin typeface="Times New Roman"/>
                <a:cs typeface="Times New Roman"/>
              </a:rPr>
              <a:t>におけるモデル方程式は、多くの場合微分代数方程式（</a:t>
            </a:r>
            <a:r>
              <a:rPr lang="en-US" altLang="ja-JP" sz="800" spc="35" dirty="0" smtClean="0">
                <a:latin typeface="Times New Roman"/>
                <a:cs typeface="Times New Roman"/>
              </a:rPr>
              <a:t>DAE</a:t>
            </a:r>
            <a:r>
              <a:rPr lang="ja-JP" altLang="en-US" sz="800" spc="35" dirty="0" smtClean="0">
                <a:latin typeface="Times New Roman"/>
                <a:cs typeface="Times New Roman"/>
              </a:rPr>
              <a:t>）によって与えられる。</a:t>
            </a:r>
            <a:endParaRPr lang="en-US" altLang="ja-JP" sz="800" spc="35" dirty="0" smtClean="0">
              <a:latin typeface="Times New Roman"/>
              <a:cs typeface="Times New Roman"/>
            </a:endParaRPr>
          </a:p>
          <a:p>
            <a:pPr marL="540758" marR="31735" indent="-152325">
              <a:lnSpc>
                <a:spcPts val="950"/>
              </a:lnSpc>
            </a:pPr>
            <a:endParaRPr sz="1100" dirty="0"/>
          </a:p>
          <a:p>
            <a:pPr marL="540758" marR="15231" indent="-152325">
              <a:lnSpc>
                <a:spcPts val="950"/>
              </a:lnSpc>
            </a:pPr>
            <a:r>
              <a:rPr sz="1200" spc="30" baseline="6944" dirty="0">
                <a:solidFill>
                  <a:srgbClr val="3232B2"/>
                </a:solidFill>
                <a:latin typeface="Segoe UI Symbol"/>
                <a:cs typeface="Segoe UI Symbol"/>
              </a:rPr>
              <a:t>◮ </a:t>
            </a:r>
            <a:r>
              <a:rPr sz="1200" spc="75" baseline="6944" dirty="0">
                <a:solidFill>
                  <a:srgbClr val="3232B2"/>
                </a:solidFill>
                <a:latin typeface="Segoe UI Symbol"/>
                <a:cs typeface="Segoe UI Symbol"/>
              </a:rPr>
              <a:t> </a:t>
            </a:r>
            <a:r>
              <a:rPr sz="800" dirty="0" smtClean="0">
                <a:latin typeface="Times New Roman"/>
                <a:cs typeface="Times New Roman"/>
              </a:rPr>
              <a:t>D</a:t>
            </a:r>
            <a:r>
              <a:rPr sz="800" spc="-25" dirty="0" smtClean="0">
                <a:latin typeface="Times New Roman"/>
                <a:cs typeface="Times New Roman"/>
              </a:rPr>
              <a:t>A</a:t>
            </a:r>
            <a:r>
              <a:rPr sz="800" spc="5" dirty="0" smtClean="0">
                <a:latin typeface="Times New Roman"/>
                <a:cs typeface="Times New Roman"/>
              </a:rPr>
              <a:t>E</a:t>
            </a:r>
            <a:r>
              <a:rPr lang="en-US" sz="800" spc="5" dirty="0" smtClean="0">
                <a:latin typeface="Times New Roman"/>
                <a:cs typeface="Times New Roman"/>
              </a:rPr>
              <a:t> </a:t>
            </a:r>
            <a:r>
              <a:rPr lang="ja-JP" altLang="en-US" sz="800" spc="5" dirty="0" smtClean="0">
                <a:latin typeface="Times New Roman"/>
                <a:cs typeface="Times New Roman"/>
              </a:rPr>
              <a:t>の配列を調べるために、</a:t>
            </a:r>
            <a:r>
              <a:rPr sz="800" spc="10" dirty="0" smtClean="0">
                <a:latin typeface="Times New Roman"/>
                <a:cs typeface="Times New Roman"/>
              </a:rPr>
              <a:t> </a:t>
            </a:r>
            <a:r>
              <a:rPr sz="800" spc="-15" dirty="0" smtClean="0">
                <a:latin typeface="Times New Roman"/>
                <a:cs typeface="Times New Roman"/>
              </a:rPr>
              <a:t> </a:t>
            </a:r>
            <a:r>
              <a:rPr sz="800" spc="5" dirty="0" smtClean="0">
                <a:latin typeface="Times New Roman"/>
                <a:cs typeface="Times New Roman"/>
              </a:rPr>
              <a:t>s</a:t>
            </a:r>
            <a:r>
              <a:rPr sz="800" spc="75" dirty="0" smtClean="0">
                <a:latin typeface="Times New Roman"/>
                <a:cs typeface="Times New Roman"/>
              </a:rPr>
              <a:t>t</a:t>
            </a:r>
            <a:r>
              <a:rPr sz="800" spc="15" dirty="0" smtClean="0">
                <a:latin typeface="Times New Roman"/>
                <a:cs typeface="Times New Roman"/>
              </a:rPr>
              <a:t>r</a:t>
            </a:r>
            <a:r>
              <a:rPr sz="800" spc="30" dirty="0" smtClean="0">
                <a:latin typeface="Times New Roman"/>
                <a:cs typeface="Times New Roman"/>
              </a:rPr>
              <a:t>u</a:t>
            </a:r>
            <a:r>
              <a:rPr sz="800" spc="10" dirty="0" smtClean="0">
                <a:latin typeface="Times New Roman"/>
                <a:cs typeface="Times New Roman"/>
              </a:rPr>
              <a:t>c</a:t>
            </a:r>
            <a:r>
              <a:rPr sz="800" spc="75" dirty="0" smtClean="0">
                <a:latin typeface="Times New Roman"/>
                <a:cs typeface="Times New Roman"/>
              </a:rPr>
              <a:t>t</a:t>
            </a:r>
            <a:r>
              <a:rPr sz="800" spc="30" dirty="0" smtClean="0">
                <a:latin typeface="Times New Roman"/>
                <a:cs typeface="Times New Roman"/>
              </a:rPr>
              <a:t>u</a:t>
            </a:r>
            <a:r>
              <a:rPr sz="800" spc="15" dirty="0" smtClean="0">
                <a:latin typeface="Times New Roman"/>
                <a:cs typeface="Times New Roman"/>
              </a:rPr>
              <a:t>re </a:t>
            </a:r>
            <a:r>
              <a:rPr sz="800" spc="-95" dirty="0" smtClean="0">
                <a:latin typeface="Times New Roman"/>
                <a:cs typeface="Times New Roman"/>
              </a:rPr>
              <a:t> </a:t>
            </a:r>
            <a:r>
              <a:rPr sz="800" spc="-25" dirty="0">
                <a:latin typeface="Times New Roman"/>
                <a:cs typeface="Times New Roman"/>
              </a:rPr>
              <a:t>i</a:t>
            </a:r>
            <a:r>
              <a:rPr sz="800" spc="30" dirty="0">
                <a:latin typeface="Times New Roman"/>
                <a:cs typeface="Times New Roman"/>
              </a:rPr>
              <a:t>n</a:t>
            </a:r>
            <a:r>
              <a:rPr sz="800" spc="10" dirty="0">
                <a:latin typeface="Times New Roman"/>
                <a:cs typeface="Times New Roman"/>
              </a:rPr>
              <a:t>c</a:t>
            </a:r>
            <a:r>
              <a:rPr sz="800" spc="-25" dirty="0">
                <a:latin typeface="Times New Roman"/>
                <a:cs typeface="Times New Roman"/>
              </a:rPr>
              <a:t>i</a:t>
            </a:r>
            <a:r>
              <a:rPr sz="800" spc="30" dirty="0">
                <a:latin typeface="Times New Roman"/>
                <a:cs typeface="Times New Roman"/>
              </a:rPr>
              <a:t>d</a:t>
            </a:r>
            <a:r>
              <a:rPr sz="800" spc="10" dirty="0">
                <a:latin typeface="Times New Roman"/>
                <a:cs typeface="Times New Roman"/>
              </a:rPr>
              <a:t>e</a:t>
            </a:r>
            <a:r>
              <a:rPr sz="800" spc="30" dirty="0">
                <a:latin typeface="Times New Roman"/>
                <a:cs typeface="Times New Roman"/>
              </a:rPr>
              <a:t>n</a:t>
            </a:r>
            <a:r>
              <a:rPr sz="800" spc="10" dirty="0">
                <a:latin typeface="Times New Roman"/>
                <a:cs typeface="Times New Roman"/>
              </a:rPr>
              <a:t>c</a:t>
            </a:r>
            <a:r>
              <a:rPr sz="800" spc="15" dirty="0">
                <a:latin typeface="Times New Roman"/>
                <a:cs typeface="Times New Roman"/>
              </a:rPr>
              <a:t>e </a:t>
            </a:r>
            <a:r>
              <a:rPr sz="800" spc="-95" dirty="0">
                <a:latin typeface="Times New Roman"/>
                <a:cs typeface="Times New Roman"/>
              </a:rPr>
              <a:t> </a:t>
            </a:r>
            <a:r>
              <a:rPr sz="800" spc="40" dirty="0">
                <a:latin typeface="Times New Roman"/>
                <a:cs typeface="Times New Roman"/>
              </a:rPr>
              <a:t>m</a:t>
            </a:r>
            <a:r>
              <a:rPr sz="800" spc="45" dirty="0">
                <a:latin typeface="Times New Roman"/>
                <a:cs typeface="Times New Roman"/>
              </a:rPr>
              <a:t>a</a:t>
            </a:r>
            <a:r>
              <a:rPr sz="800" spc="75" dirty="0">
                <a:latin typeface="Times New Roman"/>
                <a:cs typeface="Times New Roman"/>
              </a:rPr>
              <a:t>t</a:t>
            </a:r>
            <a:r>
              <a:rPr sz="800" spc="15" dirty="0">
                <a:latin typeface="Times New Roman"/>
                <a:cs typeface="Times New Roman"/>
              </a:rPr>
              <a:t>r</a:t>
            </a:r>
            <a:r>
              <a:rPr sz="800" spc="-25" dirty="0">
                <a:latin typeface="Times New Roman"/>
                <a:cs typeface="Times New Roman"/>
              </a:rPr>
              <a:t>i</a:t>
            </a:r>
            <a:r>
              <a:rPr sz="800" spc="-15" dirty="0">
                <a:latin typeface="Times New Roman"/>
                <a:cs typeface="Times New Roman"/>
              </a:rPr>
              <a:t>x</a:t>
            </a:r>
            <a:r>
              <a:rPr sz="800" spc="90" dirty="0">
                <a:latin typeface="Times New Roman"/>
                <a:cs typeface="Times New Roman"/>
              </a:rPr>
              <a:t> </a:t>
            </a:r>
            <a:r>
              <a:rPr lang="ja-JP" altLang="en-US" sz="800" spc="90" dirty="0" smtClean="0">
                <a:latin typeface="Times New Roman"/>
                <a:cs typeface="Times New Roman"/>
              </a:rPr>
              <a:t>を用いた方法</a:t>
            </a:r>
            <a:r>
              <a:rPr lang="ja-JP" altLang="en-US" sz="800" spc="35" dirty="0" smtClean="0">
                <a:latin typeface="Times New Roman"/>
                <a:cs typeface="Times New Roman"/>
              </a:rPr>
              <a:t>と</a:t>
            </a:r>
            <a:r>
              <a:rPr sz="800" spc="95" dirty="0" smtClean="0">
                <a:latin typeface="Times New Roman"/>
                <a:cs typeface="Times New Roman"/>
              </a:rPr>
              <a:t> </a:t>
            </a:r>
            <a:r>
              <a:rPr sz="800" spc="5" dirty="0">
                <a:latin typeface="Times New Roman"/>
                <a:cs typeface="Times New Roman"/>
              </a:rPr>
              <a:t>s</a:t>
            </a:r>
            <a:r>
              <a:rPr sz="800" spc="75" dirty="0">
                <a:latin typeface="Times New Roman"/>
                <a:cs typeface="Times New Roman"/>
              </a:rPr>
              <a:t>t</a:t>
            </a:r>
            <a:r>
              <a:rPr sz="800" spc="15" dirty="0">
                <a:latin typeface="Times New Roman"/>
                <a:cs typeface="Times New Roman"/>
              </a:rPr>
              <a:t>r</a:t>
            </a:r>
            <a:r>
              <a:rPr sz="800" spc="30" dirty="0">
                <a:latin typeface="Times New Roman"/>
                <a:cs typeface="Times New Roman"/>
              </a:rPr>
              <a:t>u</a:t>
            </a:r>
            <a:r>
              <a:rPr sz="800" spc="10" dirty="0">
                <a:latin typeface="Times New Roman"/>
                <a:cs typeface="Times New Roman"/>
              </a:rPr>
              <a:t>c</a:t>
            </a:r>
            <a:r>
              <a:rPr sz="800" spc="75" dirty="0">
                <a:latin typeface="Times New Roman"/>
                <a:cs typeface="Times New Roman"/>
              </a:rPr>
              <a:t>t</a:t>
            </a:r>
            <a:r>
              <a:rPr sz="800" spc="30" dirty="0">
                <a:latin typeface="Times New Roman"/>
                <a:cs typeface="Times New Roman"/>
              </a:rPr>
              <a:t>u</a:t>
            </a:r>
            <a:r>
              <a:rPr sz="800" spc="15" dirty="0">
                <a:latin typeface="Times New Roman"/>
                <a:cs typeface="Times New Roman"/>
              </a:rPr>
              <a:t>re </a:t>
            </a:r>
            <a:r>
              <a:rPr sz="800" spc="-95" dirty="0">
                <a:latin typeface="Times New Roman"/>
                <a:cs typeface="Times New Roman"/>
              </a:rPr>
              <a:t> </a:t>
            </a:r>
            <a:r>
              <a:rPr sz="800" spc="30" dirty="0" smtClean="0">
                <a:latin typeface="Times New Roman"/>
                <a:cs typeface="Times New Roman"/>
              </a:rPr>
              <a:t>d</a:t>
            </a:r>
            <a:r>
              <a:rPr sz="800" spc="-25" dirty="0" smtClean="0">
                <a:latin typeface="Times New Roman"/>
                <a:cs typeface="Times New Roman"/>
              </a:rPr>
              <a:t>i</a:t>
            </a:r>
            <a:r>
              <a:rPr sz="800" spc="15" dirty="0" smtClean="0">
                <a:latin typeface="Times New Roman"/>
                <a:cs typeface="Times New Roman"/>
              </a:rPr>
              <a:t>gr</a:t>
            </a:r>
            <a:r>
              <a:rPr sz="800" spc="45" dirty="0" smtClean="0">
                <a:latin typeface="Times New Roman"/>
                <a:cs typeface="Times New Roman"/>
              </a:rPr>
              <a:t>a</a:t>
            </a:r>
            <a:r>
              <a:rPr sz="800" spc="30" dirty="0" smtClean="0">
                <a:latin typeface="Times New Roman"/>
                <a:cs typeface="Times New Roman"/>
              </a:rPr>
              <a:t>ph</a:t>
            </a:r>
            <a:r>
              <a:rPr lang="en-US" sz="800" spc="30" dirty="0" smtClean="0">
                <a:latin typeface="Times New Roman"/>
                <a:cs typeface="Times New Roman"/>
              </a:rPr>
              <a:t> </a:t>
            </a:r>
            <a:r>
              <a:rPr lang="ja-JP" altLang="en-US" sz="800" spc="30" dirty="0" smtClean="0">
                <a:latin typeface="Times New Roman"/>
                <a:cs typeface="Times New Roman"/>
              </a:rPr>
              <a:t>を用いた方法の</a:t>
            </a:r>
            <a:r>
              <a:rPr lang="en-US" altLang="ja-JP" sz="800" spc="30" dirty="0" smtClean="0">
                <a:latin typeface="Times New Roman"/>
                <a:cs typeface="Times New Roman"/>
              </a:rPr>
              <a:t>2</a:t>
            </a:r>
            <a:r>
              <a:rPr lang="ja-JP" altLang="en-US" sz="800" spc="30" dirty="0" err="1" smtClean="0">
                <a:latin typeface="Times New Roman"/>
                <a:cs typeface="Times New Roman"/>
              </a:rPr>
              <a:t>つを紹</a:t>
            </a:r>
            <a:r>
              <a:rPr lang="ja-JP" altLang="en-US" sz="800" spc="30" dirty="0" smtClean="0">
                <a:latin typeface="Times New Roman"/>
                <a:cs typeface="Times New Roman"/>
              </a:rPr>
              <a:t>介した。</a:t>
            </a:r>
            <a:endParaRPr sz="800" dirty="0">
              <a:latin typeface="Times New Roman"/>
              <a:cs typeface="Times New Roman"/>
            </a:endParaRPr>
          </a:p>
          <a:p>
            <a:pPr>
              <a:lnSpc>
                <a:spcPts val="1100"/>
              </a:lnSpc>
              <a:spcBef>
                <a:spcPts val="25"/>
              </a:spcBef>
            </a:pPr>
            <a:endParaRPr sz="1100" dirty="0"/>
          </a:p>
          <a:p>
            <a:pPr marL="540758" marR="12694" indent="-152325">
              <a:lnSpc>
                <a:spcPts val="950"/>
              </a:lnSpc>
            </a:pPr>
            <a:r>
              <a:rPr sz="1200" spc="30" baseline="6944" dirty="0">
                <a:solidFill>
                  <a:srgbClr val="3232B2"/>
                </a:solidFill>
                <a:latin typeface="Segoe UI Symbol"/>
                <a:cs typeface="Segoe UI Symbol"/>
              </a:rPr>
              <a:t>◮ </a:t>
            </a:r>
            <a:r>
              <a:rPr sz="1200" spc="75" baseline="6944" dirty="0">
                <a:solidFill>
                  <a:srgbClr val="3232B2"/>
                </a:solidFill>
                <a:latin typeface="Segoe UI Symbol"/>
                <a:cs typeface="Segoe UI Symbol"/>
              </a:rPr>
              <a:t> </a:t>
            </a:r>
            <a:r>
              <a:rPr lang="en-US" sz="800" dirty="0" smtClean="0">
                <a:latin typeface="Times New Roman"/>
                <a:cs typeface="Times New Roman"/>
              </a:rPr>
              <a:t>structure digraph </a:t>
            </a:r>
            <a:r>
              <a:rPr lang="ja-JP" altLang="en-US" sz="800" dirty="0" smtClean="0">
                <a:latin typeface="Times New Roman"/>
                <a:cs typeface="Times New Roman"/>
              </a:rPr>
              <a:t>を用いて、</a:t>
            </a:r>
            <a:r>
              <a:rPr lang="en-US" sz="800" dirty="0" smtClean="0">
                <a:latin typeface="Times New Roman"/>
                <a:cs typeface="Times New Roman"/>
              </a:rPr>
              <a:t> D</a:t>
            </a:r>
            <a:r>
              <a:rPr sz="800" spc="-25" dirty="0" smtClean="0">
                <a:latin typeface="Times New Roman"/>
                <a:cs typeface="Times New Roman"/>
              </a:rPr>
              <a:t>A</a:t>
            </a:r>
            <a:r>
              <a:rPr sz="800" spc="10" dirty="0" smtClean="0">
                <a:latin typeface="Times New Roman"/>
                <a:cs typeface="Times New Roman"/>
              </a:rPr>
              <a:t>E</a:t>
            </a:r>
            <a:r>
              <a:rPr sz="800" spc="80" dirty="0" smtClean="0">
                <a:latin typeface="Times New Roman"/>
                <a:cs typeface="Times New Roman"/>
              </a:rPr>
              <a:t> </a:t>
            </a:r>
            <a:r>
              <a:rPr sz="800" spc="5" dirty="0">
                <a:latin typeface="Times New Roman"/>
                <a:cs typeface="Times New Roman"/>
              </a:rPr>
              <a:t>s</a:t>
            </a:r>
            <a:r>
              <a:rPr sz="800" spc="-10" dirty="0">
                <a:latin typeface="Times New Roman"/>
                <a:cs typeface="Times New Roman"/>
              </a:rPr>
              <a:t>y</a:t>
            </a:r>
            <a:r>
              <a:rPr sz="800" spc="5" dirty="0">
                <a:latin typeface="Times New Roman"/>
                <a:cs typeface="Times New Roman"/>
              </a:rPr>
              <a:t>s</a:t>
            </a:r>
            <a:r>
              <a:rPr sz="800" spc="75" dirty="0">
                <a:latin typeface="Times New Roman"/>
                <a:cs typeface="Times New Roman"/>
              </a:rPr>
              <a:t>t</a:t>
            </a:r>
            <a:r>
              <a:rPr sz="800" spc="10" dirty="0">
                <a:latin typeface="Times New Roman"/>
                <a:cs typeface="Times New Roman"/>
              </a:rPr>
              <a:t>e</a:t>
            </a:r>
            <a:r>
              <a:rPr sz="800" spc="40" dirty="0">
                <a:latin typeface="Times New Roman"/>
                <a:cs typeface="Times New Roman"/>
              </a:rPr>
              <a:t>m</a:t>
            </a:r>
            <a:r>
              <a:rPr sz="800" spc="85" dirty="0">
                <a:latin typeface="Times New Roman"/>
                <a:cs typeface="Times New Roman"/>
              </a:rPr>
              <a:t> </a:t>
            </a:r>
            <a:r>
              <a:rPr lang="ja-JP" altLang="en-US" sz="800" spc="85" dirty="0" smtClean="0">
                <a:latin typeface="Times New Roman"/>
                <a:cs typeface="Times New Roman"/>
              </a:rPr>
              <a:t>を等価かつ明示的な常微分方程式（</a:t>
            </a:r>
            <a:r>
              <a:rPr lang="en-US" altLang="ja-JP" sz="800" spc="85" dirty="0" smtClean="0">
                <a:latin typeface="Times New Roman"/>
                <a:cs typeface="Times New Roman"/>
              </a:rPr>
              <a:t>ODE</a:t>
            </a:r>
            <a:r>
              <a:rPr lang="ja-JP" altLang="en-US" sz="800" spc="85" dirty="0" smtClean="0">
                <a:latin typeface="Times New Roman"/>
                <a:cs typeface="Times New Roman"/>
              </a:rPr>
              <a:t>）で表すアルゴリズムを紹介した。</a:t>
            </a:r>
            <a:endParaRPr sz="800" dirty="0">
              <a:latin typeface="Times New Roman"/>
              <a:cs typeface="Times New Roman"/>
            </a:endParaRPr>
          </a:p>
        </p:txBody>
      </p:sp>
    </p:spTree>
  </p:cSld>
  <p:clrMapOvr>
    <a:masterClrMapping/>
  </p:clrMapOvr>
  <p:transition>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5506" y="3"/>
            <a:ext cx="4151629" cy="2162175"/>
          </a:xfrm>
          <a:prstGeom prst="rect">
            <a:avLst/>
          </a:prstGeom>
        </p:spPr>
        <p:txBody>
          <a:bodyPr vert="horz" wrap="square" lIns="0" tIns="0" rIns="0" bIns="0" rtlCol="0">
            <a:noAutofit/>
          </a:bodyPr>
          <a:lstStyle/>
          <a:p>
            <a:pPr>
              <a:lnSpc>
                <a:spcPts val="1400"/>
              </a:lnSpc>
              <a:spcBef>
                <a:spcPts val="63"/>
              </a:spcBef>
            </a:pPr>
            <a:endParaRPr lang="en-US" sz="1400" dirty="0" smtClean="0"/>
          </a:p>
          <a:p>
            <a:pPr>
              <a:lnSpc>
                <a:spcPts val="1400"/>
              </a:lnSpc>
              <a:spcBef>
                <a:spcPts val="63"/>
              </a:spcBef>
            </a:pPr>
            <a:endParaRPr lang="en-US" sz="1400" dirty="0" smtClean="0"/>
          </a:p>
          <a:p>
            <a:pPr>
              <a:lnSpc>
                <a:spcPts val="1400"/>
              </a:lnSpc>
              <a:spcBef>
                <a:spcPts val="63"/>
              </a:spcBef>
            </a:pPr>
            <a:r>
              <a:rPr lang="en-US" sz="1400" dirty="0" smtClean="0"/>
              <a:t>Introduction II</a:t>
            </a:r>
            <a:endParaRPr lang="en-US" sz="1400" dirty="0"/>
          </a:p>
          <a:p>
            <a:pPr marL="264032"/>
            <a:endParaRPr lang="en-US" altLang="ja-JP" sz="1400" spc="-100" dirty="0" smtClean="0">
              <a:solidFill>
                <a:srgbClr val="31CD31"/>
              </a:solidFill>
              <a:latin typeface="Times New Roman"/>
              <a:cs typeface="Times New Roman"/>
            </a:endParaRPr>
          </a:p>
          <a:p>
            <a:pPr marL="264032"/>
            <a:r>
              <a:rPr lang="ja-JP" altLang="en-US" sz="800" spc="-100" dirty="0" smtClean="0">
                <a:solidFill>
                  <a:srgbClr val="31CD31"/>
                </a:solidFill>
                <a:latin typeface="Times New Roman"/>
                <a:cs typeface="Times New Roman"/>
              </a:rPr>
              <a:t>目標： 暗</a:t>
            </a:r>
            <a:r>
              <a:rPr lang="ja-JP" altLang="en-US" sz="800" spc="95" dirty="0" smtClean="0">
                <a:solidFill>
                  <a:srgbClr val="31CD31"/>
                </a:solidFill>
                <a:latin typeface="Times New Roman"/>
                <a:cs typeface="Times New Roman"/>
              </a:rPr>
              <a:t>（</a:t>
            </a:r>
            <a:r>
              <a:rPr lang="en-US" altLang="ja-JP" sz="800" spc="95" dirty="0" smtClean="0">
                <a:solidFill>
                  <a:srgbClr val="31CD31"/>
                </a:solidFill>
                <a:latin typeface="Times New Roman"/>
                <a:cs typeface="Times New Roman"/>
              </a:rPr>
              <a:t>implicit</a:t>
            </a:r>
            <a:r>
              <a:rPr lang="ja-JP" altLang="en-US" sz="800" spc="95" dirty="0" smtClean="0">
                <a:solidFill>
                  <a:srgbClr val="31CD31"/>
                </a:solidFill>
                <a:latin typeface="Times New Roman"/>
                <a:cs typeface="Times New Roman"/>
              </a:rPr>
              <a:t>）に定まった </a:t>
            </a:r>
            <a:r>
              <a:rPr sz="800" spc="25" dirty="0" smtClean="0">
                <a:solidFill>
                  <a:srgbClr val="31CD31"/>
                </a:solidFill>
                <a:latin typeface="Times New Roman"/>
                <a:cs typeface="Times New Roman"/>
              </a:rPr>
              <a:t>D</a:t>
            </a:r>
            <a:r>
              <a:rPr sz="800" spc="5" dirty="0" smtClean="0">
                <a:solidFill>
                  <a:srgbClr val="31CD31"/>
                </a:solidFill>
                <a:latin typeface="Times New Roman"/>
                <a:cs typeface="Times New Roman"/>
              </a:rPr>
              <a:t>A</a:t>
            </a:r>
            <a:r>
              <a:rPr sz="800" spc="20" dirty="0" smtClean="0">
                <a:solidFill>
                  <a:srgbClr val="31CD31"/>
                </a:solidFill>
                <a:latin typeface="Times New Roman"/>
                <a:cs typeface="Times New Roman"/>
              </a:rPr>
              <a:t>E</a:t>
            </a:r>
            <a:r>
              <a:rPr lang="en-US" sz="800" spc="20" dirty="0" smtClean="0">
                <a:solidFill>
                  <a:srgbClr val="31CD31"/>
                </a:solidFill>
                <a:latin typeface="Times New Roman"/>
                <a:cs typeface="Times New Roman"/>
              </a:rPr>
              <a:t> </a:t>
            </a:r>
            <a:r>
              <a:rPr lang="ja-JP" altLang="en-US" sz="800" spc="20" dirty="0" smtClean="0">
                <a:solidFill>
                  <a:srgbClr val="31CD31"/>
                </a:solidFill>
                <a:latin typeface="Times New Roman"/>
                <a:cs typeface="Times New Roman"/>
              </a:rPr>
              <a:t>達を</a:t>
            </a:r>
            <a:r>
              <a:rPr lang="ja-JP" altLang="en-US" sz="800" spc="75" dirty="0" smtClean="0">
                <a:solidFill>
                  <a:srgbClr val="31CD31"/>
                </a:solidFill>
                <a:latin typeface="Times New Roman"/>
                <a:cs typeface="Times New Roman"/>
              </a:rPr>
              <a:t>、</a:t>
            </a:r>
            <a:r>
              <a:rPr lang="ja-JP" altLang="en-US" sz="800" spc="45" dirty="0" smtClean="0">
                <a:solidFill>
                  <a:srgbClr val="31CD31"/>
                </a:solidFill>
                <a:latin typeface="Times New Roman"/>
                <a:cs typeface="Times New Roman"/>
              </a:rPr>
              <a:t>明示的</a:t>
            </a:r>
            <a:r>
              <a:rPr lang="ja-JP" altLang="en-US" sz="800" spc="95" dirty="0" smtClean="0">
                <a:solidFill>
                  <a:srgbClr val="31CD31"/>
                </a:solidFill>
                <a:latin typeface="Times New Roman"/>
                <a:cs typeface="Times New Roman"/>
              </a:rPr>
              <a:t>（</a:t>
            </a:r>
            <a:r>
              <a:rPr lang="en-US" altLang="ja-JP" sz="800" spc="95" dirty="0" smtClean="0">
                <a:solidFill>
                  <a:srgbClr val="31CD31"/>
                </a:solidFill>
                <a:latin typeface="Times New Roman"/>
                <a:cs typeface="Times New Roman"/>
              </a:rPr>
              <a:t>explicit</a:t>
            </a:r>
            <a:r>
              <a:rPr lang="ja-JP" altLang="en-US" sz="800" spc="95" dirty="0" smtClean="0">
                <a:solidFill>
                  <a:srgbClr val="31CD31"/>
                </a:solidFill>
                <a:latin typeface="Times New Roman"/>
                <a:cs typeface="Times New Roman"/>
              </a:rPr>
              <a:t>）な</a:t>
            </a:r>
            <a:endParaRPr lang="en-US" altLang="ja-JP" sz="800" spc="95" dirty="0" smtClean="0">
              <a:solidFill>
                <a:srgbClr val="31CD31"/>
              </a:solidFill>
              <a:latin typeface="Times New Roman"/>
              <a:cs typeface="Times New Roman"/>
            </a:endParaRPr>
          </a:p>
          <a:p>
            <a:pPr marL="264032"/>
            <a:r>
              <a:rPr lang="ja-JP" altLang="en-US" sz="800" spc="95" dirty="0" smtClean="0">
                <a:solidFill>
                  <a:srgbClr val="31CD31"/>
                </a:solidFill>
                <a:latin typeface="Times New Roman"/>
                <a:cs typeface="Times New Roman"/>
              </a:rPr>
              <a:t>　　「状態空間形式</a:t>
            </a:r>
            <a:r>
              <a:rPr lang="en-US" sz="800" spc="65" dirty="0" smtClean="0">
                <a:solidFill>
                  <a:srgbClr val="31CD31"/>
                </a:solidFill>
                <a:latin typeface="Times New Roman"/>
                <a:cs typeface="Times New Roman"/>
              </a:rPr>
              <a:t> </a:t>
            </a:r>
            <a:r>
              <a:rPr lang="ja-JP" altLang="en-US" sz="800" spc="65" dirty="0" smtClean="0">
                <a:solidFill>
                  <a:srgbClr val="31CD31"/>
                </a:solidFill>
                <a:latin typeface="Times New Roman"/>
                <a:cs typeface="Times New Roman"/>
              </a:rPr>
              <a:t>」（</a:t>
            </a:r>
            <a:r>
              <a:rPr lang="en-US" altLang="ja-JP" sz="800" spc="65" dirty="0" smtClean="0">
                <a:solidFill>
                  <a:srgbClr val="31CD31"/>
                </a:solidFill>
                <a:latin typeface="Times New Roman"/>
                <a:cs typeface="Times New Roman"/>
              </a:rPr>
              <a:t>state-space form</a:t>
            </a:r>
            <a:r>
              <a:rPr lang="ja-JP" altLang="en-US" sz="800" spc="65" dirty="0" smtClean="0">
                <a:solidFill>
                  <a:srgbClr val="31CD31"/>
                </a:solidFill>
                <a:latin typeface="Times New Roman"/>
                <a:cs typeface="Times New Roman"/>
              </a:rPr>
              <a:t>）という物に書き換えたい！</a:t>
            </a:r>
            <a:r>
              <a:rPr sz="800" spc="40" dirty="0" smtClean="0">
                <a:solidFill>
                  <a:srgbClr val="31CD31"/>
                </a:solidFill>
                <a:latin typeface="Times New Roman"/>
                <a:cs typeface="Times New Roman"/>
              </a:rPr>
              <a:t>.</a:t>
            </a:r>
            <a:endParaRPr sz="800" dirty="0">
              <a:latin typeface="Times New Roman"/>
              <a:cs typeface="Times New Roman"/>
            </a:endParaRPr>
          </a:p>
          <a:p>
            <a:pPr>
              <a:lnSpc>
                <a:spcPts val="550"/>
              </a:lnSpc>
              <a:spcBef>
                <a:spcPts val="37"/>
              </a:spcBef>
            </a:pPr>
            <a:endParaRPr sz="600" dirty="0"/>
          </a:p>
          <a:p>
            <a:pPr marL="388431"/>
            <a:r>
              <a:rPr sz="1200" spc="30" baseline="6944" dirty="0">
                <a:solidFill>
                  <a:srgbClr val="3232B2"/>
                </a:solidFill>
                <a:latin typeface="Segoe UI Symbol"/>
                <a:cs typeface="Segoe UI Symbol"/>
              </a:rPr>
              <a:t>◮ </a:t>
            </a:r>
            <a:r>
              <a:rPr sz="1200" spc="75" baseline="6944" dirty="0">
                <a:solidFill>
                  <a:srgbClr val="3232B2"/>
                </a:solidFill>
                <a:latin typeface="Segoe UI Symbol"/>
                <a:cs typeface="Segoe UI Symbol"/>
              </a:rPr>
              <a:t> </a:t>
            </a:r>
            <a:r>
              <a:rPr sz="800" spc="-25" dirty="0" smtClean="0">
                <a:latin typeface="Times New Roman"/>
                <a:cs typeface="Times New Roman"/>
              </a:rPr>
              <a:t>i</a:t>
            </a:r>
            <a:r>
              <a:rPr sz="800" spc="30" dirty="0" smtClean="0">
                <a:latin typeface="Times New Roman"/>
                <a:cs typeface="Times New Roman"/>
              </a:rPr>
              <a:t>n</a:t>
            </a:r>
            <a:r>
              <a:rPr sz="800" spc="75" dirty="0" smtClean="0">
                <a:latin typeface="Times New Roman"/>
                <a:cs typeface="Times New Roman"/>
              </a:rPr>
              <a:t>t</a:t>
            </a:r>
            <a:r>
              <a:rPr sz="800" spc="10" dirty="0" smtClean="0">
                <a:latin typeface="Times New Roman"/>
                <a:cs typeface="Times New Roman"/>
              </a:rPr>
              <a:t>e</a:t>
            </a:r>
            <a:r>
              <a:rPr sz="800" spc="15" dirty="0" smtClean="0">
                <a:latin typeface="Times New Roman"/>
                <a:cs typeface="Times New Roman"/>
              </a:rPr>
              <a:t>gr</a:t>
            </a:r>
            <a:r>
              <a:rPr sz="800" spc="45" dirty="0" smtClean="0">
                <a:latin typeface="Times New Roman"/>
                <a:cs typeface="Times New Roman"/>
              </a:rPr>
              <a:t>a</a:t>
            </a:r>
            <a:r>
              <a:rPr sz="800" spc="75" dirty="0" smtClean="0">
                <a:latin typeface="Times New Roman"/>
                <a:cs typeface="Times New Roman"/>
              </a:rPr>
              <a:t>t</a:t>
            </a:r>
            <a:r>
              <a:rPr sz="800" spc="-10" dirty="0" smtClean="0">
                <a:latin typeface="Times New Roman"/>
                <a:cs typeface="Times New Roman"/>
              </a:rPr>
              <a:t>o</a:t>
            </a:r>
            <a:r>
              <a:rPr sz="800" spc="15" dirty="0" smtClean="0">
                <a:latin typeface="Times New Roman"/>
                <a:cs typeface="Times New Roman"/>
              </a:rPr>
              <a:t>r</a:t>
            </a:r>
            <a:r>
              <a:rPr sz="800" spc="5" dirty="0" smtClean="0">
                <a:latin typeface="Times New Roman"/>
                <a:cs typeface="Times New Roman"/>
              </a:rPr>
              <a:t>s</a:t>
            </a:r>
            <a:r>
              <a:rPr lang="en-US" sz="800" spc="5" dirty="0" smtClean="0">
                <a:latin typeface="Times New Roman"/>
                <a:cs typeface="Times New Roman"/>
              </a:rPr>
              <a:t> </a:t>
            </a:r>
            <a:r>
              <a:rPr lang="ja-JP" altLang="en-US" sz="800" spc="5" dirty="0" smtClean="0">
                <a:latin typeface="Times New Roman"/>
                <a:cs typeface="Times New Roman"/>
              </a:rPr>
              <a:t>の出力</a:t>
            </a:r>
            <a:r>
              <a:rPr lang="ja-JP" altLang="en-US" sz="800" spc="30" dirty="0" smtClean="0">
                <a:latin typeface="Times New Roman"/>
                <a:cs typeface="Times New Roman"/>
              </a:rPr>
              <a:t>である</a:t>
            </a:r>
            <a:r>
              <a:rPr sz="800" spc="30" dirty="0" smtClean="0">
                <a:latin typeface="Times New Roman"/>
                <a:cs typeface="Times New Roman"/>
              </a:rPr>
              <a:t> </a:t>
            </a:r>
            <a:r>
              <a:rPr sz="800" spc="-100" dirty="0" smtClean="0">
                <a:latin typeface="Times New Roman"/>
                <a:cs typeface="Times New Roman"/>
              </a:rPr>
              <a:t> </a:t>
            </a:r>
            <a:r>
              <a:rPr sz="800" spc="30" dirty="0">
                <a:solidFill>
                  <a:srgbClr val="0000FF"/>
                </a:solidFill>
                <a:latin typeface="Times New Roman"/>
                <a:cs typeface="Times New Roman"/>
              </a:rPr>
              <a:t>u</a:t>
            </a:r>
            <a:r>
              <a:rPr sz="900" baseline="-13888" dirty="0">
                <a:solidFill>
                  <a:srgbClr val="0000FF"/>
                </a:solidFill>
                <a:latin typeface="Times New Roman"/>
                <a:cs typeface="Times New Roman"/>
              </a:rPr>
              <a:t>C  </a:t>
            </a:r>
            <a:r>
              <a:rPr lang="en-US" sz="900" spc="-60" baseline="-13888" dirty="0" smtClean="0">
                <a:solidFill>
                  <a:srgbClr val="0000FF"/>
                </a:solidFill>
                <a:latin typeface="Times New Roman"/>
                <a:cs typeface="Times New Roman"/>
              </a:rPr>
              <a:t>,</a:t>
            </a:r>
            <a:r>
              <a:rPr sz="800" spc="80" dirty="0" smtClean="0">
                <a:latin typeface="Times New Roman"/>
                <a:cs typeface="Times New Roman"/>
              </a:rPr>
              <a:t> </a:t>
            </a:r>
            <a:r>
              <a:rPr sz="800" spc="-25" dirty="0" smtClean="0">
                <a:solidFill>
                  <a:srgbClr val="0000FF"/>
                </a:solidFill>
                <a:latin typeface="Times New Roman"/>
                <a:cs typeface="Times New Roman"/>
              </a:rPr>
              <a:t>i</a:t>
            </a:r>
            <a:r>
              <a:rPr sz="900" spc="37" baseline="-13888" dirty="0" smtClean="0">
                <a:solidFill>
                  <a:srgbClr val="0000FF"/>
                </a:solidFill>
                <a:latin typeface="Times New Roman"/>
                <a:cs typeface="Times New Roman"/>
              </a:rPr>
              <a:t>L</a:t>
            </a:r>
            <a:r>
              <a:rPr sz="800" spc="80" dirty="0" smtClean="0">
                <a:latin typeface="Times New Roman"/>
                <a:cs typeface="Times New Roman"/>
              </a:rPr>
              <a:t> </a:t>
            </a:r>
            <a:r>
              <a:rPr lang="ja-JP" altLang="en-US" sz="800" spc="45" dirty="0" smtClean="0">
                <a:latin typeface="Times New Roman"/>
                <a:cs typeface="Times New Roman"/>
              </a:rPr>
              <a:t>を</a:t>
            </a:r>
            <a:r>
              <a:rPr sz="800" spc="85" dirty="0" smtClean="0">
                <a:latin typeface="Times New Roman"/>
                <a:cs typeface="Times New Roman"/>
              </a:rPr>
              <a:t> </a:t>
            </a:r>
            <a:r>
              <a:rPr lang="ja-JP" altLang="en-US" sz="800" spc="5" dirty="0" smtClean="0">
                <a:solidFill>
                  <a:srgbClr val="FF0000"/>
                </a:solidFill>
                <a:latin typeface="Times New Roman"/>
                <a:cs typeface="Times New Roman"/>
              </a:rPr>
              <a:t>状態変数 </a:t>
            </a:r>
            <a:r>
              <a:rPr lang="ja-JP" altLang="en-US" sz="800" spc="5" dirty="0" smtClean="0">
                <a:latin typeface="Times New Roman"/>
                <a:cs typeface="Times New Roman"/>
              </a:rPr>
              <a:t>と定義する</a:t>
            </a:r>
            <a:r>
              <a:rPr sz="800" spc="30" dirty="0" smtClean="0">
                <a:latin typeface="Times New Roman"/>
                <a:cs typeface="Times New Roman"/>
              </a:rPr>
              <a:t>.</a:t>
            </a:r>
            <a:endParaRPr sz="800" dirty="0">
              <a:latin typeface="Times New Roman"/>
              <a:cs typeface="Times New Roman"/>
            </a:endParaRPr>
          </a:p>
          <a:p>
            <a:pPr marL="540758" marR="12694">
              <a:lnSpc>
                <a:spcPts val="950"/>
              </a:lnSpc>
              <a:spcBef>
                <a:spcPts val="15"/>
              </a:spcBef>
            </a:pPr>
            <a:r>
              <a:rPr lang="ja-JP" altLang="en-US" sz="800" spc="80" dirty="0" smtClean="0">
                <a:latin typeface="Times New Roman"/>
                <a:cs typeface="Times New Roman"/>
              </a:rPr>
              <a:t>これは入力に対して定まる変数なので、求めるための方程式は不要。</a:t>
            </a:r>
            <a:r>
              <a:rPr sz="800" spc="30" dirty="0" smtClean="0">
                <a:latin typeface="Times New Roman"/>
                <a:cs typeface="Times New Roman"/>
              </a:rPr>
              <a:t>. </a:t>
            </a:r>
            <a:r>
              <a:rPr sz="800" spc="-15" dirty="0" smtClean="0">
                <a:latin typeface="Times New Roman"/>
                <a:cs typeface="Times New Roman"/>
              </a:rPr>
              <a:t> </a:t>
            </a:r>
            <a:r>
              <a:rPr lang="ja-JP" altLang="en-US" sz="800" spc="-35" dirty="0" smtClean="0">
                <a:latin typeface="Times New Roman"/>
                <a:cs typeface="Times New Roman"/>
              </a:rPr>
              <a:t>これに対して  </a:t>
            </a:r>
            <a:r>
              <a:rPr sz="800" spc="-25" dirty="0" smtClean="0">
                <a:latin typeface="Times New Roman"/>
                <a:cs typeface="Times New Roman"/>
              </a:rPr>
              <a:t>i</a:t>
            </a:r>
            <a:r>
              <a:rPr sz="800" spc="30" dirty="0" smtClean="0">
                <a:latin typeface="Times New Roman"/>
                <a:cs typeface="Times New Roman"/>
              </a:rPr>
              <a:t>n</a:t>
            </a:r>
            <a:r>
              <a:rPr sz="800" spc="75" dirty="0" smtClean="0">
                <a:latin typeface="Times New Roman"/>
                <a:cs typeface="Times New Roman"/>
              </a:rPr>
              <a:t>t</a:t>
            </a:r>
            <a:r>
              <a:rPr sz="800" spc="10" dirty="0" smtClean="0">
                <a:latin typeface="Times New Roman"/>
                <a:cs typeface="Times New Roman"/>
              </a:rPr>
              <a:t>e</a:t>
            </a:r>
            <a:r>
              <a:rPr sz="800" spc="15" dirty="0" smtClean="0">
                <a:latin typeface="Times New Roman"/>
                <a:cs typeface="Times New Roman"/>
              </a:rPr>
              <a:t>gr</a:t>
            </a:r>
            <a:r>
              <a:rPr sz="800" spc="45" dirty="0" smtClean="0">
                <a:latin typeface="Times New Roman"/>
                <a:cs typeface="Times New Roman"/>
              </a:rPr>
              <a:t>a</a:t>
            </a:r>
            <a:r>
              <a:rPr sz="800" spc="75" dirty="0" smtClean="0">
                <a:latin typeface="Times New Roman"/>
                <a:cs typeface="Times New Roman"/>
              </a:rPr>
              <a:t>t</a:t>
            </a:r>
            <a:r>
              <a:rPr sz="800" spc="-10" dirty="0" smtClean="0">
                <a:latin typeface="Times New Roman"/>
                <a:cs typeface="Times New Roman"/>
              </a:rPr>
              <a:t>o</a:t>
            </a:r>
            <a:r>
              <a:rPr sz="800" spc="15" dirty="0" smtClean="0">
                <a:latin typeface="Times New Roman"/>
                <a:cs typeface="Times New Roman"/>
              </a:rPr>
              <a:t>r</a:t>
            </a:r>
            <a:r>
              <a:rPr sz="800" spc="5" dirty="0" smtClean="0">
                <a:latin typeface="Times New Roman"/>
                <a:cs typeface="Times New Roman"/>
              </a:rPr>
              <a:t>s</a:t>
            </a:r>
            <a:r>
              <a:rPr lang="en-US" sz="800" spc="5" dirty="0" smtClean="0">
                <a:latin typeface="Times New Roman"/>
                <a:cs typeface="Times New Roman"/>
              </a:rPr>
              <a:t> </a:t>
            </a:r>
            <a:r>
              <a:rPr lang="ja-JP" altLang="en-US" sz="800" spc="5" dirty="0" smtClean="0">
                <a:latin typeface="Times New Roman"/>
                <a:cs typeface="Times New Roman"/>
              </a:rPr>
              <a:t>の入力である</a:t>
            </a:r>
            <a:r>
              <a:rPr sz="800" spc="30" dirty="0" smtClean="0">
                <a:latin typeface="Times New Roman"/>
                <a:cs typeface="Times New Roman"/>
              </a:rPr>
              <a:t> </a:t>
            </a:r>
            <a:r>
              <a:rPr sz="800" spc="-90" dirty="0" smtClean="0">
                <a:latin typeface="Times New Roman"/>
                <a:cs typeface="Times New Roman"/>
              </a:rPr>
              <a:t> </a:t>
            </a:r>
            <a:r>
              <a:rPr sz="800" spc="30" dirty="0">
                <a:solidFill>
                  <a:srgbClr val="0000FF"/>
                </a:solidFill>
                <a:latin typeface="Times New Roman"/>
                <a:cs typeface="Times New Roman"/>
              </a:rPr>
              <a:t>du</a:t>
            </a:r>
            <a:r>
              <a:rPr sz="900" baseline="-13888" dirty="0">
                <a:solidFill>
                  <a:srgbClr val="0000FF"/>
                </a:solidFill>
                <a:latin typeface="Times New Roman"/>
                <a:cs typeface="Times New Roman"/>
              </a:rPr>
              <a:t>C</a:t>
            </a:r>
            <a:r>
              <a:rPr sz="900" spc="-30" baseline="-13888" dirty="0">
                <a:solidFill>
                  <a:srgbClr val="0000FF"/>
                </a:solidFill>
                <a:latin typeface="Times New Roman"/>
                <a:cs typeface="Times New Roman"/>
              </a:rPr>
              <a:t> </a:t>
            </a:r>
            <a:r>
              <a:rPr sz="800" spc="195" dirty="0">
                <a:solidFill>
                  <a:srgbClr val="0000FF"/>
                </a:solidFill>
                <a:latin typeface="Arial"/>
                <a:cs typeface="Arial"/>
              </a:rPr>
              <a:t>/</a:t>
            </a:r>
            <a:r>
              <a:rPr sz="800" spc="30" dirty="0">
                <a:solidFill>
                  <a:srgbClr val="0000FF"/>
                </a:solidFill>
                <a:latin typeface="Times New Roman"/>
                <a:cs typeface="Times New Roman"/>
              </a:rPr>
              <a:t>d</a:t>
            </a:r>
            <a:r>
              <a:rPr sz="800" spc="80" dirty="0">
                <a:solidFill>
                  <a:srgbClr val="0000FF"/>
                </a:solidFill>
                <a:latin typeface="Times New Roman"/>
                <a:cs typeface="Times New Roman"/>
              </a:rPr>
              <a:t>t </a:t>
            </a:r>
            <a:r>
              <a:rPr sz="800" spc="-60" dirty="0">
                <a:solidFill>
                  <a:srgbClr val="0000FF"/>
                </a:solidFill>
                <a:latin typeface="Times New Roman"/>
                <a:cs typeface="Times New Roman"/>
              </a:rPr>
              <a:t> </a:t>
            </a:r>
            <a:r>
              <a:rPr lang="ja-JP" altLang="en-US" sz="800" spc="45" dirty="0" smtClean="0">
                <a:latin typeface="Times New Roman"/>
                <a:cs typeface="Times New Roman"/>
              </a:rPr>
              <a:t>と</a:t>
            </a:r>
            <a:r>
              <a:rPr sz="800" spc="80" dirty="0" smtClean="0">
                <a:latin typeface="Times New Roman"/>
                <a:cs typeface="Times New Roman"/>
              </a:rPr>
              <a:t> </a:t>
            </a:r>
            <a:r>
              <a:rPr sz="800" spc="30" dirty="0">
                <a:solidFill>
                  <a:srgbClr val="0000FF"/>
                </a:solidFill>
                <a:latin typeface="Times New Roman"/>
                <a:cs typeface="Times New Roman"/>
              </a:rPr>
              <a:t>d</a:t>
            </a:r>
            <a:r>
              <a:rPr sz="800" spc="-25" dirty="0">
                <a:solidFill>
                  <a:srgbClr val="0000FF"/>
                </a:solidFill>
                <a:latin typeface="Times New Roman"/>
                <a:cs typeface="Times New Roman"/>
              </a:rPr>
              <a:t>i</a:t>
            </a:r>
            <a:r>
              <a:rPr sz="900" spc="-37" baseline="-13888" dirty="0">
                <a:solidFill>
                  <a:srgbClr val="0000FF"/>
                </a:solidFill>
                <a:latin typeface="Times New Roman"/>
                <a:cs typeface="Times New Roman"/>
              </a:rPr>
              <a:t>L</a:t>
            </a:r>
            <a:r>
              <a:rPr sz="900" spc="-135" baseline="-13888" dirty="0">
                <a:solidFill>
                  <a:srgbClr val="0000FF"/>
                </a:solidFill>
                <a:latin typeface="Times New Roman"/>
                <a:cs typeface="Times New Roman"/>
              </a:rPr>
              <a:t> </a:t>
            </a:r>
            <a:r>
              <a:rPr sz="800" spc="195" dirty="0">
                <a:solidFill>
                  <a:srgbClr val="0000FF"/>
                </a:solidFill>
                <a:latin typeface="Arial"/>
                <a:cs typeface="Arial"/>
              </a:rPr>
              <a:t>/</a:t>
            </a:r>
            <a:r>
              <a:rPr sz="800" spc="30" dirty="0">
                <a:solidFill>
                  <a:srgbClr val="0000FF"/>
                </a:solidFill>
                <a:latin typeface="Times New Roman"/>
                <a:cs typeface="Times New Roman"/>
              </a:rPr>
              <a:t>d</a:t>
            </a:r>
            <a:r>
              <a:rPr sz="800" spc="145" dirty="0">
                <a:solidFill>
                  <a:srgbClr val="0000FF"/>
                </a:solidFill>
                <a:latin typeface="Times New Roman"/>
                <a:cs typeface="Times New Roman"/>
              </a:rPr>
              <a:t>t</a:t>
            </a:r>
            <a:r>
              <a:rPr sz="800" spc="30" dirty="0">
                <a:latin typeface="Times New Roman"/>
                <a:cs typeface="Times New Roman"/>
              </a:rPr>
              <a:t>,</a:t>
            </a:r>
            <a:r>
              <a:rPr sz="800" spc="80" dirty="0">
                <a:latin typeface="Times New Roman"/>
                <a:cs typeface="Times New Roman"/>
              </a:rPr>
              <a:t> </a:t>
            </a:r>
            <a:r>
              <a:rPr lang="ja-JP" altLang="en-US" sz="800" spc="80" dirty="0" smtClean="0">
                <a:latin typeface="Times New Roman"/>
                <a:cs typeface="Times New Roman"/>
              </a:rPr>
              <a:t>は未知数なので、求めるための方程式を見つけなければならない。</a:t>
            </a:r>
            <a:r>
              <a:rPr lang="ja-JP" altLang="en-US" sz="800" spc="30" dirty="0" smtClean="0">
                <a:latin typeface="Times New Roman"/>
                <a:cs typeface="Times New Roman"/>
              </a:rPr>
              <a:t>この方程式を</a:t>
            </a:r>
            <a:endParaRPr lang="en-US" altLang="ja-JP" sz="800" spc="30" dirty="0" smtClean="0">
              <a:latin typeface="Times New Roman"/>
              <a:cs typeface="Times New Roman"/>
            </a:endParaRPr>
          </a:p>
          <a:p>
            <a:pPr marL="540758" marR="12694">
              <a:lnSpc>
                <a:spcPts val="950"/>
              </a:lnSpc>
              <a:spcBef>
                <a:spcPts val="15"/>
              </a:spcBef>
            </a:pPr>
            <a:r>
              <a:rPr lang="ja-JP" altLang="en-US" sz="800" spc="5" dirty="0" smtClean="0">
                <a:solidFill>
                  <a:srgbClr val="FF0000"/>
                </a:solidFill>
                <a:latin typeface="Times New Roman"/>
                <a:cs typeface="Times New Roman"/>
              </a:rPr>
              <a:t>状態方程式</a:t>
            </a:r>
            <a:r>
              <a:rPr sz="800" spc="10" dirty="0" smtClean="0">
                <a:solidFill>
                  <a:srgbClr val="FF0000"/>
                </a:solidFill>
                <a:latin typeface="Times New Roman"/>
                <a:cs typeface="Times New Roman"/>
              </a:rPr>
              <a:t> </a:t>
            </a:r>
            <a:r>
              <a:rPr sz="800" spc="-90" dirty="0" smtClean="0">
                <a:solidFill>
                  <a:srgbClr val="FF0000"/>
                </a:solidFill>
                <a:latin typeface="Times New Roman"/>
                <a:cs typeface="Times New Roman"/>
              </a:rPr>
              <a:t> </a:t>
            </a:r>
            <a:r>
              <a:rPr lang="ja-JP" altLang="en-US" sz="800" spc="-15" dirty="0" smtClean="0">
                <a:latin typeface="Times New Roman"/>
                <a:cs typeface="Times New Roman"/>
              </a:rPr>
              <a:t>という。</a:t>
            </a:r>
            <a:r>
              <a:rPr sz="800" spc="30" dirty="0" smtClean="0">
                <a:latin typeface="Times New Roman"/>
                <a:cs typeface="Times New Roman"/>
              </a:rPr>
              <a:t>.</a:t>
            </a:r>
            <a:endParaRPr sz="800" dirty="0">
              <a:latin typeface="Times New Roman"/>
              <a:cs typeface="Times New Roman"/>
            </a:endParaRPr>
          </a:p>
          <a:p>
            <a:pPr>
              <a:lnSpc>
                <a:spcPts val="1100"/>
              </a:lnSpc>
              <a:spcBef>
                <a:spcPts val="25"/>
              </a:spcBef>
            </a:pPr>
            <a:endParaRPr sz="1100" dirty="0"/>
          </a:p>
          <a:p>
            <a:pPr marL="540758" marR="241183" indent="-152325">
              <a:lnSpc>
                <a:spcPts val="950"/>
              </a:lnSpc>
            </a:pPr>
            <a:r>
              <a:rPr sz="1200" spc="30" baseline="6944" dirty="0">
                <a:solidFill>
                  <a:srgbClr val="3232B2"/>
                </a:solidFill>
                <a:latin typeface="Segoe UI Symbol"/>
                <a:cs typeface="Segoe UI Symbol"/>
              </a:rPr>
              <a:t>◮ </a:t>
            </a:r>
            <a:r>
              <a:rPr sz="1200" spc="75" baseline="6944" dirty="0">
                <a:solidFill>
                  <a:srgbClr val="3232B2"/>
                </a:solidFill>
                <a:latin typeface="Segoe UI Symbol"/>
                <a:cs typeface="Segoe UI Symbol"/>
              </a:rPr>
              <a:t> </a:t>
            </a:r>
            <a:r>
              <a:rPr lang="ja-JP" altLang="en-US" sz="1200" spc="75" baseline="6944" dirty="0" smtClean="0">
                <a:latin typeface="Segoe UI Symbol"/>
                <a:cs typeface="Segoe UI Symbol"/>
              </a:rPr>
              <a:t>この方程式の構造は、いわゆる</a:t>
            </a:r>
            <a:r>
              <a:rPr sz="800" spc="95" dirty="0" smtClean="0">
                <a:latin typeface="Times New Roman"/>
                <a:cs typeface="Times New Roman"/>
              </a:rPr>
              <a:t> </a:t>
            </a:r>
            <a:r>
              <a:rPr sz="800" spc="5" dirty="0">
                <a:solidFill>
                  <a:srgbClr val="FF0000"/>
                </a:solidFill>
                <a:latin typeface="Times New Roman"/>
                <a:cs typeface="Times New Roman"/>
              </a:rPr>
              <a:t>s</a:t>
            </a:r>
            <a:r>
              <a:rPr sz="800" spc="75" dirty="0">
                <a:solidFill>
                  <a:srgbClr val="FF0000"/>
                </a:solidFill>
                <a:latin typeface="Times New Roman"/>
                <a:cs typeface="Times New Roman"/>
              </a:rPr>
              <a:t>t</a:t>
            </a:r>
            <a:r>
              <a:rPr sz="800" spc="15" dirty="0">
                <a:solidFill>
                  <a:srgbClr val="FF0000"/>
                </a:solidFill>
                <a:latin typeface="Times New Roman"/>
                <a:cs typeface="Times New Roman"/>
              </a:rPr>
              <a:t>r</a:t>
            </a:r>
            <a:r>
              <a:rPr sz="800" spc="30" dirty="0">
                <a:solidFill>
                  <a:srgbClr val="FF0000"/>
                </a:solidFill>
                <a:latin typeface="Times New Roman"/>
                <a:cs typeface="Times New Roman"/>
              </a:rPr>
              <a:t>u</a:t>
            </a:r>
            <a:r>
              <a:rPr sz="800" spc="10" dirty="0">
                <a:solidFill>
                  <a:srgbClr val="FF0000"/>
                </a:solidFill>
                <a:latin typeface="Times New Roman"/>
                <a:cs typeface="Times New Roman"/>
              </a:rPr>
              <a:t>c</a:t>
            </a:r>
            <a:r>
              <a:rPr sz="800" spc="75" dirty="0">
                <a:solidFill>
                  <a:srgbClr val="FF0000"/>
                </a:solidFill>
                <a:latin typeface="Times New Roman"/>
                <a:cs typeface="Times New Roman"/>
              </a:rPr>
              <a:t>t</a:t>
            </a:r>
            <a:r>
              <a:rPr sz="800" spc="30" dirty="0">
                <a:solidFill>
                  <a:srgbClr val="FF0000"/>
                </a:solidFill>
                <a:latin typeface="Times New Roman"/>
                <a:cs typeface="Times New Roman"/>
              </a:rPr>
              <a:t>u</a:t>
            </a:r>
            <a:r>
              <a:rPr sz="800" spc="15" dirty="0">
                <a:solidFill>
                  <a:srgbClr val="FF0000"/>
                </a:solidFill>
                <a:latin typeface="Times New Roman"/>
                <a:cs typeface="Times New Roman"/>
              </a:rPr>
              <a:t>re</a:t>
            </a:r>
            <a:r>
              <a:rPr sz="800" spc="10" dirty="0">
                <a:solidFill>
                  <a:srgbClr val="FF0000"/>
                </a:solidFill>
                <a:latin typeface="Times New Roman"/>
                <a:cs typeface="Times New Roman"/>
              </a:rPr>
              <a:t> </a:t>
            </a:r>
            <a:r>
              <a:rPr sz="800" spc="-25" dirty="0">
                <a:solidFill>
                  <a:srgbClr val="FF0000"/>
                </a:solidFill>
                <a:latin typeface="Times New Roman"/>
                <a:cs typeface="Times New Roman"/>
              </a:rPr>
              <a:t>i</a:t>
            </a:r>
            <a:r>
              <a:rPr sz="800" spc="30" dirty="0">
                <a:solidFill>
                  <a:srgbClr val="FF0000"/>
                </a:solidFill>
                <a:latin typeface="Times New Roman"/>
                <a:cs typeface="Times New Roman"/>
              </a:rPr>
              <a:t>n</a:t>
            </a:r>
            <a:r>
              <a:rPr sz="800" spc="10" dirty="0">
                <a:solidFill>
                  <a:srgbClr val="FF0000"/>
                </a:solidFill>
                <a:latin typeface="Times New Roman"/>
                <a:cs typeface="Times New Roman"/>
              </a:rPr>
              <a:t>c</a:t>
            </a:r>
            <a:r>
              <a:rPr sz="800" spc="-25" dirty="0">
                <a:solidFill>
                  <a:srgbClr val="FF0000"/>
                </a:solidFill>
                <a:latin typeface="Times New Roman"/>
                <a:cs typeface="Times New Roman"/>
              </a:rPr>
              <a:t>i</a:t>
            </a:r>
            <a:r>
              <a:rPr sz="800" spc="30" dirty="0">
                <a:solidFill>
                  <a:srgbClr val="FF0000"/>
                </a:solidFill>
                <a:latin typeface="Times New Roman"/>
                <a:cs typeface="Times New Roman"/>
              </a:rPr>
              <a:t>d</a:t>
            </a:r>
            <a:r>
              <a:rPr sz="800" spc="10" dirty="0">
                <a:solidFill>
                  <a:srgbClr val="FF0000"/>
                </a:solidFill>
                <a:latin typeface="Times New Roman"/>
                <a:cs typeface="Times New Roman"/>
              </a:rPr>
              <a:t>e</a:t>
            </a:r>
            <a:r>
              <a:rPr sz="800" spc="30" dirty="0">
                <a:solidFill>
                  <a:srgbClr val="FF0000"/>
                </a:solidFill>
                <a:latin typeface="Times New Roman"/>
                <a:cs typeface="Times New Roman"/>
              </a:rPr>
              <a:t>n</a:t>
            </a:r>
            <a:r>
              <a:rPr sz="800" spc="10" dirty="0">
                <a:solidFill>
                  <a:srgbClr val="FF0000"/>
                </a:solidFill>
                <a:latin typeface="Times New Roman"/>
                <a:cs typeface="Times New Roman"/>
              </a:rPr>
              <a:t>c</a:t>
            </a:r>
            <a:r>
              <a:rPr sz="800" spc="15" dirty="0">
                <a:solidFill>
                  <a:srgbClr val="FF0000"/>
                </a:solidFill>
                <a:latin typeface="Times New Roman"/>
                <a:cs typeface="Times New Roman"/>
              </a:rPr>
              <a:t>e </a:t>
            </a:r>
            <a:r>
              <a:rPr sz="800" spc="-95" dirty="0">
                <a:solidFill>
                  <a:srgbClr val="FF0000"/>
                </a:solidFill>
                <a:latin typeface="Times New Roman"/>
                <a:cs typeface="Times New Roman"/>
              </a:rPr>
              <a:t> </a:t>
            </a:r>
            <a:r>
              <a:rPr sz="800" spc="40" dirty="0" smtClean="0">
                <a:solidFill>
                  <a:srgbClr val="FF0000"/>
                </a:solidFill>
                <a:latin typeface="Times New Roman"/>
                <a:cs typeface="Times New Roman"/>
              </a:rPr>
              <a:t>m</a:t>
            </a:r>
            <a:r>
              <a:rPr sz="800" spc="45" dirty="0" smtClean="0">
                <a:solidFill>
                  <a:srgbClr val="FF0000"/>
                </a:solidFill>
                <a:latin typeface="Times New Roman"/>
                <a:cs typeface="Times New Roman"/>
              </a:rPr>
              <a:t>a</a:t>
            </a:r>
            <a:r>
              <a:rPr sz="800" spc="75" dirty="0" smtClean="0">
                <a:solidFill>
                  <a:srgbClr val="FF0000"/>
                </a:solidFill>
                <a:latin typeface="Times New Roman"/>
                <a:cs typeface="Times New Roman"/>
              </a:rPr>
              <a:t>t</a:t>
            </a:r>
            <a:r>
              <a:rPr sz="800" spc="15" dirty="0" smtClean="0">
                <a:solidFill>
                  <a:srgbClr val="FF0000"/>
                </a:solidFill>
                <a:latin typeface="Times New Roman"/>
                <a:cs typeface="Times New Roman"/>
              </a:rPr>
              <a:t>r</a:t>
            </a:r>
            <a:r>
              <a:rPr sz="800" spc="-25" dirty="0" smtClean="0">
                <a:solidFill>
                  <a:srgbClr val="FF0000"/>
                </a:solidFill>
                <a:latin typeface="Times New Roman"/>
                <a:cs typeface="Times New Roman"/>
              </a:rPr>
              <a:t>i</a:t>
            </a:r>
            <a:r>
              <a:rPr sz="800" spc="-10" dirty="0" smtClean="0">
                <a:solidFill>
                  <a:srgbClr val="FF0000"/>
                </a:solidFill>
                <a:latin typeface="Times New Roman"/>
                <a:cs typeface="Times New Roman"/>
              </a:rPr>
              <a:t>x</a:t>
            </a:r>
            <a:r>
              <a:rPr lang="ja-JP" altLang="en-US" sz="800" spc="10" dirty="0" smtClean="0">
                <a:solidFill>
                  <a:srgbClr val="FF0000"/>
                </a:solidFill>
                <a:latin typeface="Times New Roman"/>
                <a:cs typeface="Times New Roman"/>
              </a:rPr>
              <a:t> </a:t>
            </a:r>
            <a:r>
              <a:rPr lang="ja-JP" altLang="en-US" sz="800" spc="10" dirty="0" smtClean="0">
                <a:latin typeface="Times New Roman"/>
                <a:cs typeface="Times New Roman"/>
              </a:rPr>
              <a:t>と呼ばれるもので表せる。</a:t>
            </a:r>
            <a:endParaRPr sz="800" dirty="0">
              <a:latin typeface="Times New Roman"/>
              <a:cs typeface="Times New Roman"/>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7100" y="2201874"/>
            <a:ext cx="2773954" cy="1174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5503" y="0"/>
            <a:ext cx="4135120" cy="3145790"/>
          </a:xfrm>
          <a:prstGeom prst="rect">
            <a:avLst/>
          </a:prstGeom>
        </p:spPr>
        <p:txBody>
          <a:bodyPr vert="horz" wrap="square" lIns="0" tIns="0" rIns="0" bIns="0" rtlCol="0">
            <a:noAutofit/>
          </a:bodyPr>
          <a:lstStyle/>
          <a:p>
            <a:pPr>
              <a:lnSpc>
                <a:spcPts val="1400"/>
              </a:lnSpc>
              <a:spcBef>
                <a:spcPts val="80"/>
              </a:spcBef>
            </a:pPr>
            <a:endParaRPr lang="en-US" sz="1400" dirty="0" smtClean="0"/>
          </a:p>
          <a:p>
            <a:pPr>
              <a:lnSpc>
                <a:spcPts val="1400"/>
              </a:lnSpc>
              <a:spcBef>
                <a:spcPts val="80"/>
              </a:spcBef>
            </a:pPr>
            <a:endParaRPr lang="en-US" sz="1400" dirty="0"/>
          </a:p>
          <a:p>
            <a:pPr>
              <a:lnSpc>
                <a:spcPts val="1400"/>
              </a:lnSpc>
              <a:spcBef>
                <a:spcPts val="80"/>
              </a:spcBef>
            </a:pPr>
            <a:r>
              <a:rPr lang="en-US" sz="1400" dirty="0" smtClean="0"/>
              <a:t>Introduction III</a:t>
            </a:r>
          </a:p>
          <a:p>
            <a:pPr>
              <a:lnSpc>
                <a:spcPts val="1400"/>
              </a:lnSpc>
              <a:spcBef>
                <a:spcPts val="80"/>
              </a:spcBef>
            </a:pPr>
            <a:endParaRPr sz="1400" dirty="0"/>
          </a:p>
          <a:p>
            <a:pPr marL="264032" marR="26658">
              <a:lnSpc>
                <a:spcPct val="98300"/>
              </a:lnSpc>
            </a:pPr>
            <a:r>
              <a:rPr lang="ja-JP" altLang="en-US" sz="800" spc="-35" dirty="0" smtClean="0">
                <a:latin typeface="Times New Roman"/>
                <a:cs typeface="Times New Roman"/>
              </a:rPr>
              <a:t>電気回路では</a:t>
            </a:r>
            <a:r>
              <a:rPr lang="en-US" sz="800" spc="-35" dirty="0" smtClean="0">
                <a:latin typeface="Times New Roman"/>
                <a:cs typeface="Times New Roman"/>
              </a:rPr>
              <a:t>, </a:t>
            </a:r>
            <a:r>
              <a:rPr lang="ja-JP" altLang="en-US" sz="800" spc="-35" dirty="0" smtClean="0">
                <a:latin typeface="Times New Roman"/>
                <a:cs typeface="Times New Roman"/>
              </a:rPr>
              <a:t>構成要素の数が</a:t>
            </a:r>
            <a:r>
              <a:rPr lang="en-US" altLang="ja-JP" sz="800" spc="-35" dirty="0" smtClean="0">
                <a:latin typeface="Times New Roman"/>
                <a:cs typeface="Times New Roman"/>
              </a:rPr>
              <a:t>100,000</a:t>
            </a:r>
            <a:r>
              <a:rPr lang="ja-JP" altLang="en-US" sz="800" spc="-35" dirty="0" smtClean="0">
                <a:latin typeface="Times New Roman"/>
                <a:cs typeface="Times New Roman"/>
              </a:rPr>
              <a:t>を超えることもある。そのため最も効率よく解くための工夫が必要不可欠である。</a:t>
            </a:r>
            <a:r>
              <a:rPr lang="en-US" sz="800" spc="-35" dirty="0" smtClean="0">
                <a:latin typeface="Times New Roman"/>
                <a:cs typeface="Times New Roman"/>
              </a:rPr>
              <a:t> </a:t>
            </a:r>
            <a:endParaRPr lang="en-US" sz="800" spc="-35" dirty="0">
              <a:latin typeface="Times New Roman"/>
              <a:cs typeface="Times New Roman"/>
            </a:endParaRPr>
          </a:p>
          <a:p>
            <a:pPr marL="264032" marR="26658">
              <a:lnSpc>
                <a:spcPct val="98300"/>
              </a:lnSpc>
            </a:pPr>
            <a:endParaRPr lang="en-US" sz="800" spc="-35" dirty="0" smtClean="0">
              <a:latin typeface="Times New Roman"/>
              <a:cs typeface="Times New Roman"/>
            </a:endParaRPr>
          </a:p>
          <a:p>
            <a:pPr marL="264032" marR="26658">
              <a:lnSpc>
                <a:spcPct val="98300"/>
              </a:lnSpc>
            </a:pPr>
            <a:r>
              <a:rPr lang="ja-JP" altLang="en-US" sz="800" spc="-35" dirty="0" smtClean="0">
                <a:latin typeface="Times New Roman"/>
                <a:cs typeface="Times New Roman"/>
              </a:rPr>
              <a:t>一般的には、</a:t>
            </a:r>
            <a:r>
              <a:rPr lang="en-US" sz="800" spc="-35" dirty="0" smtClean="0">
                <a:latin typeface="Times New Roman"/>
                <a:cs typeface="Times New Roman"/>
              </a:rPr>
              <a:t> structure incidence matrix </a:t>
            </a:r>
            <a:r>
              <a:rPr lang="ja-JP" altLang="en-US" sz="800" spc="-35" dirty="0" smtClean="0">
                <a:latin typeface="Times New Roman"/>
                <a:cs typeface="Times New Roman"/>
              </a:rPr>
              <a:t>はとても</a:t>
            </a:r>
            <a:r>
              <a:rPr lang="en-US" sz="800" spc="-35" dirty="0" smtClean="0">
                <a:latin typeface="Times New Roman"/>
                <a:cs typeface="Times New Roman"/>
              </a:rPr>
              <a:t> sparse </a:t>
            </a:r>
            <a:r>
              <a:rPr lang="ja-JP" altLang="en-US" sz="800" spc="-35" dirty="0" smtClean="0">
                <a:latin typeface="Times New Roman"/>
                <a:cs typeface="Times New Roman"/>
              </a:rPr>
              <a:t>（ほとんどの要素が</a:t>
            </a:r>
            <a:r>
              <a:rPr lang="en-US" altLang="ja-JP" sz="800" spc="-35" dirty="0" smtClean="0">
                <a:latin typeface="Times New Roman"/>
                <a:cs typeface="Times New Roman"/>
              </a:rPr>
              <a:t>0</a:t>
            </a:r>
            <a:r>
              <a:rPr lang="ja-JP" altLang="en-US" sz="800" spc="-35" dirty="0" smtClean="0">
                <a:latin typeface="Times New Roman"/>
                <a:cs typeface="Times New Roman"/>
              </a:rPr>
              <a:t>）で、</a:t>
            </a:r>
            <a:r>
              <a:rPr lang="en-US" sz="800" spc="-35" dirty="0" smtClean="0">
                <a:latin typeface="Times New Roman"/>
                <a:cs typeface="Times New Roman"/>
              </a:rPr>
              <a:t> </a:t>
            </a:r>
            <a:r>
              <a:rPr lang="ja-JP" altLang="en-US" sz="800" spc="-35" dirty="0" smtClean="0">
                <a:latin typeface="Times New Roman"/>
                <a:cs typeface="Times New Roman"/>
              </a:rPr>
              <a:t>扱うための特別なテクニックがたくさん用意されている。</a:t>
            </a:r>
            <a:r>
              <a:rPr lang="en-US" sz="800" spc="-35" dirty="0" smtClean="0">
                <a:latin typeface="Times New Roman"/>
                <a:cs typeface="Times New Roman"/>
              </a:rPr>
              <a:t>.</a:t>
            </a:r>
          </a:p>
          <a:p>
            <a:pPr marL="264032" marR="26658">
              <a:lnSpc>
                <a:spcPct val="98300"/>
              </a:lnSpc>
            </a:pPr>
            <a:endParaRPr lang="en-US" sz="800" spc="-35" dirty="0" smtClean="0">
              <a:latin typeface="Times New Roman"/>
              <a:cs typeface="Times New Roman"/>
            </a:endParaRPr>
          </a:p>
          <a:p>
            <a:pPr marL="264032" marR="26658">
              <a:lnSpc>
                <a:spcPct val="98300"/>
              </a:lnSpc>
            </a:pPr>
            <a:r>
              <a:rPr lang="ja-JP" altLang="en-US" sz="800" spc="-35" dirty="0" smtClean="0">
                <a:latin typeface="Times New Roman"/>
                <a:cs typeface="Times New Roman"/>
              </a:rPr>
              <a:t>はじめに、方程式を解くとは何だったかを思い出しておく。</a:t>
            </a:r>
            <a:r>
              <a:rPr lang="en-US" sz="800" spc="-35" dirty="0" smtClean="0">
                <a:latin typeface="Times New Roman"/>
                <a:cs typeface="Times New Roman"/>
              </a:rPr>
              <a:t>  </a:t>
            </a:r>
            <a:r>
              <a:rPr lang="ja-JP" altLang="en-US" sz="800" spc="-35" dirty="0" smtClean="0">
                <a:latin typeface="Times New Roman"/>
                <a:cs typeface="Times New Roman"/>
              </a:rPr>
              <a:t>方程式を解くとは、幾つかの未知数が</a:t>
            </a:r>
            <a:r>
              <a:rPr lang="en-US" altLang="ja-JP" sz="800" spc="-35" dirty="0" smtClean="0">
                <a:solidFill>
                  <a:srgbClr val="FF0000"/>
                </a:solidFill>
                <a:latin typeface="Times New Roman"/>
                <a:cs typeface="Times New Roman"/>
              </a:rPr>
              <a:t> assign</a:t>
            </a:r>
            <a:r>
              <a:rPr lang="ja-JP" altLang="en-US" sz="800" spc="-35" dirty="0" smtClean="0">
                <a:solidFill>
                  <a:srgbClr val="FF0000"/>
                </a:solidFill>
                <a:latin typeface="Times New Roman"/>
                <a:cs typeface="Times New Roman"/>
              </a:rPr>
              <a:t> される</a:t>
            </a:r>
            <a:r>
              <a:rPr lang="en-US" sz="800" spc="-35" dirty="0" smtClean="0">
                <a:latin typeface="Times New Roman"/>
                <a:cs typeface="Times New Roman"/>
              </a:rPr>
              <a:t> (</a:t>
            </a:r>
            <a:r>
              <a:rPr lang="ja-JP" altLang="en-US" sz="800" spc="-35" dirty="0" smtClean="0">
                <a:latin typeface="Times New Roman"/>
                <a:cs typeface="Times New Roman"/>
              </a:rPr>
              <a:t>解かれる</a:t>
            </a:r>
            <a:r>
              <a:rPr lang="en-US" sz="800" spc="-35" dirty="0" smtClean="0">
                <a:latin typeface="Times New Roman"/>
                <a:cs typeface="Times New Roman"/>
              </a:rPr>
              <a:t>) </a:t>
            </a:r>
            <a:r>
              <a:rPr lang="ja-JP" altLang="en-US" sz="800" spc="-35" dirty="0" smtClean="0">
                <a:latin typeface="Times New Roman"/>
                <a:cs typeface="Times New Roman"/>
              </a:rPr>
              <a:t>ということである。未知数が決定できるような方程式を</a:t>
            </a:r>
            <a:r>
              <a:rPr lang="en-US" sz="800" spc="-35" dirty="0" smtClean="0">
                <a:latin typeface="Times New Roman"/>
                <a:cs typeface="Times New Roman"/>
              </a:rPr>
              <a:t>  </a:t>
            </a:r>
            <a:r>
              <a:rPr lang="en-US" sz="800" spc="-35" dirty="0" smtClean="0">
                <a:solidFill>
                  <a:srgbClr val="FF0000"/>
                </a:solidFill>
                <a:latin typeface="Times New Roman"/>
                <a:cs typeface="Times New Roman"/>
              </a:rPr>
              <a:t>assignment </a:t>
            </a:r>
            <a:r>
              <a:rPr lang="en-US" sz="800" spc="-35" smtClean="0">
                <a:solidFill>
                  <a:srgbClr val="FF0000"/>
                </a:solidFill>
                <a:latin typeface="Times New Roman"/>
                <a:cs typeface="Times New Roman"/>
              </a:rPr>
              <a:t>equation </a:t>
            </a:r>
            <a:r>
              <a:rPr lang="ja-JP" altLang="en-US" sz="800" spc="-35" smtClean="0">
                <a:latin typeface="Times New Roman"/>
                <a:cs typeface="Times New Roman"/>
              </a:rPr>
              <a:t>と</a:t>
            </a:r>
            <a:r>
              <a:rPr lang="ja-JP" altLang="en-US" sz="800" spc="-35" dirty="0" smtClean="0">
                <a:latin typeface="Times New Roman"/>
                <a:cs typeface="Times New Roman"/>
              </a:rPr>
              <a:t>呼ぶ。</a:t>
            </a:r>
            <a:endParaRPr lang="en-US" sz="800" spc="-35" dirty="0" smtClean="0">
              <a:latin typeface="Times New Roman"/>
              <a:cs typeface="Times New Roman"/>
            </a:endParaRPr>
          </a:p>
          <a:p>
            <a:pPr marL="264032" marR="26658">
              <a:lnSpc>
                <a:spcPct val="98300"/>
              </a:lnSpc>
            </a:pPr>
            <a:endParaRPr lang="en-US" sz="800" spc="-35" dirty="0">
              <a:latin typeface="Times New Roman"/>
              <a:cs typeface="Times New Roman"/>
            </a:endParaRPr>
          </a:p>
          <a:p>
            <a:pPr marL="264032" marR="26658">
              <a:lnSpc>
                <a:spcPct val="98300"/>
              </a:lnSpc>
            </a:pPr>
            <a:r>
              <a:rPr lang="ja-JP" altLang="en-US" sz="800" spc="-35" dirty="0" smtClean="0">
                <a:latin typeface="Times New Roman"/>
                <a:cs typeface="Times New Roman"/>
              </a:rPr>
              <a:t>最初のうちは、すべての方程式は </a:t>
            </a:r>
            <a:r>
              <a:rPr lang="en-US" sz="800" spc="45" dirty="0" smtClean="0">
                <a:latin typeface="Times New Roman"/>
                <a:cs typeface="Times New Roman"/>
              </a:rPr>
              <a:t>assignment</a:t>
            </a:r>
            <a:r>
              <a:rPr lang="ja-JP" altLang="en-US" sz="800" spc="45" dirty="0" smtClean="0">
                <a:latin typeface="Times New Roman"/>
                <a:cs typeface="Times New Roman"/>
              </a:rPr>
              <a:t> </a:t>
            </a:r>
            <a:r>
              <a:rPr lang="en-US" altLang="ja-JP" sz="800" spc="45" dirty="0" smtClean="0">
                <a:latin typeface="Times New Roman"/>
                <a:cs typeface="Times New Roman"/>
              </a:rPr>
              <a:t>equation </a:t>
            </a:r>
            <a:r>
              <a:rPr lang="ja-JP" altLang="en-US" sz="800" spc="45" dirty="0" smtClean="0">
                <a:latin typeface="Times New Roman"/>
                <a:cs typeface="Times New Roman"/>
              </a:rPr>
              <a:t>ではない。例えば、先程の</a:t>
            </a:r>
            <a:r>
              <a:rPr lang="en-US" altLang="ja-JP" sz="800" spc="45" dirty="0" smtClean="0">
                <a:latin typeface="Times New Roman"/>
                <a:cs typeface="Times New Roman"/>
              </a:rPr>
              <a:t>10</a:t>
            </a:r>
            <a:r>
              <a:rPr lang="ja-JP" altLang="en-US" sz="800" spc="45" dirty="0" smtClean="0">
                <a:latin typeface="Times New Roman"/>
                <a:cs typeface="Times New Roman"/>
              </a:rPr>
              <a:t>個の方程式の例では、</a:t>
            </a:r>
            <a:r>
              <a:rPr sz="800" spc="30" dirty="0" smtClean="0">
                <a:solidFill>
                  <a:srgbClr val="0000FF"/>
                </a:solidFill>
                <a:latin typeface="Times New Roman"/>
                <a:cs typeface="Times New Roman"/>
              </a:rPr>
              <a:t>u</a:t>
            </a:r>
            <a:r>
              <a:rPr sz="900" spc="22" baseline="-9259" dirty="0" smtClean="0">
                <a:solidFill>
                  <a:srgbClr val="0000FF"/>
                </a:solidFill>
                <a:latin typeface="Times New Roman"/>
                <a:cs typeface="Times New Roman"/>
              </a:rPr>
              <a:t>0 </a:t>
            </a:r>
            <a:r>
              <a:rPr sz="900" spc="60" baseline="-9259" dirty="0" smtClean="0">
                <a:solidFill>
                  <a:srgbClr val="0000FF"/>
                </a:solidFill>
                <a:latin typeface="Times New Roman"/>
                <a:cs typeface="Times New Roman"/>
              </a:rPr>
              <a:t> </a:t>
            </a:r>
            <a:r>
              <a:rPr lang="ja-JP" altLang="en-US" sz="800" spc="30" dirty="0" smtClean="0">
                <a:latin typeface="Times New Roman"/>
                <a:cs typeface="Times New Roman"/>
              </a:rPr>
              <a:t>を含む方程式が</a:t>
            </a:r>
            <a:r>
              <a:rPr lang="en-US" altLang="ja-JP" sz="800" spc="30" dirty="0" smtClean="0">
                <a:latin typeface="Times New Roman"/>
                <a:cs typeface="Times New Roman"/>
              </a:rPr>
              <a:t>2</a:t>
            </a:r>
            <a:r>
              <a:rPr lang="ja-JP" altLang="en-US" sz="800" spc="30" dirty="0" smtClean="0">
                <a:latin typeface="Times New Roman"/>
                <a:cs typeface="Times New Roman"/>
              </a:rPr>
              <a:t>つある。</a:t>
            </a:r>
            <a:r>
              <a:rPr sz="800" spc="30" dirty="0" smtClean="0">
                <a:latin typeface="Times New Roman"/>
                <a:cs typeface="Times New Roman"/>
              </a:rPr>
              <a:t> </a:t>
            </a:r>
            <a:r>
              <a:rPr sz="800" spc="-25" dirty="0" smtClean="0">
                <a:latin typeface="Times New Roman"/>
                <a:cs typeface="Times New Roman"/>
              </a:rPr>
              <a:t> </a:t>
            </a:r>
            <a:r>
              <a:rPr lang="ja-JP" altLang="en-US" sz="800" spc="-25" dirty="0" smtClean="0">
                <a:latin typeface="Times New Roman"/>
                <a:cs typeface="Times New Roman"/>
              </a:rPr>
              <a:t>実際</a:t>
            </a:r>
            <a:r>
              <a:rPr sz="800" spc="30" dirty="0" smtClean="0">
                <a:latin typeface="Times New Roman"/>
                <a:cs typeface="Times New Roman"/>
              </a:rPr>
              <a:t>,</a:t>
            </a:r>
            <a:r>
              <a:rPr sz="800" spc="90" dirty="0" smtClean="0">
                <a:latin typeface="Times New Roman"/>
                <a:cs typeface="Times New Roman"/>
              </a:rPr>
              <a:t> </a:t>
            </a:r>
            <a:r>
              <a:rPr lang="ja-JP" altLang="en-US" sz="800" spc="90" dirty="0" smtClean="0">
                <a:latin typeface="Times New Roman"/>
                <a:cs typeface="Times New Roman"/>
              </a:rPr>
              <a:t>そのうちの一つだけが </a:t>
            </a:r>
            <a:r>
              <a:rPr lang="en-US" altLang="ja-JP" sz="800" spc="30" dirty="0" smtClean="0">
                <a:latin typeface="Times New Roman"/>
                <a:cs typeface="Times New Roman"/>
              </a:rPr>
              <a:t>assignment equation </a:t>
            </a:r>
            <a:r>
              <a:rPr lang="ja-JP" altLang="en-US" sz="800" spc="30" dirty="0" smtClean="0">
                <a:latin typeface="Times New Roman"/>
                <a:cs typeface="Times New Roman"/>
              </a:rPr>
              <a:t>となる。</a:t>
            </a:r>
            <a:endParaRPr sz="800" dirty="0">
              <a:latin typeface="Times New Roman"/>
              <a:cs typeface="Times New Roman"/>
            </a:endParaRPr>
          </a:p>
          <a:p>
            <a:pPr>
              <a:lnSpc>
                <a:spcPts val="1100"/>
              </a:lnSpc>
              <a:spcBef>
                <a:spcPts val="67"/>
              </a:spcBef>
            </a:pPr>
            <a:endParaRPr sz="1100" dirty="0"/>
          </a:p>
        </p:txBody>
      </p:sp>
    </p:spTree>
  </p:cSld>
  <p:clrMapOvr>
    <a:masterClrMapping/>
  </p:clrMapOvr>
  <p:transition>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5503" y="0"/>
            <a:ext cx="3769360" cy="1017905"/>
          </a:xfrm>
          <a:prstGeom prst="rect">
            <a:avLst/>
          </a:prstGeom>
        </p:spPr>
        <p:txBody>
          <a:bodyPr vert="horz" wrap="square" lIns="0" tIns="0" rIns="0" bIns="0" rtlCol="0">
            <a:noAutofit/>
          </a:bodyPr>
          <a:lstStyle/>
          <a:p>
            <a:pPr>
              <a:lnSpc>
                <a:spcPts val="1400"/>
              </a:lnSpc>
              <a:spcBef>
                <a:spcPts val="63"/>
              </a:spcBef>
            </a:pPr>
            <a:endParaRPr lang="en-US" sz="1400" dirty="0" smtClean="0"/>
          </a:p>
          <a:p>
            <a:pPr>
              <a:lnSpc>
                <a:spcPts val="1400"/>
              </a:lnSpc>
              <a:spcBef>
                <a:spcPts val="63"/>
              </a:spcBef>
            </a:pPr>
            <a:endParaRPr lang="en-US" sz="1400" dirty="0" smtClean="0"/>
          </a:p>
          <a:p>
            <a:pPr>
              <a:lnSpc>
                <a:spcPts val="1400"/>
              </a:lnSpc>
              <a:spcBef>
                <a:spcPts val="63"/>
              </a:spcBef>
            </a:pPr>
            <a:r>
              <a:rPr lang="en-US" sz="1400" dirty="0" smtClean="0"/>
              <a:t>Introduction IV</a:t>
            </a:r>
          </a:p>
          <a:p>
            <a:pPr>
              <a:lnSpc>
                <a:spcPts val="1400"/>
              </a:lnSpc>
              <a:spcBef>
                <a:spcPts val="63"/>
              </a:spcBef>
            </a:pPr>
            <a:endParaRPr sz="1400" dirty="0"/>
          </a:p>
          <a:p>
            <a:pPr marL="264032" marR="92030">
              <a:lnSpc>
                <a:spcPts val="950"/>
              </a:lnSpc>
            </a:pPr>
            <a:r>
              <a:rPr sz="1200" spc="30" baseline="6944" dirty="0" smtClean="0">
                <a:solidFill>
                  <a:srgbClr val="3232B2"/>
                </a:solidFill>
                <a:latin typeface="Segoe UI Symbol"/>
                <a:cs typeface="Segoe UI Symbol"/>
              </a:rPr>
              <a:t> </a:t>
            </a:r>
            <a:r>
              <a:rPr sz="1200" spc="75" baseline="6944" dirty="0" smtClean="0">
                <a:solidFill>
                  <a:srgbClr val="3232B2"/>
                </a:solidFill>
                <a:latin typeface="Segoe UI Symbol"/>
                <a:cs typeface="Segoe UI Symbol"/>
              </a:rPr>
              <a:t> </a:t>
            </a:r>
            <a:r>
              <a:rPr lang="ja-JP" altLang="en-US" sz="800" spc="80" dirty="0" smtClean="0">
                <a:latin typeface="Times New Roman"/>
                <a:cs typeface="Times New Roman"/>
              </a:rPr>
              <a:t>どの変数がどの方程式から解かれるのかを調べる</a:t>
            </a:r>
            <a:r>
              <a:rPr lang="en-US" altLang="ja-JP" sz="800" spc="80" dirty="0" smtClean="0">
                <a:latin typeface="Times New Roman"/>
                <a:cs typeface="Times New Roman"/>
              </a:rPr>
              <a:t>2</a:t>
            </a:r>
            <a:r>
              <a:rPr lang="ja-JP" altLang="en-US" sz="800" spc="80" dirty="0" err="1" smtClean="0">
                <a:latin typeface="Times New Roman"/>
                <a:cs typeface="Times New Roman"/>
              </a:rPr>
              <a:t>つの</a:t>
            </a:r>
            <a:r>
              <a:rPr lang="ja-JP" altLang="en-US" sz="800" spc="80" dirty="0" smtClean="0">
                <a:latin typeface="Times New Roman"/>
                <a:cs typeface="Times New Roman"/>
              </a:rPr>
              <a:t>方法：</a:t>
            </a:r>
            <a:endParaRPr lang="en-US" altLang="ja-JP" sz="800" dirty="0">
              <a:latin typeface="Times New Roman"/>
              <a:cs typeface="Times New Roman"/>
            </a:endParaRPr>
          </a:p>
          <a:p>
            <a:pPr>
              <a:lnSpc>
                <a:spcPts val="1100"/>
              </a:lnSpc>
              <a:spcBef>
                <a:spcPts val="36"/>
              </a:spcBef>
            </a:pPr>
            <a:endParaRPr lang="en-US" altLang="ja-JP" sz="1100" dirty="0"/>
          </a:p>
          <a:p>
            <a:pPr marL="540758" marR="64739" indent="-152325">
              <a:lnSpc>
                <a:spcPct val="98500"/>
              </a:lnSpc>
              <a:buClr>
                <a:srgbClr val="3232B2"/>
              </a:buClr>
              <a:tabLst>
                <a:tab pos="540758" algn="l"/>
              </a:tabLst>
            </a:pPr>
            <a:r>
              <a:rPr lang="en-US" altLang="ja-JP" sz="800" spc="-35" dirty="0" smtClean="0">
                <a:latin typeface="Times New Roman"/>
                <a:cs typeface="Times New Roman"/>
              </a:rPr>
              <a:t> 1.</a:t>
            </a:r>
            <a:r>
              <a:rPr lang="en-US" altLang="ja-JP" sz="800" spc="30" dirty="0" smtClean="0">
                <a:latin typeface="Times New Roman"/>
                <a:cs typeface="Times New Roman"/>
              </a:rPr>
              <a:t>  </a:t>
            </a:r>
            <a:r>
              <a:rPr lang="en-US" altLang="ja-JP" sz="800" spc="-85" dirty="0" smtClean="0">
                <a:latin typeface="Times New Roman"/>
                <a:cs typeface="Times New Roman"/>
              </a:rPr>
              <a:t> </a:t>
            </a:r>
            <a:r>
              <a:rPr lang="ja-JP" altLang="en-US" sz="800" spc="-25" dirty="0" smtClean="0">
                <a:latin typeface="Times New Roman"/>
                <a:cs typeface="Times New Roman"/>
              </a:rPr>
              <a:t>もしも方程式が</a:t>
            </a:r>
            <a:r>
              <a:rPr lang="en-US" altLang="ja-JP" sz="800" spc="-25" dirty="0" smtClean="0">
                <a:latin typeface="Times New Roman"/>
                <a:cs typeface="Times New Roman"/>
              </a:rPr>
              <a:t>1</a:t>
            </a:r>
            <a:r>
              <a:rPr lang="ja-JP" altLang="en-US" sz="800" spc="-25" dirty="0" err="1" smtClean="0">
                <a:latin typeface="Times New Roman"/>
                <a:cs typeface="Times New Roman"/>
              </a:rPr>
              <a:t>つだけ</a:t>
            </a:r>
            <a:r>
              <a:rPr lang="ja-JP" altLang="en-US" sz="800" spc="-25" dirty="0" smtClean="0">
                <a:latin typeface="Times New Roman"/>
                <a:cs typeface="Times New Roman"/>
              </a:rPr>
              <a:t>未知数を持っていたら、この方程式自身を使って未知数を求める。</a:t>
            </a:r>
            <a:r>
              <a:rPr lang="en-US" altLang="ja-JP" sz="800" spc="30" dirty="0" smtClean="0">
                <a:latin typeface="Times New Roman"/>
                <a:cs typeface="Times New Roman"/>
              </a:rPr>
              <a:t> </a:t>
            </a:r>
            <a:r>
              <a:rPr lang="en-US" altLang="ja-JP" sz="800" spc="-25" dirty="0" smtClean="0">
                <a:latin typeface="Times New Roman"/>
                <a:cs typeface="Times New Roman"/>
              </a:rPr>
              <a:t> </a:t>
            </a:r>
            <a:r>
              <a:rPr lang="ja-JP" altLang="en-US" sz="800" spc="-25" dirty="0" smtClean="0">
                <a:latin typeface="Times New Roman"/>
                <a:cs typeface="Times New Roman"/>
              </a:rPr>
              <a:t>例えば</a:t>
            </a:r>
            <a:r>
              <a:rPr lang="en-US" altLang="ja-JP" sz="800" spc="30" dirty="0" smtClean="0">
                <a:latin typeface="Times New Roman"/>
                <a:cs typeface="Times New Roman"/>
              </a:rPr>
              <a:t>,</a:t>
            </a:r>
            <a:r>
              <a:rPr lang="en-US" altLang="ja-JP" sz="800" spc="80" dirty="0" smtClean="0">
                <a:latin typeface="Times New Roman"/>
                <a:cs typeface="Times New Roman"/>
              </a:rPr>
              <a:t> </a:t>
            </a:r>
            <a:r>
              <a:rPr lang="en-US" altLang="ja-JP" sz="800" spc="5" dirty="0">
                <a:latin typeface="Times New Roman"/>
                <a:cs typeface="Times New Roman"/>
              </a:rPr>
              <a:t>E</a:t>
            </a:r>
            <a:r>
              <a:rPr lang="en-US" altLang="ja-JP" sz="800" spc="30" dirty="0">
                <a:latin typeface="Times New Roman"/>
                <a:cs typeface="Times New Roman"/>
              </a:rPr>
              <a:t>q.</a:t>
            </a:r>
            <a:r>
              <a:rPr lang="en-US" altLang="ja-JP" sz="800" spc="50" dirty="0">
                <a:latin typeface="Times New Roman"/>
                <a:cs typeface="Times New Roman"/>
              </a:rPr>
              <a:t>(</a:t>
            </a:r>
            <a:r>
              <a:rPr lang="en-US" altLang="ja-JP" sz="800" spc="15" dirty="0">
                <a:latin typeface="Times New Roman"/>
                <a:cs typeface="Times New Roman"/>
              </a:rPr>
              <a:t>1</a:t>
            </a:r>
            <a:r>
              <a:rPr lang="en-US" altLang="ja-JP" sz="800" spc="60" dirty="0">
                <a:latin typeface="Times New Roman"/>
                <a:cs typeface="Times New Roman"/>
              </a:rPr>
              <a:t>)</a:t>
            </a:r>
            <a:r>
              <a:rPr lang="en-US" altLang="ja-JP" sz="800" spc="90" dirty="0">
                <a:latin typeface="Times New Roman"/>
                <a:cs typeface="Times New Roman"/>
              </a:rPr>
              <a:t> </a:t>
            </a:r>
            <a:r>
              <a:rPr lang="ja-JP" altLang="en-US" sz="800" spc="90" dirty="0" smtClean="0">
                <a:latin typeface="Times New Roman"/>
                <a:cs typeface="Times New Roman"/>
              </a:rPr>
              <a:t>はただ一つの未知数</a:t>
            </a:r>
            <a:r>
              <a:rPr lang="en-US" altLang="ja-JP" sz="800" spc="-85" dirty="0" smtClean="0">
                <a:latin typeface="Times New Roman"/>
                <a:cs typeface="Times New Roman"/>
              </a:rPr>
              <a:t> </a:t>
            </a:r>
            <a:r>
              <a:rPr lang="en-US" altLang="ja-JP" sz="800" spc="30" dirty="0">
                <a:solidFill>
                  <a:srgbClr val="0000FF"/>
                </a:solidFill>
                <a:latin typeface="Times New Roman"/>
                <a:cs typeface="Times New Roman"/>
              </a:rPr>
              <a:t>u</a:t>
            </a:r>
            <a:r>
              <a:rPr lang="en-US" altLang="ja-JP" sz="900" spc="22" baseline="-9259" dirty="0">
                <a:solidFill>
                  <a:srgbClr val="0000FF"/>
                </a:solidFill>
                <a:latin typeface="Times New Roman"/>
                <a:cs typeface="Times New Roman"/>
              </a:rPr>
              <a:t>0</a:t>
            </a:r>
            <a:r>
              <a:rPr lang="en-US" altLang="ja-JP" sz="900" spc="-150" baseline="-9259" dirty="0">
                <a:solidFill>
                  <a:srgbClr val="0000FF"/>
                </a:solidFill>
                <a:latin typeface="Times New Roman"/>
                <a:cs typeface="Times New Roman"/>
              </a:rPr>
              <a:t> </a:t>
            </a:r>
            <a:r>
              <a:rPr lang="ja-JP" altLang="en-US" sz="800" spc="30" dirty="0" smtClean="0">
                <a:latin typeface="Times New Roman"/>
                <a:cs typeface="Times New Roman"/>
              </a:rPr>
              <a:t>を持つ。</a:t>
            </a:r>
            <a:r>
              <a:rPr lang="en-US" altLang="ja-JP" sz="800" spc="80" dirty="0" smtClean="0">
                <a:latin typeface="Times New Roman"/>
                <a:cs typeface="Times New Roman"/>
              </a:rPr>
              <a:t> </a:t>
            </a:r>
            <a:r>
              <a:rPr lang="ja-JP" altLang="en-US" sz="800" spc="80" dirty="0" smtClean="0">
                <a:latin typeface="Times New Roman"/>
                <a:cs typeface="Times New Roman"/>
              </a:rPr>
              <a:t>このとき </a:t>
            </a:r>
            <a:r>
              <a:rPr lang="en-US" altLang="ja-JP" sz="800" spc="80" dirty="0" err="1" smtClean="0">
                <a:latin typeface="Times New Roman"/>
                <a:cs typeface="Times New Roman"/>
              </a:rPr>
              <a:t>Eq</a:t>
            </a:r>
            <a:r>
              <a:rPr lang="en-US" altLang="ja-JP" sz="800" spc="80" dirty="0" smtClean="0">
                <a:latin typeface="Times New Roman"/>
                <a:cs typeface="Times New Roman"/>
              </a:rPr>
              <a:t>(1) </a:t>
            </a:r>
            <a:r>
              <a:rPr lang="ja-JP" altLang="en-US" sz="800" spc="80" dirty="0" smtClean="0">
                <a:latin typeface="Times New Roman"/>
                <a:cs typeface="Times New Roman"/>
              </a:rPr>
              <a:t>は</a:t>
            </a:r>
            <a:r>
              <a:rPr lang="en-US" altLang="ja-JP" sz="800" spc="30" dirty="0" smtClean="0">
                <a:solidFill>
                  <a:srgbClr val="0000FF"/>
                </a:solidFill>
                <a:latin typeface="Times New Roman"/>
                <a:cs typeface="Times New Roman"/>
              </a:rPr>
              <a:t>u</a:t>
            </a:r>
            <a:r>
              <a:rPr lang="en-US" altLang="ja-JP" sz="900" spc="22" baseline="-9259" dirty="0" smtClean="0">
                <a:solidFill>
                  <a:srgbClr val="0000FF"/>
                </a:solidFill>
                <a:latin typeface="Times New Roman"/>
                <a:cs typeface="Times New Roman"/>
              </a:rPr>
              <a:t>0</a:t>
            </a:r>
            <a:r>
              <a:rPr lang="en-US" altLang="ja-JP" sz="900" spc="-150" baseline="-9259" dirty="0" smtClean="0">
                <a:solidFill>
                  <a:srgbClr val="0000FF"/>
                </a:solidFill>
                <a:latin typeface="Times New Roman"/>
                <a:cs typeface="Times New Roman"/>
              </a:rPr>
              <a:t> </a:t>
            </a:r>
            <a:r>
              <a:rPr lang="ja-JP" altLang="en-US" sz="800" spc="30" dirty="0" smtClean="0">
                <a:latin typeface="Times New Roman"/>
                <a:cs typeface="Times New Roman"/>
              </a:rPr>
              <a:t>を求めるために用いられる。</a:t>
            </a:r>
            <a:r>
              <a:rPr lang="ja-JP" altLang="en-US" sz="800" spc="80" dirty="0" smtClean="0">
                <a:latin typeface="Times New Roman"/>
                <a:cs typeface="Times New Roman"/>
              </a:rPr>
              <a:t>そして</a:t>
            </a:r>
            <a:r>
              <a:rPr lang="ja-JP" altLang="en-US" sz="800" spc="45" dirty="0" smtClean="0">
                <a:latin typeface="Times New Roman"/>
                <a:cs typeface="Times New Roman"/>
              </a:rPr>
              <a:t>その結果、</a:t>
            </a:r>
            <a:r>
              <a:rPr lang="en-US" altLang="ja-JP" sz="800" spc="30" dirty="0" smtClean="0">
                <a:latin typeface="Times New Roman"/>
                <a:cs typeface="Times New Roman"/>
              </a:rPr>
              <a:t> </a:t>
            </a:r>
            <a:r>
              <a:rPr lang="en-US" altLang="ja-JP" sz="800" spc="-75" dirty="0" smtClean="0">
                <a:latin typeface="Times New Roman"/>
                <a:cs typeface="Times New Roman"/>
              </a:rPr>
              <a:t> </a:t>
            </a:r>
            <a:r>
              <a:rPr lang="en-US" altLang="ja-JP" sz="800" spc="5" dirty="0" smtClean="0">
                <a:latin typeface="Times New Roman"/>
                <a:cs typeface="Times New Roman"/>
              </a:rPr>
              <a:t>E</a:t>
            </a:r>
            <a:r>
              <a:rPr lang="en-US" altLang="ja-JP" sz="800" spc="30" dirty="0" smtClean="0">
                <a:latin typeface="Times New Roman"/>
                <a:cs typeface="Times New Roman"/>
              </a:rPr>
              <a:t>q</a:t>
            </a:r>
            <a:r>
              <a:rPr lang="en-US" altLang="ja-JP" sz="800" spc="30" dirty="0">
                <a:latin typeface="Times New Roman"/>
                <a:cs typeface="Times New Roman"/>
              </a:rPr>
              <a:t>.</a:t>
            </a:r>
            <a:r>
              <a:rPr lang="en-US" altLang="ja-JP" sz="800" spc="50" dirty="0">
                <a:latin typeface="Times New Roman"/>
                <a:cs typeface="Times New Roman"/>
              </a:rPr>
              <a:t>(</a:t>
            </a:r>
            <a:r>
              <a:rPr lang="en-US" altLang="ja-JP" sz="800" spc="15" dirty="0">
                <a:latin typeface="Times New Roman"/>
                <a:cs typeface="Times New Roman"/>
              </a:rPr>
              <a:t>1</a:t>
            </a:r>
            <a:r>
              <a:rPr lang="en-US" altLang="ja-JP" sz="800" spc="60" dirty="0">
                <a:latin typeface="Times New Roman"/>
                <a:cs typeface="Times New Roman"/>
              </a:rPr>
              <a:t>)</a:t>
            </a:r>
            <a:r>
              <a:rPr lang="en-US" altLang="ja-JP" sz="800" spc="90" dirty="0">
                <a:latin typeface="Times New Roman"/>
                <a:cs typeface="Times New Roman"/>
              </a:rPr>
              <a:t> </a:t>
            </a:r>
            <a:r>
              <a:rPr lang="ja-JP" altLang="en-US" sz="800" spc="30" dirty="0" smtClean="0">
                <a:latin typeface="Times New Roman"/>
                <a:cs typeface="Times New Roman"/>
              </a:rPr>
              <a:t>は</a:t>
            </a:r>
            <a:r>
              <a:rPr lang="en-US" altLang="ja-JP" sz="800" spc="85" dirty="0" smtClean="0">
                <a:latin typeface="Times New Roman"/>
                <a:cs typeface="Times New Roman"/>
              </a:rPr>
              <a:t> </a:t>
            </a:r>
            <a:r>
              <a:rPr lang="en-US" altLang="ja-JP" sz="800" spc="10" dirty="0" smtClean="0">
                <a:solidFill>
                  <a:srgbClr val="FF0000"/>
                </a:solidFill>
                <a:latin typeface="Times New Roman"/>
                <a:cs typeface="Times New Roman"/>
              </a:rPr>
              <a:t>assignment equation</a:t>
            </a:r>
            <a:r>
              <a:rPr lang="ja-JP" altLang="en-US" sz="800" spc="30" dirty="0" smtClean="0">
                <a:latin typeface="Times New Roman"/>
                <a:cs typeface="Times New Roman"/>
              </a:rPr>
              <a:t>となり、</a:t>
            </a:r>
            <a:r>
              <a:rPr lang="en-US" altLang="ja-JP" sz="800" spc="80" dirty="0" smtClean="0">
                <a:latin typeface="Times New Roman"/>
                <a:cs typeface="Times New Roman"/>
              </a:rPr>
              <a:t> </a:t>
            </a:r>
            <a:r>
              <a:rPr lang="en-US" altLang="ja-JP" sz="800" spc="30" dirty="0">
                <a:solidFill>
                  <a:srgbClr val="0000FF"/>
                </a:solidFill>
                <a:latin typeface="Times New Roman"/>
                <a:cs typeface="Times New Roman"/>
              </a:rPr>
              <a:t>u</a:t>
            </a:r>
            <a:r>
              <a:rPr lang="en-US" altLang="ja-JP" sz="900" spc="22" baseline="-9259" dirty="0">
                <a:solidFill>
                  <a:srgbClr val="0000FF"/>
                </a:solidFill>
                <a:latin typeface="Times New Roman"/>
                <a:cs typeface="Times New Roman"/>
              </a:rPr>
              <a:t>0 </a:t>
            </a:r>
            <a:r>
              <a:rPr lang="en-US" altLang="ja-JP" sz="900" spc="60" baseline="-9259" dirty="0">
                <a:solidFill>
                  <a:srgbClr val="0000FF"/>
                </a:solidFill>
                <a:latin typeface="Times New Roman"/>
                <a:cs typeface="Times New Roman"/>
              </a:rPr>
              <a:t> </a:t>
            </a:r>
            <a:r>
              <a:rPr lang="ja-JP" altLang="en-US" sz="800" spc="30" dirty="0" smtClean="0">
                <a:latin typeface="Times New Roman"/>
                <a:cs typeface="Times New Roman"/>
              </a:rPr>
              <a:t>は残った方程式にとって</a:t>
            </a:r>
            <a:endParaRPr lang="en-US" altLang="ja-JP" sz="800" spc="30" dirty="0" smtClean="0">
              <a:latin typeface="Times New Roman"/>
              <a:cs typeface="Times New Roman"/>
            </a:endParaRPr>
          </a:p>
          <a:p>
            <a:pPr marL="540758" marR="64739" indent="-152325">
              <a:lnSpc>
                <a:spcPct val="98500"/>
              </a:lnSpc>
              <a:buClr>
                <a:srgbClr val="3232B2"/>
              </a:buClr>
              <a:tabLst>
                <a:tab pos="540758" algn="l"/>
              </a:tabLst>
            </a:pPr>
            <a:r>
              <a:rPr lang="ja-JP" altLang="en-US" sz="800" spc="30" dirty="0" smtClean="0">
                <a:latin typeface="Times New Roman"/>
                <a:cs typeface="Times New Roman"/>
              </a:rPr>
              <a:t>　  既知の変数（</a:t>
            </a:r>
            <a:r>
              <a:rPr lang="en-US" altLang="ja-JP" sz="800" spc="30" dirty="0" smtClean="0">
                <a:latin typeface="Times New Roman"/>
                <a:cs typeface="Times New Roman"/>
              </a:rPr>
              <a:t>known variable</a:t>
            </a:r>
            <a:r>
              <a:rPr lang="ja-JP" altLang="en-US" sz="800" spc="30" dirty="0" smtClean="0">
                <a:latin typeface="Times New Roman"/>
                <a:cs typeface="Times New Roman"/>
              </a:rPr>
              <a:t>）となる。</a:t>
            </a:r>
            <a:endParaRPr lang="en-US" altLang="ja-JP" sz="800" dirty="0">
              <a:latin typeface="Times New Roman"/>
              <a:cs typeface="Times New Roman"/>
            </a:endParaRPr>
          </a:p>
          <a:p>
            <a:pPr>
              <a:lnSpc>
                <a:spcPts val="1100"/>
              </a:lnSpc>
              <a:spcBef>
                <a:spcPts val="55"/>
              </a:spcBef>
              <a:buClr>
                <a:srgbClr val="3232B2"/>
              </a:buClr>
              <a:buFont typeface="Times New Roman"/>
              <a:buAutoNum type="arabicPeriod"/>
            </a:pPr>
            <a:endParaRPr lang="en-US" altLang="ja-JP" sz="1100" dirty="0"/>
          </a:p>
          <a:p>
            <a:pPr marL="540758" marR="12694" indent="-152325">
              <a:lnSpc>
                <a:spcPts val="950"/>
              </a:lnSpc>
              <a:buClr>
                <a:srgbClr val="3232B2"/>
              </a:buClr>
              <a:tabLst>
                <a:tab pos="540758" algn="l"/>
              </a:tabLst>
            </a:pPr>
            <a:r>
              <a:rPr lang="en-US" altLang="ja-JP" sz="800" spc="-35" dirty="0" smtClean="0">
                <a:latin typeface="Times New Roman"/>
                <a:cs typeface="Times New Roman"/>
              </a:rPr>
              <a:t>2.    </a:t>
            </a:r>
            <a:r>
              <a:rPr lang="ja-JP" altLang="en-US" sz="800" spc="-35" dirty="0" smtClean="0">
                <a:latin typeface="Times New Roman"/>
                <a:cs typeface="Times New Roman"/>
              </a:rPr>
              <a:t>もしもある未知数がただ一つの方程式にしか現れない場合、</a:t>
            </a:r>
            <a:r>
              <a:rPr lang="ja-JP" altLang="en-US" sz="800" spc="-25" dirty="0" smtClean="0">
                <a:latin typeface="Times New Roman"/>
                <a:cs typeface="Times New Roman"/>
              </a:rPr>
              <a:t>この方程式自身を使って未知数を求める。</a:t>
            </a:r>
            <a:r>
              <a:rPr lang="en-US" altLang="ja-JP" sz="800" spc="30" dirty="0" smtClean="0">
                <a:latin typeface="Times New Roman"/>
                <a:cs typeface="Times New Roman"/>
              </a:rPr>
              <a:t> </a:t>
            </a:r>
            <a:r>
              <a:rPr lang="en-US" altLang="ja-JP" sz="800" spc="-25" dirty="0" smtClean="0">
                <a:latin typeface="Times New Roman"/>
                <a:cs typeface="Times New Roman"/>
              </a:rPr>
              <a:t> </a:t>
            </a:r>
            <a:r>
              <a:rPr lang="ja-JP" altLang="en-US" sz="800" spc="-25" dirty="0" smtClean="0">
                <a:latin typeface="Times New Roman"/>
                <a:cs typeface="Times New Roman"/>
              </a:rPr>
              <a:t>例えば</a:t>
            </a:r>
            <a:r>
              <a:rPr lang="en-US" altLang="ja-JP" sz="800" spc="30" dirty="0" smtClean="0">
                <a:latin typeface="Times New Roman"/>
                <a:cs typeface="Times New Roman"/>
              </a:rPr>
              <a:t>,</a:t>
            </a:r>
            <a:r>
              <a:rPr lang="en-US" altLang="ja-JP" sz="800" spc="80" dirty="0" smtClean="0">
                <a:latin typeface="Times New Roman"/>
                <a:cs typeface="Times New Roman"/>
              </a:rPr>
              <a:t> </a:t>
            </a:r>
            <a:r>
              <a:rPr lang="en-US" altLang="ja-JP" sz="800" spc="-25" dirty="0">
                <a:solidFill>
                  <a:srgbClr val="0000FF"/>
                </a:solidFill>
                <a:latin typeface="Times New Roman"/>
                <a:cs typeface="Times New Roman"/>
              </a:rPr>
              <a:t>i</a:t>
            </a:r>
            <a:r>
              <a:rPr lang="en-US" altLang="ja-JP" sz="900" spc="22" baseline="-9259" dirty="0">
                <a:solidFill>
                  <a:srgbClr val="0000FF"/>
                </a:solidFill>
                <a:latin typeface="Times New Roman"/>
                <a:cs typeface="Times New Roman"/>
              </a:rPr>
              <a:t>0 </a:t>
            </a:r>
            <a:r>
              <a:rPr lang="en-US" altLang="ja-JP" sz="900" spc="44" baseline="-9259" dirty="0">
                <a:solidFill>
                  <a:srgbClr val="0000FF"/>
                </a:solidFill>
                <a:latin typeface="Times New Roman"/>
                <a:cs typeface="Times New Roman"/>
              </a:rPr>
              <a:t> </a:t>
            </a:r>
            <a:r>
              <a:rPr lang="ja-JP" altLang="en-US" sz="800" spc="70" dirty="0" smtClean="0">
                <a:latin typeface="Times New Roman"/>
                <a:cs typeface="Times New Roman"/>
              </a:rPr>
              <a:t>は </a:t>
            </a:r>
            <a:r>
              <a:rPr lang="en-US" altLang="ja-JP" sz="800" spc="5" dirty="0" smtClean="0">
                <a:latin typeface="Times New Roman"/>
                <a:cs typeface="Times New Roman"/>
              </a:rPr>
              <a:t>E</a:t>
            </a:r>
            <a:r>
              <a:rPr lang="en-US" altLang="ja-JP" sz="800" spc="30" dirty="0" smtClean="0">
                <a:latin typeface="Times New Roman"/>
                <a:cs typeface="Times New Roman"/>
              </a:rPr>
              <a:t>q</a:t>
            </a:r>
            <a:r>
              <a:rPr lang="en-US" altLang="ja-JP" sz="800" spc="30" dirty="0">
                <a:latin typeface="Times New Roman"/>
                <a:cs typeface="Times New Roman"/>
              </a:rPr>
              <a:t>.</a:t>
            </a:r>
            <a:r>
              <a:rPr lang="en-US" altLang="ja-JP" sz="800" spc="50" dirty="0">
                <a:latin typeface="Times New Roman"/>
                <a:cs typeface="Times New Roman"/>
              </a:rPr>
              <a:t>(</a:t>
            </a:r>
            <a:r>
              <a:rPr lang="en-US" altLang="ja-JP" sz="800" spc="15" dirty="0">
                <a:latin typeface="Times New Roman"/>
                <a:cs typeface="Times New Roman"/>
              </a:rPr>
              <a:t>9</a:t>
            </a:r>
            <a:r>
              <a:rPr lang="en-US" altLang="ja-JP" sz="800" spc="50" dirty="0" smtClean="0">
                <a:latin typeface="Times New Roman"/>
                <a:cs typeface="Times New Roman"/>
              </a:rPr>
              <a:t>) </a:t>
            </a:r>
            <a:r>
              <a:rPr lang="ja-JP" altLang="en-US" sz="800" spc="50" dirty="0" smtClean="0">
                <a:latin typeface="Times New Roman"/>
                <a:cs typeface="Times New Roman"/>
              </a:rPr>
              <a:t>にしか現れない。</a:t>
            </a:r>
            <a:r>
              <a:rPr lang="en-US" altLang="ja-JP" sz="800" spc="30" dirty="0" smtClean="0">
                <a:latin typeface="Times New Roman"/>
                <a:cs typeface="Times New Roman"/>
              </a:rPr>
              <a:t>  </a:t>
            </a:r>
            <a:r>
              <a:rPr lang="ja-JP" altLang="en-US" sz="800" spc="15" dirty="0" smtClean="0">
                <a:latin typeface="Times New Roman"/>
                <a:cs typeface="Times New Roman"/>
              </a:rPr>
              <a:t>従って</a:t>
            </a:r>
            <a:r>
              <a:rPr lang="en-US" altLang="ja-JP" sz="800" spc="95" dirty="0" smtClean="0">
                <a:latin typeface="Times New Roman"/>
                <a:cs typeface="Times New Roman"/>
              </a:rPr>
              <a:t> </a:t>
            </a:r>
            <a:r>
              <a:rPr lang="en-US" altLang="ja-JP" sz="800" spc="5" dirty="0">
                <a:latin typeface="Times New Roman"/>
                <a:cs typeface="Times New Roman"/>
              </a:rPr>
              <a:t>E</a:t>
            </a:r>
            <a:r>
              <a:rPr lang="en-US" altLang="ja-JP" sz="800" spc="30" dirty="0">
                <a:latin typeface="Times New Roman"/>
                <a:cs typeface="Times New Roman"/>
              </a:rPr>
              <a:t>q.</a:t>
            </a:r>
            <a:r>
              <a:rPr lang="en-US" altLang="ja-JP" sz="800" spc="50" dirty="0">
                <a:latin typeface="Times New Roman"/>
                <a:cs typeface="Times New Roman"/>
              </a:rPr>
              <a:t>(</a:t>
            </a:r>
            <a:r>
              <a:rPr lang="en-US" altLang="ja-JP" sz="800" spc="15" dirty="0">
                <a:latin typeface="Times New Roman"/>
                <a:cs typeface="Times New Roman"/>
              </a:rPr>
              <a:t>9</a:t>
            </a:r>
            <a:r>
              <a:rPr lang="en-US" altLang="ja-JP" sz="800" spc="60" dirty="0">
                <a:latin typeface="Times New Roman"/>
                <a:cs typeface="Times New Roman"/>
              </a:rPr>
              <a:t>)</a:t>
            </a:r>
            <a:r>
              <a:rPr lang="en-US" altLang="ja-JP" sz="800" spc="45" dirty="0">
                <a:latin typeface="Times New Roman"/>
                <a:cs typeface="Times New Roman"/>
              </a:rPr>
              <a:t> </a:t>
            </a:r>
            <a:r>
              <a:rPr lang="ja-JP" altLang="en-US" sz="800" spc="45" dirty="0" smtClean="0">
                <a:latin typeface="Times New Roman"/>
                <a:cs typeface="Times New Roman"/>
              </a:rPr>
              <a:t>は</a:t>
            </a:r>
            <a:r>
              <a:rPr lang="en-US" altLang="ja-JP" sz="800" spc="75" dirty="0" smtClean="0">
                <a:latin typeface="Times New Roman"/>
                <a:cs typeface="Times New Roman"/>
              </a:rPr>
              <a:t> </a:t>
            </a:r>
            <a:r>
              <a:rPr lang="en-US" altLang="ja-JP" sz="800" spc="-25" dirty="0">
                <a:solidFill>
                  <a:srgbClr val="0000FF"/>
                </a:solidFill>
                <a:latin typeface="Times New Roman"/>
                <a:cs typeface="Times New Roman"/>
              </a:rPr>
              <a:t>i</a:t>
            </a:r>
            <a:r>
              <a:rPr lang="en-US" altLang="ja-JP" sz="900" spc="22" baseline="-9259" dirty="0">
                <a:solidFill>
                  <a:srgbClr val="0000FF"/>
                </a:solidFill>
                <a:latin typeface="Times New Roman"/>
                <a:cs typeface="Times New Roman"/>
              </a:rPr>
              <a:t>0</a:t>
            </a:r>
            <a:r>
              <a:rPr lang="en-US" altLang="ja-JP" sz="900" spc="-150" baseline="-9259" dirty="0">
                <a:solidFill>
                  <a:srgbClr val="0000FF"/>
                </a:solidFill>
                <a:latin typeface="Times New Roman"/>
                <a:cs typeface="Times New Roman"/>
              </a:rPr>
              <a:t> </a:t>
            </a:r>
            <a:r>
              <a:rPr lang="ja-JP" altLang="en-US" sz="800" spc="30" dirty="0" smtClean="0">
                <a:latin typeface="Times New Roman"/>
                <a:cs typeface="Times New Roman"/>
              </a:rPr>
              <a:t>を求めるために使われる。</a:t>
            </a:r>
            <a:endParaRPr lang="en-US" altLang="ja-JP" sz="800" spc="30" dirty="0" smtClean="0">
              <a:latin typeface="Times New Roman"/>
              <a:cs typeface="Times New Roman"/>
            </a:endParaRPr>
          </a:p>
          <a:p>
            <a:pPr marL="388433" marR="12694">
              <a:lnSpc>
                <a:spcPts val="950"/>
              </a:lnSpc>
              <a:buClr>
                <a:srgbClr val="3232B2"/>
              </a:buClr>
              <a:tabLst>
                <a:tab pos="540758" algn="l"/>
              </a:tabLst>
            </a:pPr>
            <a:endParaRPr lang="en-US" altLang="ja-JP" sz="800" dirty="0">
              <a:latin typeface="Times New Roman"/>
              <a:cs typeface="Times New Roman"/>
            </a:endParaRPr>
          </a:p>
        </p:txBody>
      </p:sp>
    </p:spTree>
  </p:cSld>
  <p:clrMapOvr>
    <a:masterClrMapping/>
  </p:clrMapOvr>
  <p:transition>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5506" y="3"/>
            <a:ext cx="4109085" cy="2799715"/>
          </a:xfrm>
          <a:prstGeom prst="rect">
            <a:avLst/>
          </a:prstGeom>
        </p:spPr>
        <p:txBody>
          <a:bodyPr vert="horz" wrap="square" lIns="0" tIns="0" rIns="0" bIns="0" rtlCol="0">
            <a:noAutofit/>
          </a:bodyPr>
          <a:lstStyle/>
          <a:p>
            <a:pPr>
              <a:lnSpc>
                <a:spcPts val="1400"/>
              </a:lnSpc>
              <a:spcBef>
                <a:spcPts val="63"/>
              </a:spcBef>
            </a:pPr>
            <a:endParaRPr lang="en-US" sz="1400" dirty="0" smtClean="0"/>
          </a:p>
          <a:p>
            <a:pPr>
              <a:lnSpc>
                <a:spcPts val="1400"/>
              </a:lnSpc>
              <a:spcBef>
                <a:spcPts val="63"/>
              </a:spcBef>
            </a:pPr>
            <a:endParaRPr lang="en-US" sz="1400" dirty="0"/>
          </a:p>
          <a:p>
            <a:pPr>
              <a:lnSpc>
                <a:spcPts val="1400"/>
              </a:lnSpc>
              <a:spcBef>
                <a:spcPts val="63"/>
              </a:spcBef>
            </a:pPr>
            <a:r>
              <a:rPr lang="en-US" sz="1400" dirty="0" smtClean="0"/>
              <a:t>Introduction V</a:t>
            </a:r>
          </a:p>
          <a:p>
            <a:pPr>
              <a:lnSpc>
                <a:spcPts val="1400"/>
              </a:lnSpc>
              <a:spcBef>
                <a:spcPts val="63"/>
              </a:spcBef>
            </a:pPr>
            <a:endParaRPr sz="1400" dirty="0"/>
          </a:p>
          <a:p>
            <a:pPr marL="388431"/>
            <a:r>
              <a:rPr sz="1200" spc="30" baseline="6944" dirty="0">
                <a:solidFill>
                  <a:srgbClr val="3232B2"/>
                </a:solidFill>
                <a:latin typeface="Segoe UI Symbol"/>
                <a:cs typeface="Segoe UI Symbol"/>
              </a:rPr>
              <a:t>◮ </a:t>
            </a:r>
            <a:r>
              <a:rPr sz="1200" spc="75" baseline="6944" dirty="0">
                <a:solidFill>
                  <a:srgbClr val="3232B2"/>
                </a:solidFill>
                <a:latin typeface="Segoe UI Symbol"/>
                <a:cs typeface="Segoe UI Symbol"/>
              </a:rPr>
              <a:t> </a:t>
            </a:r>
            <a:r>
              <a:rPr lang="ja-JP" altLang="en-US" sz="1200" spc="75" baseline="6944" dirty="0" smtClean="0">
                <a:latin typeface="Segoe UI Symbol"/>
                <a:cs typeface="Segoe UI Symbol"/>
              </a:rPr>
              <a:t>この</a:t>
            </a:r>
            <a:r>
              <a:rPr lang="en-US" sz="1200" spc="75" baseline="6944" dirty="0" smtClean="0">
                <a:latin typeface="Segoe UI Symbol"/>
                <a:cs typeface="Segoe UI Symbol"/>
              </a:rPr>
              <a:t>2</a:t>
            </a:r>
            <a:r>
              <a:rPr lang="ja-JP" altLang="en-US" sz="1200" spc="75" baseline="6944" dirty="0" err="1" smtClean="0">
                <a:latin typeface="Segoe UI Symbol"/>
                <a:cs typeface="Segoe UI Symbol"/>
              </a:rPr>
              <a:t>つの</a:t>
            </a:r>
            <a:r>
              <a:rPr lang="ja-JP" altLang="en-US" sz="1200" spc="75" baseline="6944" dirty="0" smtClean="0">
                <a:latin typeface="Segoe UI Symbol"/>
                <a:cs typeface="Segoe UI Symbol"/>
              </a:rPr>
              <a:t>方法は</a:t>
            </a:r>
            <a:r>
              <a:rPr sz="800" spc="95" dirty="0" smtClean="0">
                <a:latin typeface="Times New Roman"/>
                <a:cs typeface="Times New Roman"/>
              </a:rPr>
              <a:t> </a:t>
            </a:r>
            <a:r>
              <a:rPr sz="800" spc="5" dirty="0" smtClean="0">
                <a:latin typeface="Times New Roman"/>
                <a:cs typeface="Times New Roman"/>
              </a:rPr>
              <a:t>s</a:t>
            </a:r>
            <a:r>
              <a:rPr sz="800" spc="75" dirty="0" smtClean="0">
                <a:latin typeface="Times New Roman"/>
                <a:cs typeface="Times New Roman"/>
              </a:rPr>
              <a:t>t</a:t>
            </a:r>
            <a:r>
              <a:rPr sz="800" spc="15" dirty="0" smtClean="0">
                <a:latin typeface="Times New Roman"/>
                <a:cs typeface="Times New Roman"/>
              </a:rPr>
              <a:t>r</a:t>
            </a:r>
            <a:r>
              <a:rPr sz="800" spc="30" dirty="0" smtClean="0">
                <a:latin typeface="Times New Roman"/>
                <a:cs typeface="Times New Roman"/>
              </a:rPr>
              <a:t>u</a:t>
            </a:r>
            <a:r>
              <a:rPr sz="800" spc="10" dirty="0" smtClean="0">
                <a:latin typeface="Times New Roman"/>
                <a:cs typeface="Times New Roman"/>
              </a:rPr>
              <a:t>c</a:t>
            </a:r>
            <a:r>
              <a:rPr sz="800" spc="75" dirty="0" smtClean="0">
                <a:latin typeface="Times New Roman"/>
                <a:cs typeface="Times New Roman"/>
              </a:rPr>
              <a:t>t</a:t>
            </a:r>
            <a:r>
              <a:rPr sz="800" spc="30" dirty="0" smtClean="0">
                <a:latin typeface="Times New Roman"/>
                <a:cs typeface="Times New Roman"/>
              </a:rPr>
              <a:t>u</a:t>
            </a:r>
            <a:r>
              <a:rPr sz="800" spc="15" dirty="0" smtClean="0">
                <a:latin typeface="Times New Roman"/>
                <a:cs typeface="Times New Roman"/>
              </a:rPr>
              <a:t>re </a:t>
            </a:r>
            <a:r>
              <a:rPr sz="800" spc="-95" dirty="0" smtClean="0">
                <a:latin typeface="Times New Roman"/>
                <a:cs typeface="Times New Roman"/>
              </a:rPr>
              <a:t> </a:t>
            </a:r>
            <a:r>
              <a:rPr sz="800" spc="-25" dirty="0">
                <a:latin typeface="Times New Roman"/>
                <a:cs typeface="Times New Roman"/>
              </a:rPr>
              <a:t>i</a:t>
            </a:r>
            <a:r>
              <a:rPr sz="800" spc="30" dirty="0">
                <a:latin typeface="Times New Roman"/>
                <a:cs typeface="Times New Roman"/>
              </a:rPr>
              <a:t>n</a:t>
            </a:r>
            <a:r>
              <a:rPr sz="800" spc="10" dirty="0">
                <a:latin typeface="Times New Roman"/>
                <a:cs typeface="Times New Roman"/>
              </a:rPr>
              <a:t>c</a:t>
            </a:r>
            <a:r>
              <a:rPr sz="800" spc="-25" dirty="0">
                <a:latin typeface="Times New Roman"/>
                <a:cs typeface="Times New Roman"/>
              </a:rPr>
              <a:t>i</a:t>
            </a:r>
            <a:r>
              <a:rPr sz="800" spc="30" dirty="0">
                <a:latin typeface="Times New Roman"/>
                <a:cs typeface="Times New Roman"/>
              </a:rPr>
              <a:t>d</a:t>
            </a:r>
            <a:r>
              <a:rPr sz="800" spc="10" dirty="0">
                <a:latin typeface="Times New Roman"/>
                <a:cs typeface="Times New Roman"/>
              </a:rPr>
              <a:t>e</a:t>
            </a:r>
            <a:r>
              <a:rPr sz="800" spc="30" dirty="0">
                <a:latin typeface="Times New Roman"/>
                <a:cs typeface="Times New Roman"/>
              </a:rPr>
              <a:t>n</a:t>
            </a:r>
            <a:r>
              <a:rPr sz="800" spc="10" dirty="0">
                <a:latin typeface="Times New Roman"/>
                <a:cs typeface="Times New Roman"/>
              </a:rPr>
              <a:t>c</a:t>
            </a:r>
            <a:r>
              <a:rPr sz="800" spc="15" dirty="0">
                <a:latin typeface="Times New Roman"/>
                <a:cs typeface="Times New Roman"/>
              </a:rPr>
              <a:t>e </a:t>
            </a:r>
            <a:r>
              <a:rPr sz="800" spc="-95" dirty="0">
                <a:latin typeface="Times New Roman"/>
                <a:cs typeface="Times New Roman"/>
              </a:rPr>
              <a:t> </a:t>
            </a:r>
            <a:r>
              <a:rPr sz="800" spc="40" dirty="0" smtClean="0">
                <a:latin typeface="Times New Roman"/>
                <a:cs typeface="Times New Roman"/>
              </a:rPr>
              <a:t>m</a:t>
            </a:r>
            <a:r>
              <a:rPr sz="800" spc="45" dirty="0" smtClean="0">
                <a:latin typeface="Times New Roman"/>
                <a:cs typeface="Times New Roman"/>
              </a:rPr>
              <a:t>a</a:t>
            </a:r>
            <a:r>
              <a:rPr sz="800" spc="75" dirty="0" smtClean="0">
                <a:latin typeface="Times New Roman"/>
                <a:cs typeface="Times New Roman"/>
              </a:rPr>
              <a:t>t</a:t>
            </a:r>
            <a:r>
              <a:rPr sz="800" spc="15" dirty="0" smtClean="0">
                <a:latin typeface="Times New Roman"/>
                <a:cs typeface="Times New Roman"/>
              </a:rPr>
              <a:t>r</a:t>
            </a:r>
            <a:r>
              <a:rPr sz="800" spc="-25" dirty="0" smtClean="0">
                <a:latin typeface="Times New Roman"/>
                <a:cs typeface="Times New Roman"/>
              </a:rPr>
              <a:t>i</a:t>
            </a:r>
            <a:r>
              <a:rPr sz="800" spc="-10" dirty="0" smtClean="0">
                <a:latin typeface="Times New Roman"/>
                <a:cs typeface="Times New Roman"/>
              </a:rPr>
              <a:t>x</a:t>
            </a:r>
            <a:r>
              <a:rPr lang="en-US" sz="800" spc="30" dirty="0" smtClean="0">
                <a:latin typeface="Times New Roman"/>
                <a:cs typeface="Times New Roman"/>
              </a:rPr>
              <a:t> </a:t>
            </a:r>
            <a:r>
              <a:rPr lang="ja-JP" altLang="en-US" sz="800" spc="30" dirty="0" smtClean="0">
                <a:latin typeface="Times New Roman"/>
                <a:cs typeface="Times New Roman"/>
              </a:rPr>
              <a:t>を使って可視化できる。</a:t>
            </a:r>
            <a:endParaRPr sz="800" dirty="0">
              <a:latin typeface="Times New Roman"/>
              <a:cs typeface="Times New Roman"/>
            </a:endParaRPr>
          </a:p>
          <a:p>
            <a:pPr>
              <a:lnSpc>
                <a:spcPts val="1100"/>
              </a:lnSpc>
              <a:spcBef>
                <a:spcPts val="55"/>
              </a:spcBef>
            </a:pPr>
            <a:endParaRPr sz="1100" dirty="0"/>
          </a:p>
          <a:p>
            <a:pPr marL="540758" marR="12694" indent="-152325" algn="just">
              <a:lnSpc>
                <a:spcPts val="950"/>
              </a:lnSpc>
            </a:pPr>
            <a:r>
              <a:rPr sz="1200" spc="30" baseline="6944" dirty="0">
                <a:solidFill>
                  <a:srgbClr val="3232B2"/>
                </a:solidFill>
                <a:latin typeface="Segoe UI Symbol"/>
                <a:cs typeface="Segoe UI Symbol"/>
              </a:rPr>
              <a:t>◮ </a:t>
            </a:r>
            <a:r>
              <a:rPr lang="ja-JP" altLang="en-US" sz="800" spc="30" dirty="0" smtClean="0">
                <a:latin typeface="Times New Roman"/>
                <a:cs typeface="Times New Roman"/>
              </a:rPr>
              <a:t>もしもある列に</a:t>
            </a:r>
            <a:r>
              <a:rPr lang="en-US" altLang="ja-JP" sz="800" spc="30" dirty="0" smtClean="0">
                <a:latin typeface="Times New Roman"/>
                <a:cs typeface="Times New Roman"/>
              </a:rPr>
              <a:t>1</a:t>
            </a:r>
            <a:r>
              <a:rPr lang="ja-JP" altLang="en-US" sz="800" spc="30" dirty="0" smtClean="0">
                <a:latin typeface="Times New Roman"/>
                <a:cs typeface="Times New Roman"/>
              </a:rPr>
              <a:t>という唯一の要素が含まれていたら、</a:t>
            </a:r>
            <a:r>
              <a:rPr sz="800" spc="80" dirty="0" smtClean="0">
                <a:latin typeface="Times New Roman"/>
                <a:cs typeface="Times New Roman"/>
              </a:rPr>
              <a:t> </a:t>
            </a:r>
            <a:r>
              <a:rPr lang="ja-JP" altLang="en-US" sz="800" spc="75" dirty="0" smtClean="0">
                <a:latin typeface="Times New Roman"/>
                <a:cs typeface="Times New Roman"/>
              </a:rPr>
              <a:t>その方程式は対応する変数を求めるために解かれなければいけない。そして </a:t>
            </a:r>
            <a:r>
              <a:rPr lang="en-US" sz="800" spc="5" dirty="0" smtClean="0">
                <a:latin typeface="Times New Roman"/>
                <a:cs typeface="Times New Roman"/>
              </a:rPr>
              <a:t>s</a:t>
            </a:r>
            <a:r>
              <a:rPr lang="en-US" sz="800" spc="75" dirty="0" smtClean="0">
                <a:latin typeface="Times New Roman"/>
                <a:cs typeface="Times New Roman"/>
              </a:rPr>
              <a:t>t</a:t>
            </a:r>
            <a:r>
              <a:rPr lang="en-US" sz="800" spc="15" dirty="0" smtClean="0">
                <a:latin typeface="Times New Roman"/>
                <a:cs typeface="Times New Roman"/>
              </a:rPr>
              <a:t>r</a:t>
            </a:r>
            <a:r>
              <a:rPr lang="en-US" sz="800" spc="30" dirty="0" smtClean="0">
                <a:latin typeface="Times New Roman"/>
                <a:cs typeface="Times New Roman"/>
              </a:rPr>
              <a:t>u</a:t>
            </a:r>
            <a:r>
              <a:rPr lang="en-US" sz="800" spc="10" dirty="0" smtClean="0">
                <a:latin typeface="Times New Roman"/>
                <a:cs typeface="Times New Roman"/>
              </a:rPr>
              <a:t>c</a:t>
            </a:r>
            <a:r>
              <a:rPr lang="en-US" sz="800" spc="75" dirty="0" smtClean="0">
                <a:latin typeface="Times New Roman"/>
                <a:cs typeface="Times New Roman"/>
              </a:rPr>
              <a:t>t</a:t>
            </a:r>
            <a:r>
              <a:rPr lang="en-US" sz="800" spc="30" dirty="0" smtClean="0">
                <a:latin typeface="Times New Roman"/>
                <a:cs typeface="Times New Roman"/>
              </a:rPr>
              <a:t>u</a:t>
            </a:r>
            <a:r>
              <a:rPr lang="en-US" sz="800" spc="15" dirty="0" smtClean="0">
                <a:latin typeface="Times New Roman"/>
                <a:cs typeface="Times New Roman"/>
              </a:rPr>
              <a:t>re </a:t>
            </a:r>
            <a:r>
              <a:rPr lang="en-US" sz="800" spc="-85" dirty="0" smtClean="0">
                <a:latin typeface="Times New Roman"/>
                <a:cs typeface="Times New Roman"/>
              </a:rPr>
              <a:t> </a:t>
            </a:r>
            <a:r>
              <a:rPr lang="en-US" sz="800" spc="-25" dirty="0" smtClean="0">
                <a:latin typeface="Times New Roman"/>
                <a:cs typeface="Times New Roman"/>
              </a:rPr>
              <a:t>i</a:t>
            </a:r>
            <a:r>
              <a:rPr lang="en-US" sz="800" spc="30" dirty="0" smtClean="0">
                <a:latin typeface="Times New Roman"/>
                <a:cs typeface="Times New Roman"/>
              </a:rPr>
              <a:t>n</a:t>
            </a:r>
            <a:r>
              <a:rPr lang="en-US" sz="800" spc="10" dirty="0" smtClean="0">
                <a:latin typeface="Times New Roman"/>
                <a:cs typeface="Times New Roman"/>
              </a:rPr>
              <a:t>c</a:t>
            </a:r>
            <a:r>
              <a:rPr lang="en-US" sz="800" spc="-25" dirty="0" smtClean="0">
                <a:latin typeface="Times New Roman"/>
                <a:cs typeface="Times New Roman"/>
              </a:rPr>
              <a:t>i</a:t>
            </a:r>
            <a:r>
              <a:rPr lang="en-US" sz="800" spc="30" dirty="0" smtClean="0">
                <a:latin typeface="Times New Roman"/>
                <a:cs typeface="Times New Roman"/>
              </a:rPr>
              <a:t>d</a:t>
            </a:r>
            <a:r>
              <a:rPr lang="en-US" sz="800" spc="10" dirty="0" smtClean="0">
                <a:latin typeface="Times New Roman"/>
                <a:cs typeface="Times New Roman"/>
              </a:rPr>
              <a:t>e</a:t>
            </a:r>
            <a:r>
              <a:rPr lang="en-US" sz="800" spc="30" dirty="0" smtClean="0">
                <a:latin typeface="Times New Roman"/>
                <a:cs typeface="Times New Roman"/>
              </a:rPr>
              <a:t>n</a:t>
            </a:r>
            <a:r>
              <a:rPr lang="en-US" sz="800" spc="10" dirty="0" smtClean="0">
                <a:latin typeface="Times New Roman"/>
                <a:cs typeface="Times New Roman"/>
              </a:rPr>
              <a:t>c</a:t>
            </a:r>
            <a:r>
              <a:rPr lang="en-US" sz="800" spc="15" dirty="0" smtClean="0">
                <a:latin typeface="Times New Roman"/>
                <a:cs typeface="Times New Roman"/>
              </a:rPr>
              <a:t>e </a:t>
            </a:r>
            <a:r>
              <a:rPr lang="en-US" sz="800" spc="-95" dirty="0" smtClean="0">
                <a:latin typeface="Times New Roman"/>
                <a:cs typeface="Times New Roman"/>
              </a:rPr>
              <a:t> </a:t>
            </a:r>
            <a:r>
              <a:rPr lang="en-US" sz="800" spc="40" dirty="0" smtClean="0">
                <a:latin typeface="Times New Roman"/>
                <a:cs typeface="Times New Roman"/>
              </a:rPr>
              <a:t>m</a:t>
            </a:r>
            <a:r>
              <a:rPr lang="en-US" sz="800" spc="45" dirty="0" smtClean="0">
                <a:latin typeface="Times New Roman"/>
                <a:cs typeface="Times New Roman"/>
              </a:rPr>
              <a:t>a</a:t>
            </a:r>
            <a:r>
              <a:rPr lang="en-US" sz="800" spc="75" dirty="0" smtClean="0">
                <a:latin typeface="Times New Roman"/>
                <a:cs typeface="Times New Roman"/>
              </a:rPr>
              <a:t>t</a:t>
            </a:r>
            <a:r>
              <a:rPr lang="en-US" sz="800" spc="15" dirty="0" smtClean="0">
                <a:latin typeface="Times New Roman"/>
                <a:cs typeface="Times New Roman"/>
              </a:rPr>
              <a:t>r</a:t>
            </a:r>
            <a:r>
              <a:rPr lang="en-US" sz="800" spc="-25" dirty="0" smtClean="0">
                <a:latin typeface="Times New Roman"/>
                <a:cs typeface="Times New Roman"/>
              </a:rPr>
              <a:t>i</a:t>
            </a:r>
            <a:r>
              <a:rPr lang="en-US" sz="800" spc="-10" dirty="0" smtClean="0">
                <a:latin typeface="Times New Roman"/>
                <a:cs typeface="Times New Roman"/>
              </a:rPr>
              <a:t>x </a:t>
            </a:r>
            <a:r>
              <a:rPr lang="ja-JP" altLang="en-US" sz="800" spc="-10" dirty="0" smtClean="0">
                <a:latin typeface="Times New Roman"/>
                <a:cs typeface="Times New Roman"/>
              </a:rPr>
              <a:t>から</a:t>
            </a:r>
            <a:r>
              <a:rPr lang="ja-JP" altLang="en-US" sz="800" spc="80" dirty="0" smtClean="0">
                <a:latin typeface="Times New Roman"/>
                <a:cs typeface="Times New Roman"/>
              </a:rPr>
              <a:t>その列と行は消去することができる。</a:t>
            </a:r>
            <a:endParaRPr sz="800" dirty="0">
              <a:latin typeface="Times New Roman"/>
              <a:cs typeface="Times New Roman"/>
            </a:endParaRPr>
          </a:p>
          <a:p>
            <a:pPr>
              <a:lnSpc>
                <a:spcPts val="1100"/>
              </a:lnSpc>
              <a:spcBef>
                <a:spcPts val="25"/>
              </a:spcBef>
            </a:pPr>
            <a:endParaRPr sz="1100" dirty="0"/>
          </a:p>
          <a:p>
            <a:pPr marL="540758" marR="35542" indent="-152325">
              <a:lnSpc>
                <a:spcPts val="950"/>
              </a:lnSpc>
            </a:pPr>
            <a:r>
              <a:rPr sz="1200" spc="30" baseline="6944" dirty="0">
                <a:solidFill>
                  <a:srgbClr val="3232B2"/>
                </a:solidFill>
                <a:latin typeface="Segoe UI Symbol"/>
                <a:cs typeface="Segoe UI Symbol"/>
              </a:rPr>
              <a:t>◮ </a:t>
            </a:r>
            <a:r>
              <a:rPr sz="1200" spc="75" baseline="6944" dirty="0">
                <a:solidFill>
                  <a:srgbClr val="3232B2"/>
                </a:solidFill>
                <a:latin typeface="Segoe UI Symbol"/>
                <a:cs typeface="Segoe UI Symbol"/>
              </a:rPr>
              <a:t> </a:t>
            </a:r>
            <a:r>
              <a:rPr lang="ja-JP" altLang="en-US" sz="800" spc="30" dirty="0" smtClean="0">
                <a:latin typeface="Times New Roman"/>
                <a:cs typeface="Times New Roman"/>
              </a:rPr>
              <a:t>もしもある行に</a:t>
            </a:r>
            <a:r>
              <a:rPr lang="en-US" altLang="ja-JP" sz="800" spc="30" dirty="0" smtClean="0">
                <a:latin typeface="Times New Roman"/>
                <a:cs typeface="Times New Roman"/>
              </a:rPr>
              <a:t>1</a:t>
            </a:r>
            <a:r>
              <a:rPr lang="ja-JP" altLang="en-US" sz="800" spc="30" dirty="0" smtClean="0">
                <a:latin typeface="Times New Roman"/>
                <a:cs typeface="Times New Roman"/>
              </a:rPr>
              <a:t>という唯一の要素が含まれていたら</a:t>
            </a:r>
            <a:r>
              <a:rPr sz="800" spc="30" dirty="0" smtClean="0">
                <a:latin typeface="Times New Roman"/>
                <a:cs typeface="Times New Roman"/>
              </a:rPr>
              <a:t>,</a:t>
            </a:r>
            <a:r>
              <a:rPr lang="ja-JP" altLang="en-US" sz="800" spc="75" dirty="0" smtClean="0">
                <a:latin typeface="Times New Roman"/>
                <a:cs typeface="Times New Roman"/>
              </a:rPr>
              <a:t>その変数は対応する方程式を使うために解かれなければいけない。そして </a:t>
            </a:r>
            <a:r>
              <a:rPr lang="en-US" sz="800" spc="5" dirty="0" smtClean="0">
                <a:latin typeface="Times New Roman"/>
                <a:cs typeface="Times New Roman"/>
              </a:rPr>
              <a:t>s</a:t>
            </a:r>
            <a:r>
              <a:rPr lang="en-US" sz="800" spc="75" dirty="0" smtClean="0">
                <a:latin typeface="Times New Roman"/>
                <a:cs typeface="Times New Roman"/>
              </a:rPr>
              <a:t>t</a:t>
            </a:r>
            <a:r>
              <a:rPr lang="en-US" sz="800" spc="15" dirty="0" smtClean="0">
                <a:latin typeface="Times New Roman"/>
                <a:cs typeface="Times New Roman"/>
              </a:rPr>
              <a:t>r</a:t>
            </a:r>
            <a:r>
              <a:rPr lang="en-US" sz="800" spc="30" dirty="0" smtClean="0">
                <a:latin typeface="Times New Roman"/>
                <a:cs typeface="Times New Roman"/>
              </a:rPr>
              <a:t>u</a:t>
            </a:r>
            <a:r>
              <a:rPr lang="en-US" sz="800" spc="10" dirty="0" smtClean="0">
                <a:latin typeface="Times New Roman"/>
                <a:cs typeface="Times New Roman"/>
              </a:rPr>
              <a:t>c</a:t>
            </a:r>
            <a:r>
              <a:rPr lang="en-US" sz="800" spc="75" dirty="0" smtClean="0">
                <a:latin typeface="Times New Roman"/>
                <a:cs typeface="Times New Roman"/>
              </a:rPr>
              <a:t>t</a:t>
            </a:r>
            <a:r>
              <a:rPr lang="en-US" sz="800" spc="30" dirty="0" smtClean="0">
                <a:latin typeface="Times New Roman"/>
                <a:cs typeface="Times New Roman"/>
              </a:rPr>
              <a:t>u</a:t>
            </a:r>
            <a:r>
              <a:rPr lang="en-US" sz="800" spc="15" dirty="0" smtClean="0">
                <a:latin typeface="Times New Roman"/>
                <a:cs typeface="Times New Roman"/>
              </a:rPr>
              <a:t>re </a:t>
            </a:r>
            <a:r>
              <a:rPr lang="en-US" sz="800" spc="-85" dirty="0" smtClean="0">
                <a:latin typeface="Times New Roman"/>
                <a:cs typeface="Times New Roman"/>
              </a:rPr>
              <a:t> </a:t>
            </a:r>
            <a:r>
              <a:rPr lang="en-US" sz="800" spc="-25" dirty="0" smtClean="0">
                <a:latin typeface="Times New Roman"/>
                <a:cs typeface="Times New Roman"/>
              </a:rPr>
              <a:t>i</a:t>
            </a:r>
            <a:r>
              <a:rPr lang="en-US" sz="800" spc="30" dirty="0" smtClean="0">
                <a:latin typeface="Times New Roman"/>
                <a:cs typeface="Times New Roman"/>
              </a:rPr>
              <a:t>n</a:t>
            </a:r>
            <a:r>
              <a:rPr lang="en-US" sz="800" spc="10" dirty="0" smtClean="0">
                <a:latin typeface="Times New Roman"/>
                <a:cs typeface="Times New Roman"/>
              </a:rPr>
              <a:t>c</a:t>
            </a:r>
            <a:r>
              <a:rPr lang="en-US" sz="800" spc="-25" dirty="0" smtClean="0">
                <a:latin typeface="Times New Roman"/>
                <a:cs typeface="Times New Roman"/>
              </a:rPr>
              <a:t>i</a:t>
            </a:r>
            <a:r>
              <a:rPr lang="en-US" sz="800" spc="30" dirty="0" smtClean="0">
                <a:latin typeface="Times New Roman"/>
                <a:cs typeface="Times New Roman"/>
              </a:rPr>
              <a:t>d</a:t>
            </a:r>
            <a:r>
              <a:rPr lang="en-US" sz="800" spc="10" dirty="0" smtClean="0">
                <a:latin typeface="Times New Roman"/>
                <a:cs typeface="Times New Roman"/>
              </a:rPr>
              <a:t>e</a:t>
            </a:r>
            <a:r>
              <a:rPr lang="en-US" sz="800" spc="30" dirty="0" smtClean="0">
                <a:latin typeface="Times New Roman"/>
                <a:cs typeface="Times New Roman"/>
              </a:rPr>
              <a:t>n</a:t>
            </a:r>
            <a:r>
              <a:rPr lang="en-US" sz="800" spc="10" dirty="0" smtClean="0">
                <a:latin typeface="Times New Roman"/>
                <a:cs typeface="Times New Roman"/>
              </a:rPr>
              <a:t>c</a:t>
            </a:r>
            <a:r>
              <a:rPr lang="en-US" sz="800" spc="15" dirty="0" smtClean="0">
                <a:latin typeface="Times New Roman"/>
                <a:cs typeface="Times New Roman"/>
              </a:rPr>
              <a:t>e </a:t>
            </a:r>
            <a:r>
              <a:rPr lang="en-US" sz="800" spc="-95" dirty="0" smtClean="0">
                <a:latin typeface="Times New Roman"/>
                <a:cs typeface="Times New Roman"/>
              </a:rPr>
              <a:t> </a:t>
            </a:r>
            <a:r>
              <a:rPr lang="en-US" sz="800" spc="40" dirty="0" smtClean="0">
                <a:latin typeface="Times New Roman"/>
                <a:cs typeface="Times New Roman"/>
              </a:rPr>
              <a:t>m</a:t>
            </a:r>
            <a:r>
              <a:rPr lang="en-US" sz="800" spc="45" dirty="0" smtClean="0">
                <a:latin typeface="Times New Roman"/>
                <a:cs typeface="Times New Roman"/>
              </a:rPr>
              <a:t>a</a:t>
            </a:r>
            <a:r>
              <a:rPr lang="en-US" sz="800" spc="75" dirty="0" smtClean="0">
                <a:latin typeface="Times New Roman"/>
                <a:cs typeface="Times New Roman"/>
              </a:rPr>
              <a:t>t</a:t>
            </a:r>
            <a:r>
              <a:rPr lang="en-US" sz="800" spc="15" dirty="0" smtClean="0">
                <a:latin typeface="Times New Roman"/>
                <a:cs typeface="Times New Roman"/>
              </a:rPr>
              <a:t>r</a:t>
            </a:r>
            <a:r>
              <a:rPr lang="en-US" sz="800" spc="-25" dirty="0" smtClean="0">
                <a:latin typeface="Times New Roman"/>
                <a:cs typeface="Times New Roman"/>
              </a:rPr>
              <a:t>i</a:t>
            </a:r>
            <a:r>
              <a:rPr lang="en-US" sz="800" spc="-10" dirty="0" smtClean="0">
                <a:latin typeface="Times New Roman"/>
                <a:cs typeface="Times New Roman"/>
              </a:rPr>
              <a:t>x </a:t>
            </a:r>
            <a:r>
              <a:rPr lang="ja-JP" altLang="en-US" sz="800" spc="-10" dirty="0" smtClean="0">
                <a:latin typeface="Times New Roman"/>
                <a:cs typeface="Times New Roman"/>
              </a:rPr>
              <a:t>から</a:t>
            </a:r>
            <a:r>
              <a:rPr lang="ja-JP" altLang="en-US" sz="800" spc="80" dirty="0" smtClean="0">
                <a:latin typeface="Times New Roman"/>
                <a:cs typeface="Times New Roman"/>
              </a:rPr>
              <a:t>その列と行は消去することができる。</a:t>
            </a:r>
            <a:endParaRPr sz="800" dirty="0">
              <a:latin typeface="Times New Roman"/>
              <a:cs typeface="Times New Roman"/>
            </a:endParaRPr>
          </a:p>
          <a:p>
            <a:pPr>
              <a:lnSpc>
                <a:spcPts val="1100"/>
              </a:lnSpc>
              <a:spcBef>
                <a:spcPts val="25"/>
              </a:spcBef>
            </a:pPr>
            <a:endParaRPr sz="1100" dirty="0"/>
          </a:p>
          <a:p>
            <a:pPr marL="540758" marR="204371" indent="-152325">
              <a:lnSpc>
                <a:spcPts val="950"/>
              </a:lnSpc>
            </a:pPr>
            <a:r>
              <a:rPr sz="1200" spc="30" baseline="6944" dirty="0" smtClean="0">
                <a:solidFill>
                  <a:srgbClr val="3232B2"/>
                </a:solidFill>
                <a:latin typeface="Segoe UI Symbol"/>
                <a:cs typeface="Segoe UI Symbol"/>
              </a:rPr>
              <a:t>◮</a:t>
            </a:r>
            <a:r>
              <a:rPr lang="ja-JP" altLang="en-US" sz="1200" spc="30" baseline="6944" dirty="0" smtClean="0">
                <a:solidFill>
                  <a:srgbClr val="3232B2"/>
                </a:solidFill>
                <a:latin typeface="Segoe UI Symbol"/>
                <a:cs typeface="Segoe UI Symbol"/>
              </a:rPr>
              <a:t> </a:t>
            </a:r>
            <a:r>
              <a:rPr lang="ja-JP" altLang="en-US" sz="1200" spc="30" dirty="0" smtClean="0">
                <a:solidFill>
                  <a:srgbClr val="3232B2"/>
                </a:solidFill>
                <a:latin typeface="Segoe UI Symbol"/>
                <a:cs typeface="Segoe UI Symbol"/>
              </a:rPr>
              <a:t> </a:t>
            </a:r>
            <a:r>
              <a:rPr lang="ja-JP" altLang="en-US" sz="800" spc="30" dirty="0" smtClean="0">
                <a:latin typeface="Times New Roman"/>
                <a:cs typeface="Times New Roman"/>
              </a:rPr>
              <a:t>どの行と列も消去できなくなるまで、この</a:t>
            </a:r>
            <a:r>
              <a:rPr lang="en-US" altLang="ja-JP" sz="800" spc="30" dirty="0" smtClean="0">
                <a:latin typeface="Times New Roman"/>
                <a:cs typeface="Times New Roman"/>
              </a:rPr>
              <a:t>2</a:t>
            </a:r>
            <a:r>
              <a:rPr lang="ja-JP" altLang="en-US" sz="800" spc="30" dirty="0" err="1" smtClean="0">
                <a:latin typeface="Times New Roman"/>
                <a:cs typeface="Times New Roman"/>
              </a:rPr>
              <a:t>つを</a:t>
            </a:r>
            <a:r>
              <a:rPr lang="ja-JP" altLang="en-US" sz="800" spc="30" dirty="0" smtClean="0">
                <a:latin typeface="Times New Roman"/>
                <a:cs typeface="Times New Roman"/>
              </a:rPr>
              <a:t>繰り返す。</a:t>
            </a:r>
            <a:endParaRPr sz="800" dirty="0">
              <a:latin typeface="Times New Roman"/>
              <a:cs typeface="Times New Roman"/>
            </a:endParaRPr>
          </a:p>
          <a:p>
            <a:pPr>
              <a:lnSpc>
                <a:spcPts val="1100"/>
              </a:lnSpc>
              <a:spcBef>
                <a:spcPts val="61"/>
              </a:spcBef>
            </a:pPr>
            <a:endParaRPr sz="1100" dirty="0"/>
          </a:p>
          <a:p>
            <a:pPr marL="264032" marR="86318">
              <a:lnSpc>
                <a:spcPts val="950"/>
              </a:lnSpc>
            </a:pPr>
            <a:r>
              <a:rPr lang="ja-JP" altLang="en-US" sz="800" spc="15" dirty="0" smtClean="0">
                <a:solidFill>
                  <a:srgbClr val="FF0000"/>
                </a:solidFill>
                <a:latin typeface="Times New Roman"/>
                <a:cs typeface="Times New Roman"/>
              </a:rPr>
              <a:t>グラフ理論的アルゴリズム</a:t>
            </a:r>
            <a:r>
              <a:rPr sz="800" spc="40" dirty="0" smtClean="0">
                <a:solidFill>
                  <a:srgbClr val="FF0000"/>
                </a:solidFill>
                <a:latin typeface="Times New Roman"/>
                <a:cs typeface="Times New Roman"/>
              </a:rPr>
              <a:t> </a:t>
            </a:r>
            <a:r>
              <a:rPr sz="800" spc="-100" dirty="0" smtClean="0">
                <a:solidFill>
                  <a:srgbClr val="FF0000"/>
                </a:solidFill>
                <a:latin typeface="Times New Roman"/>
                <a:cs typeface="Times New Roman"/>
              </a:rPr>
              <a:t> </a:t>
            </a:r>
            <a:r>
              <a:rPr lang="ja-JP" altLang="en-US" sz="800" spc="40" dirty="0" smtClean="0">
                <a:latin typeface="Times New Roman"/>
                <a:cs typeface="Times New Roman"/>
              </a:rPr>
              <a:t>を使うと、</a:t>
            </a:r>
            <a:r>
              <a:rPr lang="ja-JP" altLang="en-US" sz="800" spc="15" dirty="0" smtClean="0">
                <a:latin typeface="Times New Roman"/>
                <a:cs typeface="Times New Roman"/>
              </a:rPr>
              <a:t>より効率的である。</a:t>
            </a:r>
            <a:endParaRPr sz="800" dirty="0">
              <a:latin typeface="Times New Roman"/>
              <a:cs typeface="Times New Roman"/>
            </a:endParaRPr>
          </a:p>
        </p:txBody>
      </p:sp>
    </p:spTree>
  </p:cSld>
  <p:clrMapOvr>
    <a:masterClrMapping/>
  </p:clrMapOvr>
  <p:transition>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5503" y="0"/>
            <a:ext cx="4165600" cy="1447798"/>
          </a:xfrm>
          <a:prstGeom prst="rect">
            <a:avLst/>
          </a:prstGeom>
        </p:spPr>
        <p:txBody>
          <a:bodyPr vert="horz" wrap="square" lIns="0" tIns="0" rIns="0" bIns="0" rtlCol="0">
            <a:noAutofit/>
          </a:bodyPr>
          <a:lstStyle/>
          <a:p>
            <a:pPr marL="12694"/>
            <a:endParaRPr lang="en-US" sz="1400" spc="-30" dirty="0" smtClean="0">
              <a:solidFill>
                <a:srgbClr val="FFFFFF"/>
              </a:solidFill>
              <a:latin typeface="Times New Roman"/>
              <a:cs typeface="Times New Roman"/>
            </a:endParaRPr>
          </a:p>
          <a:p>
            <a:pPr marL="12694"/>
            <a:r>
              <a:rPr lang="ja-JP" altLang="en-US" sz="1400" spc="-30" dirty="0" smtClean="0">
                <a:latin typeface="Times New Roman"/>
                <a:cs typeface="Times New Roman"/>
              </a:rPr>
              <a:t>グラフを使った解法</a:t>
            </a:r>
            <a:r>
              <a:rPr lang="en-US" sz="1400" spc="-30" dirty="0" smtClean="0">
                <a:latin typeface="Times New Roman"/>
                <a:cs typeface="Times New Roman"/>
              </a:rPr>
              <a:t> (assignation) </a:t>
            </a:r>
            <a:r>
              <a:rPr sz="1400" spc="-30" dirty="0" smtClean="0">
                <a:solidFill>
                  <a:srgbClr val="FFFFFF"/>
                </a:solidFill>
                <a:latin typeface="Times New Roman"/>
                <a:cs typeface="Times New Roman"/>
              </a:rPr>
              <a:t>E</a:t>
            </a:r>
            <a:r>
              <a:rPr sz="1400" spc="5" dirty="0" smtClean="0">
                <a:solidFill>
                  <a:srgbClr val="FFFFFF"/>
                </a:solidFill>
                <a:latin typeface="Times New Roman"/>
                <a:cs typeface="Times New Roman"/>
              </a:rPr>
              <a:t>qu</a:t>
            </a:r>
            <a:r>
              <a:rPr sz="1400" spc="45" dirty="0" smtClean="0">
                <a:solidFill>
                  <a:srgbClr val="FFFFFF"/>
                </a:solidFill>
                <a:latin typeface="Times New Roman"/>
                <a:cs typeface="Times New Roman"/>
              </a:rPr>
              <a:t>a</a:t>
            </a:r>
            <a:r>
              <a:rPr sz="1400" spc="110" dirty="0" smtClean="0">
                <a:solidFill>
                  <a:srgbClr val="FFFFFF"/>
                </a:solidFill>
                <a:latin typeface="Times New Roman"/>
                <a:cs typeface="Times New Roman"/>
              </a:rPr>
              <a:t>t</a:t>
            </a:r>
            <a:r>
              <a:rPr sz="1400" spc="-60" dirty="0" smtClean="0">
                <a:solidFill>
                  <a:srgbClr val="FFFFFF"/>
                </a:solidFill>
                <a:latin typeface="Times New Roman"/>
                <a:cs typeface="Times New Roman"/>
              </a:rPr>
              <a:t>i</a:t>
            </a:r>
            <a:r>
              <a:rPr sz="1400" spc="5" dirty="0" smtClean="0">
                <a:solidFill>
                  <a:srgbClr val="FFFFFF"/>
                </a:solidFill>
                <a:latin typeface="Times New Roman"/>
                <a:cs typeface="Times New Roman"/>
              </a:rPr>
              <a:t>on</a:t>
            </a:r>
            <a:r>
              <a:rPr sz="1400" spc="-15" dirty="0" smtClean="0">
                <a:solidFill>
                  <a:srgbClr val="FFFFFF"/>
                </a:solidFill>
                <a:latin typeface="Times New Roman"/>
                <a:cs typeface="Times New Roman"/>
              </a:rPr>
              <a:t>s</a:t>
            </a:r>
            <a:endParaRPr sz="1400" dirty="0" smtClean="0">
              <a:latin typeface="Times New Roman"/>
              <a:cs typeface="Times New Roman"/>
            </a:endParaRPr>
          </a:p>
          <a:p>
            <a:pPr marL="264032" marR="124400">
              <a:lnSpc>
                <a:spcPct val="216200"/>
              </a:lnSpc>
              <a:spcBef>
                <a:spcPts val="345"/>
              </a:spcBef>
            </a:pPr>
            <a:r>
              <a:rPr sz="800" dirty="0" smtClean="0">
                <a:latin typeface="Times New Roman"/>
                <a:cs typeface="Times New Roman"/>
              </a:rPr>
              <a:t>D</a:t>
            </a:r>
            <a:r>
              <a:rPr sz="800" spc="-25" dirty="0" smtClean="0">
                <a:latin typeface="Times New Roman"/>
                <a:cs typeface="Times New Roman"/>
              </a:rPr>
              <a:t>A</a:t>
            </a:r>
            <a:r>
              <a:rPr sz="800" spc="10" dirty="0" smtClean="0">
                <a:latin typeface="Times New Roman"/>
                <a:cs typeface="Times New Roman"/>
              </a:rPr>
              <a:t>E</a:t>
            </a:r>
            <a:r>
              <a:rPr sz="800" spc="80" dirty="0" smtClean="0">
                <a:latin typeface="Times New Roman"/>
                <a:cs typeface="Times New Roman"/>
              </a:rPr>
              <a:t> </a:t>
            </a:r>
            <a:r>
              <a:rPr lang="ja-JP" altLang="en-US" sz="800" spc="5" dirty="0" smtClean="0">
                <a:latin typeface="Times New Roman"/>
                <a:cs typeface="Times New Roman"/>
              </a:rPr>
              <a:t>の集合の配列を</a:t>
            </a:r>
            <a:r>
              <a:rPr sz="800" spc="85" dirty="0" smtClean="0">
                <a:latin typeface="Times New Roman"/>
                <a:cs typeface="Times New Roman"/>
              </a:rPr>
              <a:t> </a:t>
            </a:r>
            <a:r>
              <a:rPr lang="ja-JP" altLang="en-US" sz="800" spc="85" dirty="0" smtClean="0">
                <a:solidFill>
                  <a:srgbClr val="FF0000"/>
                </a:solidFill>
                <a:latin typeface="Times New Roman"/>
                <a:cs typeface="Times New Roman"/>
              </a:rPr>
              <a:t>構造</a:t>
            </a:r>
            <a:r>
              <a:rPr lang="en-US" altLang="ja-JP" sz="800" spc="85" dirty="0" smtClean="0">
                <a:solidFill>
                  <a:srgbClr val="FF0000"/>
                </a:solidFill>
                <a:latin typeface="Times New Roman"/>
                <a:cs typeface="Times New Roman"/>
              </a:rPr>
              <a:t>2</a:t>
            </a:r>
            <a:r>
              <a:rPr lang="ja-JP" altLang="en-US" sz="800" spc="85" dirty="0" smtClean="0">
                <a:solidFill>
                  <a:srgbClr val="FF0000"/>
                </a:solidFill>
                <a:latin typeface="Times New Roman"/>
                <a:cs typeface="Times New Roman"/>
              </a:rPr>
              <a:t>部グラフ</a:t>
            </a:r>
            <a:r>
              <a:rPr lang="ja-JP" altLang="en-US" sz="800" spc="25" dirty="0" smtClean="0">
                <a:solidFill>
                  <a:srgbClr val="FF0000"/>
                </a:solidFill>
                <a:latin typeface="Times New Roman"/>
                <a:cs typeface="Times New Roman"/>
              </a:rPr>
              <a:t>（</a:t>
            </a:r>
            <a:r>
              <a:rPr lang="en-US" sz="800" spc="5" dirty="0" smtClean="0">
                <a:solidFill>
                  <a:srgbClr val="FF0000"/>
                </a:solidFill>
                <a:latin typeface="Times New Roman"/>
                <a:cs typeface="Times New Roman"/>
              </a:rPr>
              <a:t> s</a:t>
            </a:r>
            <a:r>
              <a:rPr lang="en-US" sz="800" spc="75" dirty="0" smtClean="0">
                <a:solidFill>
                  <a:srgbClr val="FF0000"/>
                </a:solidFill>
                <a:latin typeface="Times New Roman"/>
                <a:cs typeface="Times New Roman"/>
              </a:rPr>
              <a:t>t</a:t>
            </a:r>
            <a:r>
              <a:rPr lang="en-US" sz="800" spc="15" dirty="0" smtClean="0">
                <a:solidFill>
                  <a:srgbClr val="FF0000"/>
                </a:solidFill>
                <a:latin typeface="Times New Roman"/>
                <a:cs typeface="Times New Roman"/>
              </a:rPr>
              <a:t>r</a:t>
            </a:r>
            <a:r>
              <a:rPr lang="en-US" sz="800" spc="30" dirty="0" smtClean="0">
                <a:solidFill>
                  <a:srgbClr val="FF0000"/>
                </a:solidFill>
                <a:latin typeface="Times New Roman"/>
                <a:cs typeface="Times New Roman"/>
              </a:rPr>
              <a:t>u</a:t>
            </a:r>
            <a:r>
              <a:rPr lang="en-US" sz="800" spc="10" dirty="0" smtClean="0">
                <a:solidFill>
                  <a:srgbClr val="FF0000"/>
                </a:solidFill>
                <a:latin typeface="Times New Roman"/>
                <a:cs typeface="Times New Roman"/>
              </a:rPr>
              <a:t>c</a:t>
            </a:r>
            <a:r>
              <a:rPr lang="en-US" sz="800" spc="75" dirty="0" smtClean="0">
                <a:solidFill>
                  <a:srgbClr val="FF0000"/>
                </a:solidFill>
                <a:latin typeface="Times New Roman"/>
                <a:cs typeface="Times New Roman"/>
              </a:rPr>
              <a:t>t</a:t>
            </a:r>
            <a:r>
              <a:rPr lang="en-US" sz="800" spc="30" dirty="0" smtClean="0">
                <a:solidFill>
                  <a:srgbClr val="FF0000"/>
                </a:solidFill>
                <a:latin typeface="Times New Roman"/>
                <a:cs typeface="Times New Roman"/>
              </a:rPr>
              <a:t>u</a:t>
            </a:r>
            <a:r>
              <a:rPr lang="en-US" sz="800" spc="15" dirty="0" smtClean="0">
                <a:solidFill>
                  <a:srgbClr val="FF0000"/>
                </a:solidFill>
                <a:latin typeface="Times New Roman"/>
                <a:cs typeface="Times New Roman"/>
              </a:rPr>
              <a:t>re </a:t>
            </a:r>
            <a:r>
              <a:rPr lang="en-US" sz="800" spc="-85" dirty="0" smtClean="0">
                <a:solidFill>
                  <a:srgbClr val="FF0000"/>
                </a:solidFill>
                <a:latin typeface="Times New Roman"/>
                <a:cs typeface="Times New Roman"/>
              </a:rPr>
              <a:t> </a:t>
            </a:r>
            <a:r>
              <a:rPr lang="en-US" sz="800" spc="30" dirty="0" smtClean="0">
                <a:solidFill>
                  <a:srgbClr val="FF0000"/>
                </a:solidFill>
                <a:latin typeface="Times New Roman"/>
                <a:cs typeface="Times New Roman"/>
              </a:rPr>
              <a:t>d</a:t>
            </a:r>
            <a:r>
              <a:rPr lang="en-US" sz="800" spc="-25" dirty="0" smtClean="0">
                <a:solidFill>
                  <a:srgbClr val="FF0000"/>
                </a:solidFill>
                <a:latin typeface="Times New Roman"/>
                <a:cs typeface="Times New Roman"/>
              </a:rPr>
              <a:t>i</a:t>
            </a:r>
            <a:r>
              <a:rPr lang="en-US" sz="800" spc="15" dirty="0" smtClean="0">
                <a:solidFill>
                  <a:srgbClr val="FF0000"/>
                </a:solidFill>
                <a:latin typeface="Times New Roman"/>
                <a:cs typeface="Times New Roman"/>
              </a:rPr>
              <a:t>gr</a:t>
            </a:r>
            <a:r>
              <a:rPr lang="en-US" sz="800" spc="45" dirty="0" smtClean="0">
                <a:solidFill>
                  <a:srgbClr val="FF0000"/>
                </a:solidFill>
                <a:latin typeface="Times New Roman"/>
                <a:cs typeface="Times New Roman"/>
              </a:rPr>
              <a:t>a</a:t>
            </a:r>
            <a:r>
              <a:rPr lang="en-US" sz="800" spc="30" dirty="0" smtClean="0">
                <a:solidFill>
                  <a:srgbClr val="FF0000"/>
                </a:solidFill>
                <a:latin typeface="Times New Roman"/>
                <a:cs typeface="Times New Roman"/>
              </a:rPr>
              <a:t>p</a:t>
            </a:r>
            <a:r>
              <a:rPr lang="en-US" sz="800" spc="25" dirty="0" smtClean="0">
                <a:solidFill>
                  <a:srgbClr val="FF0000"/>
                </a:solidFill>
                <a:latin typeface="Times New Roman"/>
                <a:cs typeface="Times New Roman"/>
              </a:rPr>
              <a:t>h </a:t>
            </a:r>
            <a:r>
              <a:rPr lang="ja-JP" altLang="en-US" sz="800" spc="25" dirty="0" smtClean="0">
                <a:solidFill>
                  <a:srgbClr val="FF0000"/>
                </a:solidFill>
                <a:latin typeface="Times New Roman"/>
                <a:cs typeface="Times New Roman"/>
              </a:rPr>
              <a:t>）</a:t>
            </a:r>
            <a:r>
              <a:rPr sz="800" spc="30" dirty="0" smtClean="0">
                <a:latin typeface="Times New Roman"/>
                <a:cs typeface="Times New Roman"/>
              </a:rPr>
              <a:t>.</a:t>
            </a:r>
            <a:r>
              <a:rPr lang="ja-JP" altLang="en-US" sz="800" spc="30" dirty="0" smtClean="0">
                <a:latin typeface="Times New Roman"/>
                <a:cs typeface="Times New Roman"/>
              </a:rPr>
              <a:t>を使って説明する。</a:t>
            </a:r>
            <a:endParaRPr lang="en-US" altLang="ja-JP" sz="800" spc="30" dirty="0" smtClean="0">
              <a:latin typeface="Times New Roman"/>
              <a:cs typeface="Times New Roman"/>
            </a:endParaRPr>
          </a:p>
          <a:p>
            <a:pPr marL="264032" marR="124400">
              <a:lnSpc>
                <a:spcPct val="216200"/>
              </a:lnSpc>
              <a:spcBef>
                <a:spcPts val="345"/>
              </a:spcBef>
            </a:pPr>
            <a:r>
              <a:rPr lang="ja-JP" altLang="en-US" sz="800" spc="30" dirty="0" smtClean="0">
                <a:latin typeface="Times New Roman"/>
                <a:cs typeface="Times New Roman"/>
              </a:rPr>
              <a:t>方程式たちを左側に、未知数たちを右側に並べる。</a:t>
            </a:r>
            <a:endParaRPr lang="en-US" altLang="ja-JP" sz="800" spc="30" dirty="0" smtClean="0">
              <a:latin typeface="Times New Roman"/>
              <a:cs typeface="Times New Roman"/>
            </a:endParaRPr>
          </a:p>
          <a:p>
            <a:pPr marL="264032" marR="124400">
              <a:lnSpc>
                <a:spcPct val="216200"/>
              </a:lnSpc>
              <a:spcBef>
                <a:spcPts val="345"/>
              </a:spcBef>
            </a:pPr>
            <a:r>
              <a:rPr lang="ja-JP" altLang="en-US" sz="800" spc="30" dirty="0" smtClean="0">
                <a:latin typeface="Times New Roman"/>
                <a:cs typeface="Times New Roman"/>
              </a:rPr>
              <a:t>どの方程式にどの未知数が現れるかで、線を結んでグラフを作る。</a:t>
            </a:r>
            <a:endParaRPr lang="en-US" altLang="ja-JP" sz="800" spc="30" dirty="0" smtClean="0">
              <a:latin typeface="Times New Roman"/>
              <a:cs typeface="Times New Roman"/>
            </a:endParaRPr>
          </a:p>
        </p:txBody>
      </p:sp>
      <p:sp>
        <p:nvSpPr>
          <p:cNvPr id="3" name="object 3"/>
          <p:cNvSpPr txBox="1"/>
          <p:nvPr/>
        </p:nvSpPr>
        <p:spPr>
          <a:xfrm>
            <a:off x="625855" y="1676530"/>
            <a:ext cx="774700" cy="1611757"/>
          </a:xfrm>
          <a:prstGeom prst="rect">
            <a:avLst/>
          </a:prstGeom>
        </p:spPr>
        <p:txBody>
          <a:bodyPr vert="horz" wrap="square" lIns="0" tIns="0" rIns="0" bIns="0" rtlCol="0">
            <a:noAutofit/>
          </a:bodyPr>
          <a:lstStyle/>
          <a:p>
            <a:pPr marL="32369" marR="234836">
              <a:lnSpc>
                <a:spcPct val="130000"/>
              </a:lnSpc>
            </a:pPr>
            <a:r>
              <a:rPr sz="800" spc="30" dirty="0">
                <a:latin typeface="Times New Roman"/>
                <a:cs typeface="Times New Roman"/>
              </a:rPr>
              <a:t>u</a:t>
            </a:r>
            <a:r>
              <a:rPr sz="900" spc="22" baseline="-9259" dirty="0">
                <a:latin typeface="Times New Roman"/>
                <a:cs typeface="Times New Roman"/>
              </a:rPr>
              <a:t>0 </a:t>
            </a:r>
            <a:r>
              <a:rPr sz="900" spc="-15" baseline="-9259" dirty="0">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15" dirty="0">
                <a:latin typeface="Times New Roman"/>
                <a:cs typeface="Times New Roman"/>
              </a:rPr>
              <a:t>f</a:t>
            </a:r>
            <a:r>
              <a:rPr sz="800" spc="-30" dirty="0">
                <a:latin typeface="Times New Roman"/>
                <a:cs typeface="Times New Roman"/>
              </a:rPr>
              <a:t> </a:t>
            </a:r>
            <a:r>
              <a:rPr sz="800" spc="50" dirty="0">
                <a:latin typeface="Times New Roman"/>
                <a:cs typeface="Times New Roman"/>
              </a:rPr>
              <a:t>(</a:t>
            </a:r>
            <a:r>
              <a:rPr sz="800" spc="130" dirty="0">
                <a:latin typeface="Times New Roman"/>
                <a:cs typeface="Times New Roman"/>
              </a:rPr>
              <a:t>t</a:t>
            </a:r>
            <a:r>
              <a:rPr sz="800" spc="60" dirty="0">
                <a:latin typeface="Times New Roman"/>
                <a:cs typeface="Times New Roman"/>
              </a:rPr>
              <a:t>)</a:t>
            </a:r>
            <a:r>
              <a:rPr sz="800" spc="45" dirty="0">
                <a:latin typeface="Times New Roman"/>
                <a:cs typeface="Times New Roman"/>
              </a:rPr>
              <a:t> </a:t>
            </a:r>
            <a:r>
              <a:rPr sz="800" spc="30" dirty="0">
                <a:latin typeface="Times New Roman"/>
                <a:cs typeface="Times New Roman"/>
              </a:rPr>
              <a:t>u</a:t>
            </a:r>
            <a:r>
              <a:rPr sz="900" spc="22" baseline="-9259" dirty="0">
                <a:latin typeface="Times New Roman"/>
                <a:cs typeface="Times New Roman"/>
              </a:rPr>
              <a:t>1 </a:t>
            </a:r>
            <a:r>
              <a:rPr sz="900" spc="-15" baseline="-9259" dirty="0">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10" dirty="0">
                <a:latin typeface="Times New Roman"/>
                <a:cs typeface="Times New Roman"/>
              </a:rPr>
              <a:t>R</a:t>
            </a:r>
            <a:r>
              <a:rPr sz="900" spc="22" baseline="-9259" dirty="0">
                <a:latin typeface="Times New Roman"/>
                <a:cs typeface="Times New Roman"/>
              </a:rPr>
              <a:t>1 </a:t>
            </a:r>
            <a:r>
              <a:rPr sz="900" spc="-104" baseline="-9259" dirty="0">
                <a:latin typeface="Times New Roman"/>
                <a:cs typeface="Times New Roman"/>
              </a:rPr>
              <a:t> </a:t>
            </a:r>
            <a:r>
              <a:rPr sz="800" spc="-70" dirty="0">
                <a:latin typeface="Gulim"/>
                <a:cs typeface="Gulim"/>
              </a:rPr>
              <a:t>·</a:t>
            </a:r>
            <a:r>
              <a:rPr sz="800" spc="-85" dirty="0">
                <a:latin typeface="Gulim"/>
                <a:cs typeface="Gulim"/>
              </a:rPr>
              <a:t> </a:t>
            </a:r>
            <a:r>
              <a:rPr sz="800" spc="-25" dirty="0">
                <a:latin typeface="Times New Roman"/>
                <a:cs typeface="Times New Roman"/>
              </a:rPr>
              <a:t>i</a:t>
            </a:r>
            <a:r>
              <a:rPr sz="900" spc="22" baseline="-9259" dirty="0">
                <a:latin typeface="Times New Roman"/>
                <a:cs typeface="Times New Roman"/>
              </a:rPr>
              <a:t>1</a:t>
            </a:r>
            <a:r>
              <a:rPr sz="900" spc="7" baseline="-9259" dirty="0">
                <a:latin typeface="Times New Roman"/>
                <a:cs typeface="Times New Roman"/>
              </a:rPr>
              <a:t> </a:t>
            </a:r>
            <a:r>
              <a:rPr sz="800" spc="30" dirty="0">
                <a:latin typeface="Times New Roman"/>
                <a:cs typeface="Times New Roman"/>
              </a:rPr>
              <a:t>u</a:t>
            </a:r>
            <a:r>
              <a:rPr sz="900" spc="22" baseline="-9259" dirty="0">
                <a:latin typeface="Times New Roman"/>
                <a:cs typeface="Times New Roman"/>
              </a:rPr>
              <a:t>2 </a:t>
            </a:r>
            <a:r>
              <a:rPr sz="900" spc="-15" baseline="-9259" dirty="0">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10" dirty="0">
                <a:latin typeface="Times New Roman"/>
                <a:cs typeface="Times New Roman"/>
              </a:rPr>
              <a:t>R</a:t>
            </a:r>
            <a:r>
              <a:rPr sz="900" spc="22" baseline="-9259" dirty="0">
                <a:latin typeface="Times New Roman"/>
                <a:cs typeface="Times New Roman"/>
              </a:rPr>
              <a:t>2 </a:t>
            </a:r>
            <a:r>
              <a:rPr sz="900" spc="-104" baseline="-9259" dirty="0">
                <a:latin typeface="Times New Roman"/>
                <a:cs typeface="Times New Roman"/>
              </a:rPr>
              <a:t> </a:t>
            </a:r>
            <a:r>
              <a:rPr sz="800" spc="-70" dirty="0">
                <a:latin typeface="Gulim"/>
                <a:cs typeface="Gulim"/>
              </a:rPr>
              <a:t>·</a:t>
            </a:r>
            <a:r>
              <a:rPr sz="800" spc="-85" dirty="0">
                <a:latin typeface="Gulim"/>
                <a:cs typeface="Gulim"/>
              </a:rPr>
              <a:t> </a:t>
            </a:r>
            <a:r>
              <a:rPr sz="800" spc="-25" dirty="0">
                <a:latin typeface="Times New Roman"/>
                <a:cs typeface="Times New Roman"/>
              </a:rPr>
              <a:t>i</a:t>
            </a:r>
            <a:r>
              <a:rPr sz="900" spc="22" baseline="-9259" dirty="0">
                <a:latin typeface="Times New Roman"/>
                <a:cs typeface="Times New Roman"/>
              </a:rPr>
              <a:t>2</a:t>
            </a:r>
            <a:endParaRPr sz="900" baseline="-9259" dirty="0">
              <a:latin typeface="Times New Roman"/>
              <a:cs typeface="Times New Roman"/>
            </a:endParaRPr>
          </a:p>
          <a:p>
            <a:pPr marL="32369" marR="12694" indent="-3175">
              <a:lnSpc>
                <a:spcPct val="129400"/>
              </a:lnSpc>
              <a:spcBef>
                <a:spcPts val="5"/>
              </a:spcBef>
            </a:pPr>
            <a:r>
              <a:rPr sz="800" spc="30" dirty="0">
                <a:latin typeface="Times New Roman"/>
                <a:cs typeface="Times New Roman"/>
              </a:rPr>
              <a:t>u</a:t>
            </a:r>
            <a:r>
              <a:rPr sz="900" spc="-37" baseline="-13888" dirty="0">
                <a:latin typeface="Times New Roman"/>
                <a:cs typeface="Times New Roman"/>
              </a:rPr>
              <a:t>L </a:t>
            </a:r>
            <a:r>
              <a:rPr sz="900" spc="-15" baseline="-13888" dirty="0">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30" dirty="0">
                <a:latin typeface="Times New Roman"/>
                <a:cs typeface="Times New Roman"/>
              </a:rPr>
              <a:t>L</a:t>
            </a:r>
            <a:r>
              <a:rPr sz="800" spc="-15" dirty="0">
                <a:latin typeface="Times New Roman"/>
                <a:cs typeface="Times New Roman"/>
              </a:rPr>
              <a:t> </a:t>
            </a:r>
            <a:r>
              <a:rPr sz="800" spc="-70" dirty="0">
                <a:latin typeface="Gulim"/>
                <a:cs typeface="Gulim"/>
              </a:rPr>
              <a:t>·</a:t>
            </a:r>
            <a:r>
              <a:rPr sz="800" spc="-85" dirty="0">
                <a:latin typeface="Gulim"/>
                <a:cs typeface="Gulim"/>
              </a:rPr>
              <a:t> </a:t>
            </a:r>
            <a:r>
              <a:rPr sz="800" spc="30" dirty="0">
                <a:latin typeface="Times New Roman"/>
                <a:cs typeface="Times New Roman"/>
              </a:rPr>
              <a:t>d</a:t>
            </a:r>
            <a:r>
              <a:rPr sz="800" spc="-25" dirty="0">
                <a:latin typeface="Times New Roman"/>
                <a:cs typeface="Times New Roman"/>
              </a:rPr>
              <a:t>i</a:t>
            </a:r>
            <a:r>
              <a:rPr sz="900" spc="37" baseline="-13888" dirty="0">
                <a:latin typeface="Times New Roman"/>
                <a:cs typeface="Times New Roman"/>
              </a:rPr>
              <a:t>L</a:t>
            </a:r>
            <a:r>
              <a:rPr sz="800" spc="195" dirty="0">
                <a:latin typeface="Arial"/>
                <a:cs typeface="Arial"/>
              </a:rPr>
              <a:t>/</a:t>
            </a:r>
            <a:r>
              <a:rPr sz="800" spc="30" dirty="0">
                <a:latin typeface="Times New Roman"/>
                <a:cs typeface="Times New Roman"/>
              </a:rPr>
              <a:t>d</a:t>
            </a:r>
            <a:r>
              <a:rPr sz="800" spc="80" dirty="0">
                <a:latin typeface="Times New Roman"/>
                <a:cs typeface="Times New Roman"/>
              </a:rPr>
              <a:t>t</a:t>
            </a:r>
            <a:r>
              <a:rPr sz="800" spc="70" dirty="0">
                <a:latin typeface="Times New Roman"/>
                <a:cs typeface="Times New Roman"/>
              </a:rPr>
              <a:t> </a:t>
            </a:r>
            <a:r>
              <a:rPr sz="800" spc="-25" dirty="0">
                <a:latin typeface="Times New Roman"/>
                <a:cs typeface="Times New Roman"/>
              </a:rPr>
              <a:t>i</a:t>
            </a:r>
            <a:r>
              <a:rPr sz="900" baseline="-13888" dirty="0">
                <a:latin typeface="Times New Roman"/>
                <a:cs typeface="Times New Roman"/>
              </a:rPr>
              <a:t>C </a:t>
            </a:r>
            <a:r>
              <a:rPr sz="900" spc="75" baseline="-13888" dirty="0">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5" dirty="0">
                <a:latin typeface="Times New Roman"/>
                <a:cs typeface="Times New Roman"/>
              </a:rPr>
              <a:t>C</a:t>
            </a:r>
            <a:r>
              <a:rPr sz="800" spc="75" dirty="0">
                <a:latin typeface="Times New Roman"/>
                <a:cs typeface="Times New Roman"/>
              </a:rPr>
              <a:t> </a:t>
            </a:r>
            <a:r>
              <a:rPr sz="800" spc="-70" dirty="0">
                <a:latin typeface="Gulim"/>
                <a:cs typeface="Gulim"/>
              </a:rPr>
              <a:t>· </a:t>
            </a:r>
            <a:r>
              <a:rPr sz="800" spc="30" dirty="0">
                <a:latin typeface="Times New Roman"/>
                <a:cs typeface="Times New Roman"/>
              </a:rPr>
              <a:t>du</a:t>
            </a:r>
            <a:r>
              <a:rPr sz="900" baseline="-13888" dirty="0">
                <a:latin typeface="Times New Roman"/>
                <a:cs typeface="Times New Roman"/>
              </a:rPr>
              <a:t>C</a:t>
            </a:r>
            <a:r>
              <a:rPr sz="900" spc="-44" baseline="-13888" dirty="0">
                <a:latin typeface="Times New Roman"/>
                <a:cs typeface="Times New Roman"/>
              </a:rPr>
              <a:t> </a:t>
            </a:r>
            <a:r>
              <a:rPr sz="800" spc="195" dirty="0">
                <a:latin typeface="Arial"/>
                <a:cs typeface="Arial"/>
              </a:rPr>
              <a:t>/</a:t>
            </a:r>
            <a:r>
              <a:rPr sz="800" spc="30" dirty="0">
                <a:latin typeface="Times New Roman"/>
                <a:cs typeface="Times New Roman"/>
              </a:rPr>
              <a:t>d</a:t>
            </a:r>
            <a:r>
              <a:rPr sz="800" spc="80" dirty="0">
                <a:latin typeface="Times New Roman"/>
                <a:cs typeface="Times New Roman"/>
              </a:rPr>
              <a:t>t</a:t>
            </a:r>
            <a:r>
              <a:rPr sz="800" spc="70" dirty="0">
                <a:latin typeface="Times New Roman"/>
                <a:cs typeface="Times New Roman"/>
              </a:rPr>
              <a:t> </a:t>
            </a:r>
            <a:r>
              <a:rPr sz="800" spc="30" dirty="0">
                <a:latin typeface="Times New Roman"/>
                <a:cs typeface="Times New Roman"/>
              </a:rPr>
              <a:t>u</a:t>
            </a:r>
            <a:r>
              <a:rPr sz="900" spc="22" baseline="-9259" dirty="0">
                <a:latin typeface="Times New Roman"/>
                <a:cs typeface="Times New Roman"/>
              </a:rPr>
              <a:t>0 </a:t>
            </a:r>
            <a:r>
              <a:rPr sz="900" spc="-15" baseline="-9259" dirty="0">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30" dirty="0">
                <a:latin typeface="Times New Roman"/>
                <a:cs typeface="Times New Roman"/>
              </a:rPr>
              <a:t>u</a:t>
            </a:r>
            <a:r>
              <a:rPr sz="900" spc="22" baseline="-9259" dirty="0">
                <a:latin typeface="Times New Roman"/>
                <a:cs typeface="Times New Roman"/>
              </a:rPr>
              <a:t>1 </a:t>
            </a:r>
            <a:r>
              <a:rPr sz="900" spc="-104" baseline="-9259" dirty="0">
                <a:latin typeface="Times New Roman"/>
                <a:cs typeface="Times New Roman"/>
              </a:rPr>
              <a:t> </a:t>
            </a:r>
            <a:r>
              <a:rPr sz="800" spc="200" dirty="0">
                <a:latin typeface="Times New Roman"/>
                <a:cs typeface="Times New Roman"/>
              </a:rPr>
              <a:t>+</a:t>
            </a:r>
            <a:r>
              <a:rPr sz="800" spc="-10" dirty="0">
                <a:latin typeface="Times New Roman"/>
                <a:cs typeface="Times New Roman"/>
              </a:rPr>
              <a:t> </a:t>
            </a:r>
            <a:r>
              <a:rPr sz="800" spc="30" dirty="0">
                <a:latin typeface="Times New Roman"/>
                <a:cs typeface="Times New Roman"/>
              </a:rPr>
              <a:t>u</a:t>
            </a:r>
            <a:r>
              <a:rPr sz="900" baseline="-13888" dirty="0">
                <a:latin typeface="Times New Roman"/>
                <a:cs typeface="Times New Roman"/>
              </a:rPr>
              <a:t>C</a:t>
            </a:r>
          </a:p>
          <a:p>
            <a:pPr marL="12694" marR="166289" indent="16501">
              <a:lnSpc>
                <a:spcPct val="130000"/>
              </a:lnSpc>
            </a:pPr>
            <a:r>
              <a:rPr sz="800" spc="30" dirty="0">
                <a:latin typeface="Times New Roman"/>
                <a:cs typeface="Times New Roman"/>
              </a:rPr>
              <a:t>u</a:t>
            </a:r>
            <a:r>
              <a:rPr sz="900" spc="-37" baseline="-13888" dirty="0">
                <a:latin typeface="Times New Roman"/>
                <a:cs typeface="Times New Roman"/>
              </a:rPr>
              <a:t>L </a:t>
            </a:r>
            <a:r>
              <a:rPr sz="900" spc="-15" baseline="-13888" dirty="0">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30" dirty="0">
                <a:latin typeface="Times New Roman"/>
                <a:cs typeface="Times New Roman"/>
              </a:rPr>
              <a:t>u</a:t>
            </a:r>
            <a:r>
              <a:rPr sz="900" spc="22" baseline="-9259" dirty="0">
                <a:latin typeface="Times New Roman"/>
                <a:cs typeface="Times New Roman"/>
              </a:rPr>
              <a:t>1 </a:t>
            </a:r>
            <a:r>
              <a:rPr sz="900" spc="-104" baseline="-9259" dirty="0">
                <a:latin typeface="Times New Roman"/>
                <a:cs typeface="Times New Roman"/>
              </a:rPr>
              <a:t> </a:t>
            </a:r>
            <a:r>
              <a:rPr sz="800" spc="200" dirty="0">
                <a:latin typeface="Times New Roman"/>
                <a:cs typeface="Times New Roman"/>
              </a:rPr>
              <a:t>+</a:t>
            </a:r>
            <a:r>
              <a:rPr sz="800" spc="-10" dirty="0">
                <a:latin typeface="Times New Roman"/>
                <a:cs typeface="Times New Roman"/>
              </a:rPr>
              <a:t> </a:t>
            </a:r>
            <a:r>
              <a:rPr sz="800" spc="30" dirty="0">
                <a:latin typeface="Times New Roman"/>
                <a:cs typeface="Times New Roman"/>
              </a:rPr>
              <a:t>u</a:t>
            </a:r>
            <a:r>
              <a:rPr sz="900" spc="22" baseline="-9259" dirty="0">
                <a:latin typeface="Times New Roman"/>
                <a:cs typeface="Times New Roman"/>
              </a:rPr>
              <a:t>2</a:t>
            </a:r>
            <a:r>
              <a:rPr sz="900" spc="7" baseline="-9259" dirty="0">
                <a:latin typeface="Times New Roman"/>
                <a:cs typeface="Times New Roman"/>
              </a:rPr>
              <a:t> </a:t>
            </a:r>
            <a:r>
              <a:rPr sz="800" spc="30" dirty="0">
                <a:latin typeface="Times New Roman"/>
                <a:cs typeface="Times New Roman"/>
              </a:rPr>
              <a:t>u</a:t>
            </a:r>
            <a:r>
              <a:rPr sz="900" baseline="-13888" dirty="0">
                <a:latin typeface="Times New Roman"/>
                <a:cs typeface="Times New Roman"/>
              </a:rPr>
              <a:t>C </a:t>
            </a:r>
            <a:r>
              <a:rPr sz="900" spc="89" baseline="-13888" dirty="0">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30" dirty="0">
                <a:latin typeface="Times New Roman"/>
                <a:cs typeface="Times New Roman"/>
              </a:rPr>
              <a:t>u</a:t>
            </a:r>
            <a:r>
              <a:rPr sz="900" spc="22" baseline="-9259" dirty="0">
                <a:latin typeface="Times New Roman"/>
                <a:cs typeface="Times New Roman"/>
              </a:rPr>
              <a:t>2</a:t>
            </a:r>
            <a:endParaRPr sz="900" baseline="-9259" dirty="0">
              <a:latin typeface="Times New Roman"/>
              <a:cs typeface="Times New Roman"/>
            </a:endParaRPr>
          </a:p>
          <a:p>
            <a:pPr marL="62835">
              <a:spcBef>
                <a:spcPts val="285"/>
              </a:spcBef>
            </a:pPr>
            <a:r>
              <a:rPr sz="800" spc="-25" dirty="0">
                <a:latin typeface="Times New Roman"/>
                <a:cs typeface="Times New Roman"/>
              </a:rPr>
              <a:t>i</a:t>
            </a:r>
            <a:r>
              <a:rPr sz="900" spc="22" baseline="-9259" dirty="0">
                <a:latin typeface="Times New Roman"/>
                <a:cs typeface="Times New Roman"/>
              </a:rPr>
              <a:t>0 </a:t>
            </a:r>
            <a:r>
              <a:rPr sz="900" spc="-30" baseline="-9259" dirty="0">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25" dirty="0">
                <a:latin typeface="Times New Roman"/>
                <a:cs typeface="Times New Roman"/>
              </a:rPr>
              <a:t>i</a:t>
            </a:r>
            <a:r>
              <a:rPr sz="900" spc="22" baseline="-9259" dirty="0">
                <a:latin typeface="Times New Roman"/>
                <a:cs typeface="Times New Roman"/>
              </a:rPr>
              <a:t>1 </a:t>
            </a:r>
            <a:r>
              <a:rPr sz="900" spc="-104" baseline="-9259" dirty="0">
                <a:latin typeface="Times New Roman"/>
                <a:cs typeface="Times New Roman"/>
              </a:rPr>
              <a:t> </a:t>
            </a:r>
            <a:r>
              <a:rPr sz="800" spc="200" dirty="0">
                <a:latin typeface="Times New Roman"/>
                <a:cs typeface="Times New Roman"/>
              </a:rPr>
              <a:t>+</a:t>
            </a:r>
            <a:r>
              <a:rPr sz="800" spc="-20" dirty="0">
                <a:latin typeface="Times New Roman"/>
                <a:cs typeface="Times New Roman"/>
              </a:rPr>
              <a:t> </a:t>
            </a:r>
            <a:r>
              <a:rPr sz="800" spc="-25" dirty="0">
                <a:latin typeface="Times New Roman"/>
                <a:cs typeface="Times New Roman"/>
              </a:rPr>
              <a:t>i</a:t>
            </a:r>
            <a:r>
              <a:rPr sz="900" spc="-37" baseline="-13888" dirty="0">
                <a:latin typeface="Times New Roman"/>
                <a:cs typeface="Times New Roman"/>
              </a:rPr>
              <a:t>L</a:t>
            </a:r>
            <a:endParaRPr sz="900" baseline="-13888" dirty="0">
              <a:latin typeface="Times New Roman"/>
              <a:cs typeface="Times New Roman"/>
            </a:endParaRPr>
          </a:p>
        </p:txBody>
      </p:sp>
      <p:sp>
        <p:nvSpPr>
          <p:cNvPr id="4" name="object 4"/>
          <p:cNvSpPr txBox="1"/>
          <p:nvPr/>
        </p:nvSpPr>
        <p:spPr>
          <a:xfrm>
            <a:off x="2818294" y="1692986"/>
            <a:ext cx="2743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Eq.(1)</a:t>
            </a:r>
            <a:endParaRPr sz="700">
              <a:latin typeface="Arial"/>
              <a:cs typeface="Arial"/>
            </a:endParaRPr>
          </a:p>
        </p:txBody>
      </p:sp>
      <p:sp>
        <p:nvSpPr>
          <p:cNvPr id="5" name="object 5"/>
          <p:cNvSpPr/>
          <p:nvPr/>
        </p:nvSpPr>
        <p:spPr>
          <a:xfrm>
            <a:off x="2783906" y="1681602"/>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6" name="object 6"/>
          <p:cNvSpPr txBox="1"/>
          <p:nvPr/>
        </p:nvSpPr>
        <p:spPr>
          <a:xfrm>
            <a:off x="2819309" y="1856651"/>
            <a:ext cx="2743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Eq.(2)</a:t>
            </a:r>
            <a:endParaRPr sz="700">
              <a:latin typeface="Arial"/>
              <a:cs typeface="Arial"/>
            </a:endParaRPr>
          </a:p>
        </p:txBody>
      </p:sp>
      <p:sp>
        <p:nvSpPr>
          <p:cNvPr id="7" name="object 7"/>
          <p:cNvSpPr/>
          <p:nvPr/>
        </p:nvSpPr>
        <p:spPr>
          <a:xfrm>
            <a:off x="2784942" y="1845269"/>
            <a:ext cx="441114" cy="129385"/>
          </a:xfrm>
          <a:custGeom>
            <a:avLst/>
            <a:gdLst/>
            <a:ahLst/>
            <a:cxnLst/>
            <a:rect l="l" t="t" r="r" b="b"/>
            <a:pathLst>
              <a:path w="441114" h="129385">
                <a:moveTo>
                  <a:pt x="0" y="129385"/>
                </a:moveTo>
                <a:lnTo>
                  <a:pt x="441114" y="129385"/>
                </a:lnTo>
                <a:lnTo>
                  <a:pt x="441114"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8" name="object 8"/>
          <p:cNvSpPr txBox="1"/>
          <p:nvPr/>
        </p:nvSpPr>
        <p:spPr>
          <a:xfrm>
            <a:off x="2820325" y="2014436"/>
            <a:ext cx="2743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Eq.(3)</a:t>
            </a:r>
            <a:endParaRPr sz="700">
              <a:latin typeface="Arial"/>
              <a:cs typeface="Arial"/>
            </a:endParaRPr>
          </a:p>
        </p:txBody>
      </p:sp>
      <p:sp>
        <p:nvSpPr>
          <p:cNvPr id="9" name="object 9"/>
          <p:cNvSpPr/>
          <p:nvPr/>
        </p:nvSpPr>
        <p:spPr>
          <a:xfrm>
            <a:off x="2785978" y="2003041"/>
            <a:ext cx="441120" cy="129391"/>
          </a:xfrm>
          <a:custGeom>
            <a:avLst/>
            <a:gdLst/>
            <a:ahLst/>
            <a:cxnLst/>
            <a:rect l="l" t="t" r="r" b="b"/>
            <a:pathLst>
              <a:path w="441120" h="129391">
                <a:moveTo>
                  <a:pt x="0" y="129391"/>
                </a:moveTo>
                <a:lnTo>
                  <a:pt x="441120" y="129391"/>
                </a:lnTo>
                <a:lnTo>
                  <a:pt x="441120" y="0"/>
                </a:lnTo>
                <a:lnTo>
                  <a:pt x="0" y="0"/>
                </a:lnTo>
                <a:lnTo>
                  <a:pt x="0" y="129391"/>
                </a:lnTo>
                <a:close/>
              </a:path>
            </a:pathLst>
          </a:custGeom>
          <a:ln w="10146">
            <a:solidFill>
              <a:srgbClr val="231F20"/>
            </a:solidFill>
          </a:ln>
        </p:spPr>
        <p:txBody>
          <a:bodyPr wrap="square" lIns="0" tIns="0" rIns="0" bIns="0" rtlCol="0">
            <a:noAutofit/>
          </a:bodyPr>
          <a:lstStyle/>
          <a:p>
            <a:endParaRPr/>
          </a:p>
        </p:txBody>
      </p:sp>
      <p:sp>
        <p:nvSpPr>
          <p:cNvPr id="10" name="object 10"/>
          <p:cNvSpPr txBox="1"/>
          <p:nvPr/>
        </p:nvSpPr>
        <p:spPr>
          <a:xfrm>
            <a:off x="2819309" y="2174240"/>
            <a:ext cx="2743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Eq.(4)</a:t>
            </a:r>
            <a:endParaRPr sz="700">
              <a:latin typeface="Arial"/>
              <a:cs typeface="Arial"/>
            </a:endParaRPr>
          </a:p>
        </p:txBody>
      </p:sp>
      <p:sp>
        <p:nvSpPr>
          <p:cNvPr id="11" name="object 11"/>
          <p:cNvSpPr/>
          <p:nvPr/>
        </p:nvSpPr>
        <p:spPr>
          <a:xfrm>
            <a:off x="2784942" y="2162857"/>
            <a:ext cx="441114" cy="129385"/>
          </a:xfrm>
          <a:custGeom>
            <a:avLst/>
            <a:gdLst/>
            <a:ahLst/>
            <a:cxnLst/>
            <a:rect l="l" t="t" r="r" b="b"/>
            <a:pathLst>
              <a:path w="441114" h="129385">
                <a:moveTo>
                  <a:pt x="0" y="129385"/>
                </a:moveTo>
                <a:lnTo>
                  <a:pt x="441114" y="129385"/>
                </a:lnTo>
                <a:lnTo>
                  <a:pt x="441114"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12" name="object 12"/>
          <p:cNvSpPr txBox="1"/>
          <p:nvPr/>
        </p:nvSpPr>
        <p:spPr>
          <a:xfrm>
            <a:off x="2820325" y="2337904"/>
            <a:ext cx="2743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Eq.(5)</a:t>
            </a:r>
            <a:endParaRPr sz="700">
              <a:latin typeface="Arial"/>
              <a:cs typeface="Arial"/>
            </a:endParaRPr>
          </a:p>
        </p:txBody>
      </p:sp>
      <p:sp>
        <p:nvSpPr>
          <p:cNvPr id="13" name="object 13"/>
          <p:cNvSpPr/>
          <p:nvPr/>
        </p:nvSpPr>
        <p:spPr>
          <a:xfrm>
            <a:off x="2785978" y="2326510"/>
            <a:ext cx="441120" cy="129391"/>
          </a:xfrm>
          <a:custGeom>
            <a:avLst/>
            <a:gdLst/>
            <a:ahLst/>
            <a:cxnLst/>
            <a:rect l="l" t="t" r="r" b="b"/>
            <a:pathLst>
              <a:path w="441120" h="129391">
                <a:moveTo>
                  <a:pt x="0" y="129391"/>
                </a:moveTo>
                <a:lnTo>
                  <a:pt x="441120" y="129391"/>
                </a:lnTo>
                <a:lnTo>
                  <a:pt x="441120" y="0"/>
                </a:lnTo>
                <a:lnTo>
                  <a:pt x="0" y="0"/>
                </a:lnTo>
                <a:lnTo>
                  <a:pt x="0" y="129391"/>
                </a:lnTo>
                <a:close/>
              </a:path>
            </a:pathLst>
          </a:custGeom>
          <a:ln w="10146">
            <a:solidFill>
              <a:srgbClr val="231F20"/>
            </a:solidFill>
          </a:ln>
        </p:spPr>
        <p:txBody>
          <a:bodyPr wrap="square" lIns="0" tIns="0" rIns="0" bIns="0" rtlCol="0">
            <a:noAutofit/>
          </a:bodyPr>
          <a:lstStyle/>
          <a:p>
            <a:endParaRPr/>
          </a:p>
        </p:txBody>
      </p:sp>
      <p:sp>
        <p:nvSpPr>
          <p:cNvPr id="14" name="object 14"/>
          <p:cNvSpPr txBox="1"/>
          <p:nvPr/>
        </p:nvSpPr>
        <p:spPr>
          <a:xfrm>
            <a:off x="2821443" y="2495679"/>
            <a:ext cx="2743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Eq.(6)</a:t>
            </a:r>
            <a:endParaRPr sz="700">
              <a:latin typeface="Arial"/>
              <a:cs typeface="Arial"/>
            </a:endParaRPr>
          </a:p>
        </p:txBody>
      </p:sp>
      <p:sp>
        <p:nvSpPr>
          <p:cNvPr id="15" name="object 15"/>
          <p:cNvSpPr/>
          <p:nvPr/>
        </p:nvSpPr>
        <p:spPr>
          <a:xfrm>
            <a:off x="2786999" y="2484293"/>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16" name="object 16"/>
          <p:cNvSpPr txBox="1"/>
          <p:nvPr/>
        </p:nvSpPr>
        <p:spPr>
          <a:xfrm>
            <a:off x="2820325" y="2655485"/>
            <a:ext cx="2743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Eq.(7)</a:t>
            </a:r>
            <a:endParaRPr sz="700">
              <a:latin typeface="Arial"/>
              <a:cs typeface="Arial"/>
            </a:endParaRPr>
          </a:p>
        </p:txBody>
      </p:sp>
      <p:sp>
        <p:nvSpPr>
          <p:cNvPr id="17" name="object 17"/>
          <p:cNvSpPr/>
          <p:nvPr/>
        </p:nvSpPr>
        <p:spPr>
          <a:xfrm>
            <a:off x="2785978" y="2644098"/>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18" name="object 18"/>
          <p:cNvSpPr txBox="1"/>
          <p:nvPr/>
        </p:nvSpPr>
        <p:spPr>
          <a:xfrm>
            <a:off x="2821443" y="2818845"/>
            <a:ext cx="2743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Eq.(8)</a:t>
            </a:r>
            <a:endParaRPr sz="700">
              <a:latin typeface="Arial"/>
              <a:cs typeface="Arial"/>
            </a:endParaRPr>
          </a:p>
        </p:txBody>
      </p:sp>
      <p:sp>
        <p:nvSpPr>
          <p:cNvPr id="19" name="object 19"/>
          <p:cNvSpPr/>
          <p:nvPr/>
        </p:nvSpPr>
        <p:spPr>
          <a:xfrm>
            <a:off x="2786999" y="2807865"/>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20" name="object 20"/>
          <p:cNvSpPr txBox="1"/>
          <p:nvPr/>
        </p:nvSpPr>
        <p:spPr>
          <a:xfrm>
            <a:off x="2822459" y="2977131"/>
            <a:ext cx="2743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Eq.(9)</a:t>
            </a:r>
            <a:endParaRPr sz="700">
              <a:latin typeface="Arial"/>
              <a:cs typeface="Arial"/>
            </a:endParaRPr>
          </a:p>
        </p:txBody>
      </p:sp>
      <p:sp>
        <p:nvSpPr>
          <p:cNvPr id="21" name="object 21"/>
          <p:cNvSpPr/>
          <p:nvPr/>
        </p:nvSpPr>
        <p:spPr>
          <a:xfrm>
            <a:off x="2788036" y="2965132"/>
            <a:ext cx="441114" cy="129391"/>
          </a:xfrm>
          <a:custGeom>
            <a:avLst/>
            <a:gdLst/>
            <a:ahLst/>
            <a:cxnLst/>
            <a:rect l="l" t="t" r="r" b="b"/>
            <a:pathLst>
              <a:path w="441114" h="129391">
                <a:moveTo>
                  <a:pt x="0" y="129391"/>
                </a:moveTo>
                <a:lnTo>
                  <a:pt x="441114" y="129391"/>
                </a:lnTo>
                <a:lnTo>
                  <a:pt x="441114" y="0"/>
                </a:lnTo>
                <a:lnTo>
                  <a:pt x="0" y="0"/>
                </a:lnTo>
                <a:lnTo>
                  <a:pt x="0" y="129391"/>
                </a:lnTo>
                <a:close/>
              </a:path>
            </a:pathLst>
          </a:custGeom>
          <a:ln w="10146">
            <a:solidFill>
              <a:srgbClr val="231F20"/>
            </a:solidFill>
          </a:ln>
        </p:spPr>
        <p:txBody>
          <a:bodyPr wrap="square" lIns="0" tIns="0" rIns="0" bIns="0" rtlCol="0">
            <a:noAutofit/>
          </a:bodyPr>
          <a:lstStyle/>
          <a:p>
            <a:endParaRPr/>
          </a:p>
        </p:txBody>
      </p:sp>
      <p:sp>
        <p:nvSpPr>
          <p:cNvPr id="22" name="object 22"/>
          <p:cNvSpPr/>
          <p:nvPr/>
        </p:nvSpPr>
        <p:spPr>
          <a:xfrm>
            <a:off x="2786999" y="3125453"/>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23" name="object 23"/>
          <p:cNvSpPr/>
          <p:nvPr/>
        </p:nvSpPr>
        <p:spPr>
          <a:xfrm>
            <a:off x="3907261" y="1681599"/>
            <a:ext cx="176448" cy="129387"/>
          </a:xfrm>
          <a:custGeom>
            <a:avLst/>
            <a:gdLst/>
            <a:ahLst/>
            <a:cxnLst/>
            <a:rect l="l" t="t" r="r" b="b"/>
            <a:pathLst>
              <a:path w="176448" h="129387">
                <a:moveTo>
                  <a:pt x="60777" y="0"/>
                </a:moveTo>
                <a:lnTo>
                  <a:pt x="46158" y="1713"/>
                </a:lnTo>
                <a:lnTo>
                  <a:pt x="32822" y="6579"/>
                </a:lnTo>
                <a:lnTo>
                  <a:pt x="4746" y="35990"/>
                </a:lnTo>
                <a:lnTo>
                  <a:pt x="0" y="70576"/>
                </a:lnTo>
                <a:lnTo>
                  <a:pt x="1770" y="84728"/>
                </a:lnTo>
                <a:lnTo>
                  <a:pt x="24936" y="118079"/>
                </a:lnTo>
                <a:lnTo>
                  <a:pt x="115671" y="129387"/>
                </a:lnTo>
                <a:lnTo>
                  <a:pt x="130294" y="127675"/>
                </a:lnTo>
                <a:lnTo>
                  <a:pt x="164761" y="105265"/>
                </a:lnTo>
                <a:lnTo>
                  <a:pt x="176448" y="58811"/>
                </a:lnTo>
                <a:lnTo>
                  <a:pt x="174678" y="44664"/>
                </a:lnTo>
                <a:lnTo>
                  <a:pt x="151518" y="11312"/>
                </a:lnTo>
                <a:lnTo>
                  <a:pt x="125435" y="754"/>
                </a:lnTo>
                <a:lnTo>
                  <a:pt x="60777" y="0"/>
                </a:lnTo>
                <a:close/>
              </a:path>
            </a:pathLst>
          </a:custGeom>
          <a:ln w="10146">
            <a:solidFill>
              <a:srgbClr val="231F20"/>
            </a:solidFill>
          </a:ln>
        </p:spPr>
        <p:txBody>
          <a:bodyPr wrap="square" lIns="0" tIns="0" rIns="0" bIns="0" rtlCol="0">
            <a:noAutofit/>
          </a:bodyPr>
          <a:lstStyle/>
          <a:p>
            <a:endParaRPr/>
          </a:p>
        </p:txBody>
      </p:sp>
      <p:sp>
        <p:nvSpPr>
          <p:cNvPr id="24" name="object 24"/>
          <p:cNvSpPr/>
          <p:nvPr/>
        </p:nvSpPr>
        <p:spPr>
          <a:xfrm>
            <a:off x="3913144" y="1852178"/>
            <a:ext cx="158800" cy="117632"/>
          </a:xfrm>
          <a:custGeom>
            <a:avLst/>
            <a:gdLst/>
            <a:ahLst/>
            <a:cxnLst/>
            <a:rect l="l" t="t" r="r" b="b"/>
            <a:pathLst>
              <a:path w="158800" h="117632">
                <a:moveTo>
                  <a:pt x="60777" y="0"/>
                </a:moveTo>
                <a:lnTo>
                  <a:pt x="45817" y="1706"/>
                </a:lnTo>
                <a:lnTo>
                  <a:pt x="32213" y="6546"/>
                </a:lnTo>
                <a:lnTo>
                  <a:pt x="4096" y="35676"/>
                </a:lnTo>
                <a:lnTo>
                  <a:pt x="0" y="61767"/>
                </a:lnTo>
                <a:lnTo>
                  <a:pt x="1856" y="75521"/>
                </a:lnTo>
                <a:lnTo>
                  <a:pt x="26056" y="107622"/>
                </a:lnTo>
                <a:lnTo>
                  <a:pt x="98023" y="117632"/>
                </a:lnTo>
                <a:lnTo>
                  <a:pt x="112985" y="115926"/>
                </a:lnTo>
                <a:lnTo>
                  <a:pt x="147908" y="93684"/>
                </a:lnTo>
                <a:lnTo>
                  <a:pt x="158800" y="55885"/>
                </a:lnTo>
                <a:lnTo>
                  <a:pt x="156944" y="42128"/>
                </a:lnTo>
                <a:lnTo>
                  <a:pt x="132752" y="10019"/>
                </a:lnTo>
                <a:lnTo>
                  <a:pt x="105662" y="437"/>
                </a:lnTo>
                <a:lnTo>
                  <a:pt x="60777" y="0"/>
                </a:lnTo>
                <a:close/>
              </a:path>
            </a:pathLst>
          </a:custGeom>
          <a:ln w="10146">
            <a:solidFill>
              <a:srgbClr val="231F20"/>
            </a:solidFill>
          </a:ln>
        </p:spPr>
        <p:txBody>
          <a:bodyPr wrap="square" lIns="0" tIns="0" rIns="0" bIns="0" rtlCol="0">
            <a:noAutofit/>
          </a:bodyPr>
          <a:lstStyle/>
          <a:p>
            <a:endParaRPr/>
          </a:p>
        </p:txBody>
      </p:sp>
      <p:sp>
        <p:nvSpPr>
          <p:cNvPr id="25" name="object 25"/>
          <p:cNvSpPr/>
          <p:nvPr/>
        </p:nvSpPr>
        <p:spPr>
          <a:xfrm>
            <a:off x="3913144" y="2005084"/>
            <a:ext cx="170566" cy="129396"/>
          </a:xfrm>
          <a:custGeom>
            <a:avLst/>
            <a:gdLst/>
            <a:ahLst/>
            <a:cxnLst/>
            <a:rect l="l" t="t" r="r" b="b"/>
            <a:pathLst>
              <a:path w="170566" h="129396">
                <a:moveTo>
                  <a:pt x="60777" y="0"/>
                </a:moveTo>
                <a:lnTo>
                  <a:pt x="45816" y="1706"/>
                </a:lnTo>
                <a:lnTo>
                  <a:pt x="32211" y="6546"/>
                </a:lnTo>
                <a:lnTo>
                  <a:pt x="4094" y="35675"/>
                </a:lnTo>
                <a:lnTo>
                  <a:pt x="0" y="73520"/>
                </a:lnTo>
                <a:lnTo>
                  <a:pt x="1856" y="87275"/>
                </a:lnTo>
                <a:lnTo>
                  <a:pt x="26052" y="119381"/>
                </a:lnTo>
                <a:lnTo>
                  <a:pt x="109788" y="129396"/>
                </a:lnTo>
                <a:lnTo>
                  <a:pt x="124754" y="127690"/>
                </a:lnTo>
                <a:lnTo>
                  <a:pt x="159675" y="105446"/>
                </a:lnTo>
                <a:lnTo>
                  <a:pt x="170566" y="55875"/>
                </a:lnTo>
                <a:lnTo>
                  <a:pt x="168710" y="42120"/>
                </a:lnTo>
                <a:lnTo>
                  <a:pt x="144520" y="10015"/>
                </a:lnTo>
                <a:lnTo>
                  <a:pt x="117423" y="436"/>
                </a:lnTo>
                <a:lnTo>
                  <a:pt x="60777" y="0"/>
                </a:lnTo>
                <a:close/>
              </a:path>
            </a:pathLst>
          </a:custGeom>
          <a:ln w="10146">
            <a:solidFill>
              <a:srgbClr val="231F20"/>
            </a:solidFill>
          </a:ln>
        </p:spPr>
        <p:txBody>
          <a:bodyPr wrap="square" lIns="0" tIns="0" rIns="0" bIns="0" rtlCol="0">
            <a:noAutofit/>
          </a:bodyPr>
          <a:lstStyle/>
          <a:p>
            <a:endParaRPr/>
          </a:p>
        </p:txBody>
      </p:sp>
      <p:sp>
        <p:nvSpPr>
          <p:cNvPr id="26" name="object 26"/>
          <p:cNvSpPr/>
          <p:nvPr/>
        </p:nvSpPr>
        <p:spPr>
          <a:xfrm>
            <a:off x="3907277" y="2169792"/>
            <a:ext cx="176448" cy="123515"/>
          </a:xfrm>
          <a:custGeom>
            <a:avLst/>
            <a:gdLst/>
            <a:ahLst/>
            <a:cxnLst/>
            <a:rect l="l" t="t" r="r" b="b"/>
            <a:pathLst>
              <a:path w="176448" h="123515">
                <a:moveTo>
                  <a:pt x="60777" y="0"/>
                </a:moveTo>
                <a:lnTo>
                  <a:pt x="45816" y="1706"/>
                </a:lnTo>
                <a:lnTo>
                  <a:pt x="32211" y="6546"/>
                </a:lnTo>
                <a:lnTo>
                  <a:pt x="4094" y="35675"/>
                </a:lnTo>
                <a:lnTo>
                  <a:pt x="0" y="67639"/>
                </a:lnTo>
                <a:lnTo>
                  <a:pt x="1856" y="81394"/>
                </a:lnTo>
                <a:lnTo>
                  <a:pt x="26052" y="113500"/>
                </a:lnTo>
                <a:lnTo>
                  <a:pt x="115671" y="123515"/>
                </a:lnTo>
                <a:lnTo>
                  <a:pt x="130632" y="121809"/>
                </a:lnTo>
                <a:lnTo>
                  <a:pt x="165553" y="99565"/>
                </a:lnTo>
                <a:lnTo>
                  <a:pt x="176448" y="55875"/>
                </a:lnTo>
                <a:lnTo>
                  <a:pt x="174592" y="42120"/>
                </a:lnTo>
                <a:lnTo>
                  <a:pt x="150396" y="10015"/>
                </a:lnTo>
                <a:lnTo>
                  <a:pt x="123303" y="436"/>
                </a:lnTo>
                <a:lnTo>
                  <a:pt x="60777" y="0"/>
                </a:lnTo>
                <a:close/>
              </a:path>
            </a:pathLst>
          </a:custGeom>
          <a:ln w="10146">
            <a:solidFill>
              <a:srgbClr val="231F20"/>
            </a:solidFill>
          </a:ln>
        </p:spPr>
        <p:txBody>
          <a:bodyPr wrap="square" lIns="0" tIns="0" rIns="0" bIns="0" rtlCol="0">
            <a:noAutofit/>
          </a:bodyPr>
          <a:lstStyle/>
          <a:p>
            <a:endParaRPr/>
          </a:p>
        </p:txBody>
      </p:sp>
      <p:sp>
        <p:nvSpPr>
          <p:cNvPr id="27" name="object 27"/>
          <p:cNvSpPr/>
          <p:nvPr/>
        </p:nvSpPr>
        <p:spPr>
          <a:xfrm>
            <a:off x="3913144" y="2328535"/>
            <a:ext cx="176448" cy="123509"/>
          </a:xfrm>
          <a:custGeom>
            <a:avLst/>
            <a:gdLst/>
            <a:ahLst/>
            <a:cxnLst/>
            <a:rect l="l" t="t" r="r" b="b"/>
            <a:pathLst>
              <a:path w="176448" h="123509">
                <a:moveTo>
                  <a:pt x="60777" y="0"/>
                </a:moveTo>
                <a:lnTo>
                  <a:pt x="46384" y="1715"/>
                </a:lnTo>
                <a:lnTo>
                  <a:pt x="33225" y="6591"/>
                </a:lnTo>
                <a:lnTo>
                  <a:pt x="5199" y="36146"/>
                </a:lnTo>
                <a:lnTo>
                  <a:pt x="0" y="62733"/>
                </a:lnTo>
                <a:lnTo>
                  <a:pt x="1715" y="77128"/>
                </a:lnTo>
                <a:lnTo>
                  <a:pt x="24213" y="111282"/>
                </a:lnTo>
                <a:lnTo>
                  <a:pt x="115671" y="123509"/>
                </a:lnTo>
                <a:lnTo>
                  <a:pt x="130064" y="121794"/>
                </a:lnTo>
                <a:lnTo>
                  <a:pt x="164219" y="99299"/>
                </a:lnTo>
                <a:lnTo>
                  <a:pt x="176448" y="60775"/>
                </a:lnTo>
                <a:lnTo>
                  <a:pt x="174733" y="46381"/>
                </a:lnTo>
                <a:lnTo>
                  <a:pt x="152235" y="12227"/>
                </a:lnTo>
                <a:lnTo>
                  <a:pt x="126817" y="1020"/>
                </a:lnTo>
                <a:lnTo>
                  <a:pt x="60777" y="0"/>
                </a:lnTo>
                <a:close/>
              </a:path>
            </a:pathLst>
          </a:custGeom>
          <a:ln w="10146">
            <a:solidFill>
              <a:srgbClr val="231F20"/>
            </a:solidFill>
          </a:ln>
        </p:spPr>
        <p:txBody>
          <a:bodyPr wrap="square" lIns="0" tIns="0" rIns="0" bIns="0" rtlCol="0">
            <a:noAutofit/>
          </a:bodyPr>
          <a:lstStyle/>
          <a:p>
            <a:endParaRPr/>
          </a:p>
        </p:txBody>
      </p:sp>
      <p:sp>
        <p:nvSpPr>
          <p:cNvPr id="28" name="object 28"/>
          <p:cNvSpPr/>
          <p:nvPr/>
        </p:nvSpPr>
        <p:spPr>
          <a:xfrm>
            <a:off x="3919011" y="2493264"/>
            <a:ext cx="152918" cy="117632"/>
          </a:xfrm>
          <a:custGeom>
            <a:avLst/>
            <a:gdLst/>
            <a:ahLst/>
            <a:cxnLst/>
            <a:rect l="l" t="t" r="r" b="b"/>
            <a:pathLst>
              <a:path w="152918" h="117632">
                <a:moveTo>
                  <a:pt x="60777" y="0"/>
                </a:moveTo>
                <a:lnTo>
                  <a:pt x="45466" y="1694"/>
                </a:lnTo>
                <a:lnTo>
                  <a:pt x="31590" y="6493"/>
                </a:lnTo>
                <a:lnTo>
                  <a:pt x="3473" y="35250"/>
                </a:lnTo>
                <a:lnTo>
                  <a:pt x="0" y="64698"/>
                </a:lnTo>
                <a:lnTo>
                  <a:pt x="1945" y="78033"/>
                </a:lnTo>
                <a:lnTo>
                  <a:pt x="27211" y="108831"/>
                </a:lnTo>
                <a:lnTo>
                  <a:pt x="92141" y="117632"/>
                </a:lnTo>
                <a:lnTo>
                  <a:pt x="107455" y="115938"/>
                </a:lnTo>
                <a:lnTo>
                  <a:pt x="142816" y="93933"/>
                </a:lnTo>
                <a:lnTo>
                  <a:pt x="152918" y="52928"/>
                </a:lnTo>
                <a:lnTo>
                  <a:pt x="150973" y="39593"/>
                </a:lnTo>
                <a:lnTo>
                  <a:pt x="125710" y="8798"/>
                </a:lnTo>
                <a:lnTo>
                  <a:pt x="97571" y="208"/>
                </a:lnTo>
                <a:lnTo>
                  <a:pt x="60777" y="0"/>
                </a:lnTo>
                <a:close/>
              </a:path>
            </a:pathLst>
          </a:custGeom>
          <a:ln w="10146">
            <a:solidFill>
              <a:srgbClr val="231F20"/>
            </a:solidFill>
          </a:ln>
        </p:spPr>
        <p:txBody>
          <a:bodyPr wrap="square" lIns="0" tIns="0" rIns="0" bIns="0" rtlCol="0">
            <a:noAutofit/>
          </a:bodyPr>
          <a:lstStyle/>
          <a:p>
            <a:endParaRPr/>
          </a:p>
        </p:txBody>
      </p:sp>
      <p:sp>
        <p:nvSpPr>
          <p:cNvPr id="29" name="object 29"/>
          <p:cNvSpPr txBox="1"/>
          <p:nvPr/>
        </p:nvSpPr>
        <p:spPr>
          <a:xfrm>
            <a:off x="3932985" y="1636708"/>
            <a:ext cx="132080" cy="1129665"/>
          </a:xfrm>
          <a:prstGeom prst="rect">
            <a:avLst/>
          </a:prstGeom>
        </p:spPr>
        <p:txBody>
          <a:bodyPr vert="horz" wrap="square" lIns="0" tIns="0" rIns="0" bIns="0" rtlCol="0">
            <a:noAutofit/>
          </a:bodyPr>
          <a:lstStyle/>
          <a:p>
            <a:pPr marL="15231" marR="12694" indent="-2540" algn="ctr">
              <a:lnSpc>
                <a:spcPct val="151600"/>
              </a:lnSpc>
            </a:pPr>
            <a:r>
              <a:rPr sz="700" spc="5" dirty="0">
                <a:solidFill>
                  <a:srgbClr val="363639"/>
                </a:solidFill>
                <a:latin typeface="Arial"/>
                <a:cs typeface="Arial"/>
              </a:rPr>
              <a:t>u0</a:t>
            </a:r>
            <a:r>
              <a:rPr sz="700" dirty="0">
                <a:solidFill>
                  <a:srgbClr val="363639"/>
                </a:solidFill>
                <a:latin typeface="Arial"/>
                <a:cs typeface="Arial"/>
              </a:rPr>
              <a:t> i0</a:t>
            </a:r>
            <a:r>
              <a:rPr sz="700" spc="5" dirty="0">
                <a:solidFill>
                  <a:srgbClr val="363639"/>
                </a:solidFill>
                <a:latin typeface="Arial"/>
                <a:cs typeface="Arial"/>
              </a:rPr>
              <a:t> u1</a:t>
            </a:r>
            <a:r>
              <a:rPr sz="700" dirty="0">
                <a:solidFill>
                  <a:srgbClr val="363639"/>
                </a:solidFill>
                <a:latin typeface="Arial"/>
                <a:cs typeface="Arial"/>
              </a:rPr>
              <a:t> i1</a:t>
            </a:r>
            <a:r>
              <a:rPr sz="700" spc="5" dirty="0">
                <a:solidFill>
                  <a:srgbClr val="363639"/>
                </a:solidFill>
                <a:latin typeface="Arial"/>
                <a:cs typeface="Arial"/>
              </a:rPr>
              <a:t> u2</a:t>
            </a:r>
            <a:r>
              <a:rPr sz="700" dirty="0">
                <a:solidFill>
                  <a:srgbClr val="363639"/>
                </a:solidFill>
                <a:latin typeface="Arial"/>
                <a:cs typeface="Arial"/>
              </a:rPr>
              <a:t> i2</a:t>
            </a:r>
            <a:endParaRPr sz="700">
              <a:latin typeface="Arial"/>
              <a:cs typeface="Arial"/>
            </a:endParaRPr>
          </a:p>
          <a:p>
            <a:pPr marR="4442" algn="ctr">
              <a:spcBef>
                <a:spcPts val="310"/>
              </a:spcBef>
            </a:pPr>
            <a:r>
              <a:rPr sz="700" spc="5" dirty="0">
                <a:solidFill>
                  <a:srgbClr val="363639"/>
                </a:solidFill>
                <a:latin typeface="Arial"/>
                <a:cs typeface="Arial"/>
              </a:rPr>
              <a:t>uL</a:t>
            </a:r>
            <a:endParaRPr sz="700">
              <a:latin typeface="Arial"/>
              <a:cs typeface="Arial"/>
            </a:endParaRPr>
          </a:p>
        </p:txBody>
      </p:sp>
      <p:sp>
        <p:nvSpPr>
          <p:cNvPr id="30" name="object 30"/>
          <p:cNvSpPr/>
          <p:nvPr/>
        </p:nvSpPr>
        <p:spPr>
          <a:xfrm>
            <a:off x="3907261" y="2652004"/>
            <a:ext cx="170566" cy="105864"/>
          </a:xfrm>
          <a:custGeom>
            <a:avLst/>
            <a:gdLst/>
            <a:ahLst/>
            <a:cxnLst/>
            <a:rect l="l" t="t" r="r" b="b"/>
            <a:pathLst>
              <a:path w="170566" h="105864">
                <a:moveTo>
                  <a:pt x="60777" y="0"/>
                </a:moveTo>
                <a:lnTo>
                  <a:pt x="45467" y="1694"/>
                </a:lnTo>
                <a:lnTo>
                  <a:pt x="31592" y="6493"/>
                </a:lnTo>
                <a:lnTo>
                  <a:pt x="3475" y="35252"/>
                </a:lnTo>
                <a:lnTo>
                  <a:pt x="0" y="52936"/>
                </a:lnTo>
                <a:lnTo>
                  <a:pt x="1945" y="66270"/>
                </a:lnTo>
                <a:lnTo>
                  <a:pt x="27213" y="97066"/>
                </a:lnTo>
                <a:lnTo>
                  <a:pt x="109788" y="105864"/>
                </a:lnTo>
                <a:lnTo>
                  <a:pt x="125104" y="104170"/>
                </a:lnTo>
                <a:lnTo>
                  <a:pt x="160465" y="82166"/>
                </a:lnTo>
                <a:lnTo>
                  <a:pt x="170566" y="52936"/>
                </a:lnTo>
                <a:lnTo>
                  <a:pt x="168621" y="39601"/>
                </a:lnTo>
                <a:lnTo>
                  <a:pt x="143361" y="8802"/>
                </a:lnTo>
                <a:lnTo>
                  <a:pt x="115225" y="208"/>
                </a:lnTo>
                <a:lnTo>
                  <a:pt x="60777" y="0"/>
                </a:lnTo>
                <a:close/>
              </a:path>
            </a:pathLst>
          </a:custGeom>
          <a:ln w="10146">
            <a:solidFill>
              <a:srgbClr val="231F20"/>
            </a:solidFill>
          </a:ln>
        </p:spPr>
        <p:txBody>
          <a:bodyPr wrap="square" lIns="0" tIns="0" rIns="0" bIns="0" rtlCol="0">
            <a:noAutofit/>
          </a:bodyPr>
          <a:lstStyle/>
          <a:p>
            <a:endParaRPr/>
          </a:p>
        </p:txBody>
      </p:sp>
      <p:sp>
        <p:nvSpPr>
          <p:cNvPr id="31" name="object 31"/>
          <p:cNvSpPr txBox="1"/>
          <p:nvPr/>
        </p:nvSpPr>
        <p:spPr>
          <a:xfrm>
            <a:off x="3886922" y="2810707"/>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diL/dt</a:t>
            </a:r>
            <a:endParaRPr sz="700">
              <a:latin typeface="Arial"/>
              <a:cs typeface="Arial"/>
            </a:endParaRPr>
          </a:p>
        </p:txBody>
      </p:sp>
      <p:sp>
        <p:nvSpPr>
          <p:cNvPr id="32" name="object 32"/>
          <p:cNvSpPr/>
          <p:nvPr/>
        </p:nvSpPr>
        <p:spPr>
          <a:xfrm>
            <a:off x="3842582" y="2804963"/>
            <a:ext cx="311703" cy="123509"/>
          </a:xfrm>
          <a:custGeom>
            <a:avLst/>
            <a:gdLst/>
            <a:ahLst/>
            <a:cxnLst/>
            <a:rect l="l" t="t" r="r" b="b"/>
            <a:pathLst>
              <a:path w="311703" h="123509">
                <a:moveTo>
                  <a:pt x="60761" y="0"/>
                </a:moveTo>
                <a:lnTo>
                  <a:pt x="46367" y="1715"/>
                </a:lnTo>
                <a:lnTo>
                  <a:pt x="33210" y="6592"/>
                </a:lnTo>
                <a:lnTo>
                  <a:pt x="5192" y="36154"/>
                </a:lnTo>
                <a:lnTo>
                  <a:pt x="0" y="62733"/>
                </a:lnTo>
                <a:lnTo>
                  <a:pt x="1714" y="77130"/>
                </a:lnTo>
                <a:lnTo>
                  <a:pt x="24209" y="111287"/>
                </a:lnTo>
                <a:lnTo>
                  <a:pt x="250941" y="123509"/>
                </a:lnTo>
                <a:lnTo>
                  <a:pt x="265335" y="121794"/>
                </a:lnTo>
                <a:lnTo>
                  <a:pt x="299484" y="99293"/>
                </a:lnTo>
                <a:lnTo>
                  <a:pt x="311703" y="60775"/>
                </a:lnTo>
                <a:lnTo>
                  <a:pt x="309988" y="46379"/>
                </a:lnTo>
                <a:lnTo>
                  <a:pt x="287494" y="12222"/>
                </a:lnTo>
                <a:lnTo>
                  <a:pt x="262076" y="1018"/>
                </a:lnTo>
                <a:lnTo>
                  <a:pt x="60761" y="0"/>
                </a:lnTo>
                <a:close/>
              </a:path>
            </a:pathLst>
          </a:custGeom>
          <a:ln w="10146">
            <a:solidFill>
              <a:srgbClr val="231F20"/>
            </a:solidFill>
          </a:ln>
        </p:spPr>
        <p:txBody>
          <a:bodyPr wrap="square" lIns="0" tIns="0" rIns="0" bIns="0" rtlCol="0">
            <a:noAutofit/>
          </a:bodyPr>
          <a:lstStyle/>
          <a:p>
            <a:endParaRPr/>
          </a:p>
        </p:txBody>
      </p:sp>
      <p:sp>
        <p:nvSpPr>
          <p:cNvPr id="33" name="object 33"/>
          <p:cNvSpPr txBox="1"/>
          <p:nvPr/>
        </p:nvSpPr>
        <p:spPr>
          <a:xfrm>
            <a:off x="3852721" y="2986038"/>
            <a:ext cx="29464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duC/dt</a:t>
            </a:r>
            <a:endParaRPr sz="700">
              <a:latin typeface="Arial"/>
              <a:cs typeface="Arial"/>
            </a:endParaRPr>
          </a:p>
        </p:txBody>
      </p:sp>
      <p:sp>
        <p:nvSpPr>
          <p:cNvPr id="34" name="object 34"/>
          <p:cNvSpPr/>
          <p:nvPr/>
        </p:nvSpPr>
        <p:spPr>
          <a:xfrm>
            <a:off x="3842582" y="2975485"/>
            <a:ext cx="311703" cy="123509"/>
          </a:xfrm>
          <a:custGeom>
            <a:avLst/>
            <a:gdLst/>
            <a:ahLst/>
            <a:cxnLst/>
            <a:rect l="l" t="t" r="r" b="b"/>
            <a:pathLst>
              <a:path w="311703" h="123509">
                <a:moveTo>
                  <a:pt x="60761" y="0"/>
                </a:moveTo>
                <a:lnTo>
                  <a:pt x="46367" y="1715"/>
                </a:lnTo>
                <a:lnTo>
                  <a:pt x="33210" y="6592"/>
                </a:lnTo>
                <a:lnTo>
                  <a:pt x="5192" y="36154"/>
                </a:lnTo>
                <a:lnTo>
                  <a:pt x="0" y="62733"/>
                </a:lnTo>
                <a:lnTo>
                  <a:pt x="1714" y="77130"/>
                </a:lnTo>
                <a:lnTo>
                  <a:pt x="24209" y="111286"/>
                </a:lnTo>
                <a:lnTo>
                  <a:pt x="250941" y="123509"/>
                </a:lnTo>
                <a:lnTo>
                  <a:pt x="265335" y="121794"/>
                </a:lnTo>
                <a:lnTo>
                  <a:pt x="299484" y="99293"/>
                </a:lnTo>
                <a:lnTo>
                  <a:pt x="311703" y="60775"/>
                </a:lnTo>
                <a:lnTo>
                  <a:pt x="309988" y="46378"/>
                </a:lnTo>
                <a:lnTo>
                  <a:pt x="287494" y="12222"/>
                </a:lnTo>
                <a:lnTo>
                  <a:pt x="262076" y="1018"/>
                </a:lnTo>
                <a:lnTo>
                  <a:pt x="60761" y="0"/>
                </a:lnTo>
                <a:close/>
              </a:path>
            </a:pathLst>
          </a:custGeom>
          <a:ln w="10146">
            <a:solidFill>
              <a:srgbClr val="231F20"/>
            </a:solidFill>
          </a:ln>
        </p:spPr>
        <p:txBody>
          <a:bodyPr wrap="square" lIns="0" tIns="0" rIns="0" bIns="0" rtlCol="0">
            <a:noAutofit/>
          </a:bodyPr>
          <a:lstStyle/>
          <a:p>
            <a:endParaRPr/>
          </a:p>
        </p:txBody>
      </p:sp>
      <p:sp>
        <p:nvSpPr>
          <p:cNvPr id="35" name="object 35"/>
          <p:cNvSpPr/>
          <p:nvPr/>
        </p:nvSpPr>
        <p:spPr>
          <a:xfrm>
            <a:off x="3901378" y="3139904"/>
            <a:ext cx="158800" cy="111757"/>
          </a:xfrm>
          <a:custGeom>
            <a:avLst/>
            <a:gdLst/>
            <a:ahLst/>
            <a:cxnLst/>
            <a:rect l="l" t="t" r="r" b="b"/>
            <a:pathLst>
              <a:path w="158800" h="111757">
                <a:moveTo>
                  <a:pt x="52928" y="0"/>
                </a:moveTo>
                <a:lnTo>
                  <a:pt x="38992" y="1957"/>
                </a:lnTo>
                <a:lnTo>
                  <a:pt x="26449" y="7485"/>
                </a:lnTo>
                <a:lnTo>
                  <a:pt x="2078" y="40320"/>
                </a:lnTo>
                <a:lnTo>
                  <a:pt x="0" y="55882"/>
                </a:lnTo>
                <a:lnTo>
                  <a:pt x="1854" y="70593"/>
                </a:lnTo>
                <a:lnTo>
                  <a:pt x="25749" y="103836"/>
                </a:lnTo>
                <a:lnTo>
                  <a:pt x="105857" y="111757"/>
                </a:lnTo>
                <a:lnTo>
                  <a:pt x="119792" y="109800"/>
                </a:lnTo>
                <a:lnTo>
                  <a:pt x="151290" y="84580"/>
                </a:lnTo>
                <a:lnTo>
                  <a:pt x="158800" y="55875"/>
                </a:lnTo>
                <a:lnTo>
                  <a:pt x="156945" y="41166"/>
                </a:lnTo>
                <a:lnTo>
                  <a:pt x="133046" y="7925"/>
                </a:lnTo>
                <a:lnTo>
                  <a:pt x="106738" y="7"/>
                </a:lnTo>
                <a:lnTo>
                  <a:pt x="52928" y="0"/>
                </a:lnTo>
                <a:close/>
              </a:path>
            </a:pathLst>
          </a:custGeom>
          <a:ln w="10146">
            <a:solidFill>
              <a:srgbClr val="231F20"/>
            </a:solidFill>
          </a:ln>
        </p:spPr>
        <p:txBody>
          <a:bodyPr wrap="square" lIns="0" tIns="0" rIns="0" bIns="0" rtlCol="0">
            <a:noAutofit/>
          </a:bodyPr>
          <a:lstStyle/>
          <a:p>
            <a:endParaRPr/>
          </a:p>
        </p:txBody>
      </p:sp>
      <p:sp>
        <p:nvSpPr>
          <p:cNvPr id="36" name="object 36"/>
          <p:cNvSpPr/>
          <p:nvPr/>
        </p:nvSpPr>
        <p:spPr>
          <a:xfrm>
            <a:off x="3225027" y="1746290"/>
            <a:ext cx="676381" cy="0"/>
          </a:xfrm>
          <a:custGeom>
            <a:avLst/>
            <a:gdLst/>
            <a:ahLst/>
            <a:cxnLst/>
            <a:rect l="l" t="t" r="r" b="b"/>
            <a:pathLst>
              <a:path w="676381">
                <a:moveTo>
                  <a:pt x="0" y="0"/>
                </a:moveTo>
                <a:lnTo>
                  <a:pt x="676381" y="0"/>
                </a:lnTo>
              </a:path>
            </a:pathLst>
          </a:custGeom>
          <a:ln w="5073">
            <a:solidFill>
              <a:srgbClr val="231F20"/>
            </a:solidFill>
          </a:ln>
        </p:spPr>
        <p:txBody>
          <a:bodyPr wrap="square" lIns="0" tIns="0" rIns="0" bIns="0" rtlCol="0">
            <a:noAutofit/>
          </a:bodyPr>
          <a:lstStyle/>
          <a:p>
            <a:endParaRPr/>
          </a:p>
        </p:txBody>
      </p:sp>
      <p:sp>
        <p:nvSpPr>
          <p:cNvPr id="37" name="object 37"/>
          <p:cNvSpPr/>
          <p:nvPr/>
        </p:nvSpPr>
        <p:spPr>
          <a:xfrm>
            <a:off x="3225030" y="1910977"/>
            <a:ext cx="682249" cy="152927"/>
          </a:xfrm>
          <a:custGeom>
            <a:avLst/>
            <a:gdLst/>
            <a:ahLst/>
            <a:cxnLst/>
            <a:rect l="l" t="t" r="r" b="b"/>
            <a:pathLst>
              <a:path w="682249" h="152927">
                <a:moveTo>
                  <a:pt x="0" y="0"/>
                </a:moveTo>
                <a:lnTo>
                  <a:pt x="682249" y="152927"/>
                </a:lnTo>
              </a:path>
            </a:pathLst>
          </a:custGeom>
          <a:ln w="5073">
            <a:solidFill>
              <a:srgbClr val="231F20"/>
            </a:solidFill>
          </a:ln>
        </p:spPr>
        <p:txBody>
          <a:bodyPr wrap="square" lIns="0" tIns="0" rIns="0" bIns="0" rtlCol="0">
            <a:noAutofit/>
          </a:bodyPr>
          <a:lstStyle/>
          <a:p>
            <a:endParaRPr/>
          </a:p>
        </p:txBody>
      </p:sp>
      <p:sp>
        <p:nvSpPr>
          <p:cNvPr id="38" name="object 38"/>
          <p:cNvSpPr/>
          <p:nvPr/>
        </p:nvSpPr>
        <p:spPr>
          <a:xfrm>
            <a:off x="3225030" y="1916856"/>
            <a:ext cx="670483" cy="305837"/>
          </a:xfrm>
          <a:custGeom>
            <a:avLst/>
            <a:gdLst/>
            <a:ahLst/>
            <a:cxnLst/>
            <a:rect l="l" t="t" r="r" b="b"/>
            <a:pathLst>
              <a:path w="670483" h="305837">
                <a:moveTo>
                  <a:pt x="0" y="0"/>
                </a:moveTo>
                <a:lnTo>
                  <a:pt x="670483" y="305837"/>
                </a:lnTo>
              </a:path>
            </a:pathLst>
          </a:custGeom>
          <a:ln w="5073">
            <a:solidFill>
              <a:srgbClr val="231F20"/>
            </a:solidFill>
          </a:ln>
        </p:spPr>
        <p:txBody>
          <a:bodyPr wrap="square" lIns="0" tIns="0" rIns="0" bIns="0" rtlCol="0">
            <a:noAutofit/>
          </a:bodyPr>
          <a:lstStyle/>
          <a:p>
            <a:endParaRPr/>
          </a:p>
        </p:txBody>
      </p:sp>
      <p:sp>
        <p:nvSpPr>
          <p:cNvPr id="39" name="object 39"/>
          <p:cNvSpPr/>
          <p:nvPr/>
        </p:nvSpPr>
        <p:spPr>
          <a:xfrm>
            <a:off x="3230910" y="2069776"/>
            <a:ext cx="676366" cy="317604"/>
          </a:xfrm>
          <a:custGeom>
            <a:avLst/>
            <a:gdLst/>
            <a:ahLst/>
            <a:cxnLst/>
            <a:rect l="l" t="t" r="r" b="b"/>
            <a:pathLst>
              <a:path w="676366" h="317604">
                <a:moveTo>
                  <a:pt x="0" y="0"/>
                </a:moveTo>
                <a:lnTo>
                  <a:pt x="676366" y="317604"/>
                </a:lnTo>
              </a:path>
            </a:pathLst>
          </a:custGeom>
          <a:ln w="5073">
            <a:solidFill>
              <a:srgbClr val="231F20"/>
            </a:solidFill>
          </a:ln>
        </p:spPr>
        <p:txBody>
          <a:bodyPr wrap="square" lIns="0" tIns="0" rIns="0" bIns="0" rtlCol="0">
            <a:noAutofit/>
          </a:bodyPr>
          <a:lstStyle/>
          <a:p>
            <a:endParaRPr/>
          </a:p>
        </p:txBody>
      </p:sp>
      <p:sp>
        <p:nvSpPr>
          <p:cNvPr id="40" name="object 40"/>
          <p:cNvSpPr/>
          <p:nvPr/>
        </p:nvSpPr>
        <p:spPr>
          <a:xfrm>
            <a:off x="3230913" y="2069776"/>
            <a:ext cx="682249" cy="470522"/>
          </a:xfrm>
          <a:custGeom>
            <a:avLst/>
            <a:gdLst/>
            <a:ahLst/>
            <a:cxnLst/>
            <a:rect l="l" t="t" r="r" b="b"/>
            <a:pathLst>
              <a:path w="682249" h="470522">
                <a:moveTo>
                  <a:pt x="0" y="0"/>
                </a:moveTo>
                <a:lnTo>
                  <a:pt x="682249" y="470522"/>
                </a:lnTo>
              </a:path>
            </a:pathLst>
          </a:custGeom>
          <a:ln w="5073">
            <a:solidFill>
              <a:srgbClr val="231F20"/>
            </a:solidFill>
          </a:ln>
        </p:spPr>
        <p:txBody>
          <a:bodyPr wrap="square" lIns="0" tIns="0" rIns="0" bIns="0" rtlCol="0">
            <a:noAutofit/>
          </a:bodyPr>
          <a:lstStyle/>
          <a:p>
            <a:endParaRPr/>
          </a:p>
        </p:txBody>
      </p:sp>
      <p:sp>
        <p:nvSpPr>
          <p:cNvPr id="41" name="object 41"/>
          <p:cNvSpPr/>
          <p:nvPr/>
        </p:nvSpPr>
        <p:spPr>
          <a:xfrm>
            <a:off x="3230910" y="2228581"/>
            <a:ext cx="676366" cy="470522"/>
          </a:xfrm>
          <a:custGeom>
            <a:avLst/>
            <a:gdLst/>
            <a:ahLst/>
            <a:cxnLst/>
            <a:rect l="l" t="t" r="r" b="b"/>
            <a:pathLst>
              <a:path w="676366" h="470522">
                <a:moveTo>
                  <a:pt x="0" y="0"/>
                </a:moveTo>
                <a:lnTo>
                  <a:pt x="676366" y="470522"/>
                </a:lnTo>
              </a:path>
            </a:pathLst>
          </a:custGeom>
          <a:ln w="5073">
            <a:solidFill>
              <a:srgbClr val="231F20"/>
            </a:solidFill>
          </a:ln>
        </p:spPr>
        <p:txBody>
          <a:bodyPr wrap="square" lIns="0" tIns="0" rIns="0" bIns="0" rtlCol="0">
            <a:noAutofit/>
          </a:bodyPr>
          <a:lstStyle/>
          <a:p>
            <a:endParaRPr/>
          </a:p>
        </p:txBody>
      </p:sp>
      <p:sp>
        <p:nvSpPr>
          <p:cNvPr id="42" name="object 42"/>
          <p:cNvSpPr/>
          <p:nvPr/>
        </p:nvSpPr>
        <p:spPr>
          <a:xfrm>
            <a:off x="3230910" y="2228581"/>
            <a:ext cx="611672" cy="623440"/>
          </a:xfrm>
          <a:custGeom>
            <a:avLst/>
            <a:gdLst/>
            <a:ahLst/>
            <a:cxnLst/>
            <a:rect l="l" t="t" r="r" b="b"/>
            <a:pathLst>
              <a:path w="611672" h="623440">
                <a:moveTo>
                  <a:pt x="0" y="0"/>
                </a:moveTo>
                <a:lnTo>
                  <a:pt x="611672" y="623440"/>
                </a:lnTo>
              </a:path>
            </a:pathLst>
          </a:custGeom>
          <a:ln w="5073">
            <a:solidFill>
              <a:srgbClr val="231F20"/>
            </a:solidFill>
          </a:ln>
        </p:spPr>
        <p:txBody>
          <a:bodyPr wrap="square" lIns="0" tIns="0" rIns="0" bIns="0" rtlCol="0">
            <a:noAutofit/>
          </a:bodyPr>
          <a:lstStyle/>
          <a:p>
            <a:endParaRPr/>
          </a:p>
        </p:txBody>
      </p:sp>
      <p:sp>
        <p:nvSpPr>
          <p:cNvPr id="43" name="object 43"/>
          <p:cNvSpPr/>
          <p:nvPr/>
        </p:nvSpPr>
        <p:spPr>
          <a:xfrm>
            <a:off x="3225027" y="2393269"/>
            <a:ext cx="617555" cy="635198"/>
          </a:xfrm>
          <a:custGeom>
            <a:avLst/>
            <a:gdLst/>
            <a:ahLst/>
            <a:cxnLst/>
            <a:rect l="l" t="t" r="r" b="b"/>
            <a:pathLst>
              <a:path w="617555" h="635198">
                <a:moveTo>
                  <a:pt x="0" y="0"/>
                </a:moveTo>
                <a:lnTo>
                  <a:pt x="617555" y="635198"/>
                </a:lnTo>
              </a:path>
            </a:pathLst>
          </a:custGeom>
          <a:ln w="5073">
            <a:solidFill>
              <a:srgbClr val="231F20"/>
            </a:solidFill>
          </a:ln>
        </p:spPr>
        <p:txBody>
          <a:bodyPr wrap="square" lIns="0" tIns="0" rIns="0" bIns="0" rtlCol="0">
            <a:noAutofit/>
          </a:bodyPr>
          <a:lstStyle/>
          <a:p>
            <a:endParaRPr/>
          </a:p>
        </p:txBody>
      </p:sp>
      <p:sp>
        <p:nvSpPr>
          <p:cNvPr id="44" name="object 44"/>
          <p:cNvSpPr/>
          <p:nvPr/>
        </p:nvSpPr>
        <p:spPr>
          <a:xfrm>
            <a:off x="3225027" y="2399138"/>
            <a:ext cx="676381" cy="799892"/>
          </a:xfrm>
          <a:custGeom>
            <a:avLst/>
            <a:gdLst/>
            <a:ahLst/>
            <a:cxnLst/>
            <a:rect l="l" t="t" r="r" b="b"/>
            <a:pathLst>
              <a:path w="676381" h="799892">
                <a:moveTo>
                  <a:pt x="0" y="0"/>
                </a:moveTo>
                <a:lnTo>
                  <a:pt x="676381" y="799892"/>
                </a:lnTo>
              </a:path>
            </a:pathLst>
          </a:custGeom>
          <a:ln w="5073">
            <a:solidFill>
              <a:srgbClr val="231F20"/>
            </a:solidFill>
          </a:ln>
        </p:spPr>
        <p:txBody>
          <a:bodyPr wrap="square" lIns="0" tIns="0" rIns="0" bIns="0" rtlCol="0">
            <a:noAutofit/>
          </a:bodyPr>
          <a:lstStyle/>
          <a:p>
            <a:endParaRPr/>
          </a:p>
        </p:txBody>
      </p:sp>
      <p:sp>
        <p:nvSpPr>
          <p:cNvPr id="45" name="object 45"/>
          <p:cNvSpPr/>
          <p:nvPr/>
        </p:nvSpPr>
        <p:spPr>
          <a:xfrm>
            <a:off x="3225030" y="1752176"/>
            <a:ext cx="682249" cy="799883"/>
          </a:xfrm>
          <a:custGeom>
            <a:avLst/>
            <a:gdLst/>
            <a:ahLst/>
            <a:cxnLst/>
            <a:rect l="l" t="t" r="r" b="b"/>
            <a:pathLst>
              <a:path w="682249" h="799883">
                <a:moveTo>
                  <a:pt x="0" y="799883"/>
                </a:moveTo>
                <a:lnTo>
                  <a:pt x="682249" y="0"/>
                </a:lnTo>
              </a:path>
            </a:pathLst>
          </a:custGeom>
          <a:ln w="5073">
            <a:solidFill>
              <a:srgbClr val="231F20"/>
            </a:solidFill>
          </a:ln>
        </p:spPr>
        <p:txBody>
          <a:bodyPr wrap="square" lIns="0" tIns="0" rIns="0" bIns="0" rtlCol="0">
            <a:noAutofit/>
          </a:bodyPr>
          <a:lstStyle/>
          <a:p>
            <a:endParaRPr/>
          </a:p>
        </p:txBody>
      </p:sp>
      <p:sp>
        <p:nvSpPr>
          <p:cNvPr id="46" name="object 46"/>
          <p:cNvSpPr/>
          <p:nvPr/>
        </p:nvSpPr>
        <p:spPr>
          <a:xfrm>
            <a:off x="3225028" y="2069776"/>
            <a:ext cx="688131" cy="482280"/>
          </a:xfrm>
          <a:custGeom>
            <a:avLst/>
            <a:gdLst/>
            <a:ahLst/>
            <a:cxnLst/>
            <a:rect l="l" t="t" r="r" b="b"/>
            <a:pathLst>
              <a:path w="688131" h="482280">
                <a:moveTo>
                  <a:pt x="0" y="482280"/>
                </a:moveTo>
                <a:lnTo>
                  <a:pt x="688131" y="0"/>
                </a:lnTo>
              </a:path>
            </a:pathLst>
          </a:custGeom>
          <a:ln w="5073">
            <a:solidFill>
              <a:srgbClr val="231F20"/>
            </a:solidFill>
          </a:ln>
        </p:spPr>
        <p:txBody>
          <a:bodyPr wrap="square" lIns="0" tIns="0" rIns="0" bIns="0" rtlCol="0">
            <a:noAutofit/>
          </a:bodyPr>
          <a:lstStyle/>
          <a:p>
            <a:endParaRPr/>
          </a:p>
        </p:txBody>
      </p:sp>
      <p:sp>
        <p:nvSpPr>
          <p:cNvPr id="47" name="object 47"/>
          <p:cNvSpPr/>
          <p:nvPr/>
        </p:nvSpPr>
        <p:spPr>
          <a:xfrm>
            <a:off x="3230913" y="2710862"/>
            <a:ext cx="670499" cy="0"/>
          </a:xfrm>
          <a:custGeom>
            <a:avLst/>
            <a:gdLst/>
            <a:ahLst/>
            <a:cxnLst/>
            <a:rect l="l" t="t" r="r" b="b"/>
            <a:pathLst>
              <a:path w="670499">
                <a:moveTo>
                  <a:pt x="0" y="0"/>
                </a:moveTo>
                <a:lnTo>
                  <a:pt x="670499" y="0"/>
                </a:lnTo>
              </a:path>
            </a:pathLst>
          </a:custGeom>
          <a:ln w="5073">
            <a:solidFill>
              <a:srgbClr val="231F20"/>
            </a:solidFill>
          </a:ln>
        </p:spPr>
        <p:txBody>
          <a:bodyPr wrap="square" lIns="0" tIns="0" rIns="0" bIns="0" rtlCol="0">
            <a:noAutofit/>
          </a:bodyPr>
          <a:lstStyle/>
          <a:p>
            <a:endParaRPr/>
          </a:p>
        </p:txBody>
      </p:sp>
      <p:sp>
        <p:nvSpPr>
          <p:cNvPr id="48" name="object 48"/>
          <p:cNvSpPr/>
          <p:nvPr/>
        </p:nvSpPr>
        <p:spPr>
          <a:xfrm>
            <a:off x="3230913" y="2069777"/>
            <a:ext cx="682249" cy="641085"/>
          </a:xfrm>
          <a:custGeom>
            <a:avLst/>
            <a:gdLst/>
            <a:ahLst/>
            <a:cxnLst/>
            <a:rect l="l" t="t" r="r" b="b"/>
            <a:pathLst>
              <a:path w="682249" h="641085">
                <a:moveTo>
                  <a:pt x="0" y="641085"/>
                </a:moveTo>
                <a:lnTo>
                  <a:pt x="682249" y="0"/>
                </a:lnTo>
              </a:path>
            </a:pathLst>
          </a:custGeom>
          <a:ln w="5073">
            <a:solidFill>
              <a:srgbClr val="231F20"/>
            </a:solidFill>
          </a:ln>
        </p:spPr>
        <p:txBody>
          <a:bodyPr wrap="square" lIns="0" tIns="0" rIns="0" bIns="0" rtlCol="0">
            <a:noAutofit/>
          </a:bodyPr>
          <a:lstStyle/>
          <a:p>
            <a:endParaRPr/>
          </a:p>
        </p:txBody>
      </p:sp>
      <p:sp>
        <p:nvSpPr>
          <p:cNvPr id="49" name="object 49"/>
          <p:cNvSpPr/>
          <p:nvPr/>
        </p:nvSpPr>
        <p:spPr>
          <a:xfrm>
            <a:off x="3230910" y="2393269"/>
            <a:ext cx="676366" cy="317592"/>
          </a:xfrm>
          <a:custGeom>
            <a:avLst/>
            <a:gdLst/>
            <a:ahLst/>
            <a:cxnLst/>
            <a:rect l="l" t="t" r="r" b="b"/>
            <a:pathLst>
              <a:path w="676366" h="317592">
                <a:moveTo>
                  <a:pt x="0" y="317592"/>
                </a:moveTo>
                <a:lnTo>
                  <a:pt x="676366" y="0"/>
                </a:lnTo>
              </a:path>
            </a:pathLst>
          </a:custGeom>
          <a:ln w="5073">
            <a:solidFill>
              <a:srgbClr val="231F20"/>
            </a:solidFill>
          </a:ln>
        </p:spPr>
        <p:txBody>
          <a:bodyPr wrap="square" lIns="0" tIns="0" rIns="0" bIns="0" rtlCol="0">
            <a:noAutofit/>
          </a:bodyPr>
          <a:lstStyle/>
          <a:p>
            <a:endParaRPr/>
          </a:p>
        </p:txBody>
      </p:sp>
      <p:sp>
        <p:nvSpPr>
          <p:cNvPr id="50" name="object 50"/>
          <p:cNvSpPr/>
          <p:nvPr/>
        </p:nvSpPr>
        <p:spPr>
          <a:xfrm>
            <a:off x="3225028" y="2393269"/>
            <a:ext cx="688131" cy="482280"/>
          </a:xfrm>
          <a:custGeom>
            <a:avLst/>
            <a:gdLst/>
            <a:ahLst/>
            <a:cxnLst/>
            <a:rect l="l" t="t" r="r" b="b"/>
            <a:pathLst>
              <a:path w="688131" h="482280">
                <a:moveTo>
                  <a:pt x="0" y="482280"/>
                </a:moveTo>
                <a:lnTo>
                  <a:pt x="688131" y="0"/>
                </a:lnTo>
              </a:path>
            </a:pathLst>
          </a:custGeom>
          <a:ln w="5073">
            <a:solidFill>
              <a:srgbClr val="231F20"/>
            </a:solidFill>
          </a:ln>
        </p:spPr>
        <p:txBody>
          <a:bodyPr wrap="square" lIns="0" tIns="0" rIns="0" bIns="0" rtlCol="0">
            <a:noAutofit/>
          </a:bodyPr>
          <a:lstStyle/>
          <a:p>
            <a:endParaRPr/>
          </a:p>
        </p:txBody>
      </p:sp>
      <p:sp>
        <p:nvSpPr>
          <p:cNvPr id="51" name="object 51"/>
          <p:cNvSpPr/>
          <p:nvPr/>
        </p:nvSpPr>
        <p:spPr>
          <a:xfrm>
            <a:off x="3230913" y="1910977"/>
            <a:ext cx="682249" cy="1123381"/>
          </a:xfrm>
          <a:custGeom>
            <a:avLst/>
            <a:gdLst/>
            <a:ahLst/>
            <a:cxnLst/>
            <a:rect l="l" t="t" r="r" b="b"/>
            <a:pathLst>
              <a:path w="682249" h="1123381">
                <a:moveTo>
                  <a:pt x="0" y="1123381"/>
                </a:moveTo>
                <a:lnTo>
                  <a:pt x="682249" y="0"/>
                </a:lnTo>
              </a:path>
            </a:pathLst>
          </a:custGeom>
          <a:ln w="5073">
            <a:solidFill>
              <a:srgbClr val="231F20"/>
            </a:solidFill>
          </a:ln>
        </p:spPr>
        <p:txBody>
          <a:bodyPr wrap="square" lIns="0" tIns="0" rIns="0" bIns="0" rtlCol="0">
            <a:noAutofit/>
          </a:bodyPr>
          <a:lstStyle/>
          <a:p>
            <a:endParaRPr/>
          </a:p>
        </p:txBody>
      </p:sp>
      <p:sp>
        <p:nvSpPr>
          <p:cNvPr id="52" name="object 52"/>
          <p:cNvSpPr/>
          <p:nvPr/>
        </p:nvSpPr>
        <p:spPr>
          <a:xfrm>
            <a:off x="3230910" y="2234467"/>
            <a:ext cx="676366" cy="799891"/>
          </a:xfrm>
          <a:custGeom>
            <a:avLst/>
            <a:gdLst/>
            <a:ahLst/>
            <a:cxnLst/>
            <a:rect l="l" t="t" r="r" b="b"/>
            <a:pathLst>
              <a:path w="676366" h="799891">
                <a:moveTo>
                  <a:pt x="0" y="799891"/>
                </a:moveTo>
                <a:lnTo>
                  <a:pt x="676366" y="0"/>
                </a:lnTo>
              </a:path>
            </a:pathLst>
          </a:custGeom>
          <a:ln w="5073">
            <a:solidFill>
              <a:srgbClr val="231F20"/>
            </a:solidFill>
          </a:ln>
        </p:spPr>
        <p:txBody>
          <a:bodyPr wrap="square" lIns="0" tIns="0" rIns="0" bIns="0" rtlCol="0">
            <a:noAutofit/>
          </a:bodyPr>
          <a:lstStyle/>
          <a:p>
            <a:endParaRPr/>
          </a:p>
        </p:txBody>
      </p:sp>
      <p:sp>
        <p:nvSpPr>
          <p:cNvPr id="53" name="object 53"/>
          <p:cNvSpPr/>
          <p:nvPr/>
        </p:nvSpPr>
        <p:spPr>
          <a:xfrm>
            <a:off x="3230910" y="3193142"/>
            <a:ext cx="658718" cy="0"/>
          </a:xfrm>
          <a:custGeom>
            <a:avLst/>
            <a:gdLst/>
            <a:ahLst/>
            <a:cxnLst/>
            <a:rect l="l" t="t" r="r" b="b"/>
            <a:pathLst>
              <a:path w="658718">
                <a:moveTo>
                  <a:pt x="0" y="0"/>
                </a:moveTo>
                <a:lnTo>
                  <a:pt x="658718" y="0"/>
                </a:lnTo>
              </a:path>
            </a:pathLst>
          </a:custGeom>
          <a:ln w="5073">
            <a:solidFill>
              <a:srgbClr val="231F20"/>
            </a:solidFill>
          </a:ln>
        </p:spPr>
        <p:txBody>
          <a:bodyPr wrap="square" lIns="0" tIns="0" rIns="0" bIns="0" rtlCol="0">
            <a:noAutofit/>
          </a:bodyPr>
          <a:lstStyle/>
          <a:p>
            <a:endParaRPr/>
          </a:p>
        </p:txBody>
      </p:sp>
      <p:sp>
        <p:nvSpPr>
          <p:cNvPr id="54" name="object 54"/>
          <p:cNvSpPr/>
          <p:nvPr/>
        </p:nvSpPr>
        <p:spPr>
          <a:xfrm>
            <a:off x="3236796" y="2240342"/>
            <a:ext cx="670483" cy="952803"/>
          </a:xfrm>
          <a:custGeom>
            <a:avLst/>
            <a:gdLst/>
            <a:ahLst/>
            <a:cxnLst/>
            <a:rect l="l" t="t" r="r" b="b"/>
            <a:pathLst>
              <a:path w="670483" h="952803">
                <a:moveTo>
                  <a:pt x="0" y="952803"/>
                </a:moveTo>
                <a:lnTo>
                  <a:pt x="670483" y="0"/>
                </a:lnTo>
              </a:path>
            </a:pathLst>
          </a:custGeom>
          <a:ln w="5073">
            <a:solidFill>
              <a:srgbClr val="231F20"/>
            </a:solidFill>
          </a:ln>
        </p:spPr>
        <p:txBody>
          <a:bodyPr wrap="square" lIns="0" tIns="0" rIns="0" bIns="0" rtlCol="0">
            <a:noAutofit/>
          </a:bodyPr>
          <a:lstStyle/>
          <a:p>
            <a:endParaRPr/>
          </a:p>
        </p:txBody>
      </p:sp>
      <p:sp>
        <p:nvSpPr>
          <p:cNvPr id="55" name="object 55"/>
          <p:cNvSpPr/>
          <p:nvPr/>
        </p:nvSpPr>
        <p:spPr>
          <a:xfrm>
            <a:off x="3236793" y="2546187"/>
            <a:ext cx="676366" cy="646954"/>
          </a:xfrm>
          <a:custGeom>
            <a:avLst/>
            <a:gdLst/>
            <a:ahLst/>
            <a:cxnLst/>
            <a:rect l="l" t="t" r="r" b="b"/>
            <a:pathLst>
              <a:path w="676366" h="646954">
                <a:moveTo>
                  <a:pt x="0" y="646954"/>
                </a:moveTo>
                <a:lnTo>
                  <a:pt x="676366" y="0"/>
                </a:lnTo>
              </a:path>
            </a:pathLst>
          </a:custGeom>
          <a:ln w="5073">
            <a:solidFill>
              <a:srgbClr val="231F20"/>
            </a:solidFill>
          </a:ln>
        </p:spPr>
        <p:txBody>
          <a:bodyPr wrap="square" lIns="0" tIns="0" rIns="0" bIns="0" rtlCol="0">
            <a:noAutofit/>
          </a:bodyPr>
          <a:lstStyle/>
          <a:p>
            <a:endParaRPr/>
          </a:p>
        </p:txBody>
      </p:sp>
      <p:sp>
        <p:nvSpPr>
          <p:cNvPr id="56" name="object 56"/>
          <p:cNvSpPr txBox="1"/>
          <p:nvPr/>
        </p:nvSpPr>
        <p:spPr>
          <a:xfrm>
            <a:off x="2821443" y="3136431"/>
            <a:ext cx="3251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Eq.(10)</a:t>
            </a:r>
            <a:endParaRPr sz="700">
              <a:latin typeface="Arial"/>
              <a:cs typeface="Arial"/>
            </a:endParaRPr>
          </a:p>
        </p:txBody>
      </p:sp>
      <p:sp>
        <p:nvSpPr>
          <p:cNvPr id="57" name="object 57"/>
          <p:cNvSpPr txBox="1"/>
          <p:nvPr/>
        </p:nvSpPr>
        <p:spPr>
          <a:xfrm>
            <a:off x="676147" y="3136522"/>
            <a:ext cx="521970" cy="151765"/>
          </a:xfrm>
          <a:prstGeom prst="rect">
            <a:avLst/>
          </a:prstGeom>
        </p:spPr>
        <p:txBody>
          <a:bodyPr vert="horz" wrap="square" lIns="0" tIns="0" rIns="0" bIns="0" rtlCol="0">
            <a:noAutofit/>
          </a:bodyPr>
          <a:lstStyle/>
          <a:p>
            <a:pPr marL="12694"/>
            <a:r>
              <a:rPr sz="800" spc="-25" dirty="0">
                <a:latin typeface="Times New Roman"/>
                <a:cs typeface="Times New Roman"/>
              </a:rPr>
              <a:t>i</a:t>
            </a:r>
            <a:r>
              <a:rPr sz="900" spc="22" baseline="-9259" dirty="0">
                <a:latin typeface="Times New Roman"/>
                <a:cs typeface="Times New Roman"/>
              </a:rPr>
              <a:t>1 </a:t>
            </a:r>
            <a:r>
              <a:rPr sz="900" spc="-30" baseline="-9259" dirty="0">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25" dirty="0">
                <a:latin typeface="Times New Roman"/>
                <a:cs typeface="Times New Roman"/>
              </a:rPr>
              <a:t>i</a:t>
            </a:r>
            <a:r>
              <a:rPr sz="900" spc="22" baseline="-9259" dirty="0">
                <a:latin typeface="Times New Roman"/>
                <a:cs typeface="Times New Roman"/>
              </a:rPr>
              <a:t>2 </a:t>
            </a:r>
            <a:r>
              <a:rPr sz="900" spc="-104" baseline="-9259" dirty="0">
                <a:latin typeface="Times New Roman"/>
                <a:cs typeface="Times New Roman"/>
              </a:rPr>
              <a:t> </a:t>
            </a:r>
            <a:r>
              <a:rPr sz="800" spc="200" dirty="0">
                <a:latin typeface="Times New Roman"/>
                <a:cs typeface="Times New Roman"/>
              </a:rPr>
              <a:t>+</a:t>
            </a:r>
            <a:r>
              <a:rPr sz="800" spc="-20" dirty="0">
                <a:latin typeface="Times New Roman"/>
                <a:cs typeface="Times New Roman"/>
              </a:rPr>
              <a:t> </a:t>
            </a:r>
            <a:r>
              <a:rPr sz="800" spc="-25" dirty="0">
                <a:latin typeface="Times New Roman"/>
                <a:cs typeface="Times New Roman"/>
              </a:rPr>
              <a:t>i</a:t>
            </a:r>
            <a:r>
              <a:rPr sz="900" baseline="-13888" dirty="0">
                <a:latin typeface="Times New Roman"/>
                <a:cs typeface="Times New Roman"/>
              </a:rPr>
              <a:t>C</a:t>
            </a:r>
          </a:p>
        </p:txBody>
      </p:sp>
      <p:sp>
        <p:nvSpPr>
          <p:cNvPr id="58" name="object 58"/>
          <p:cNvSpPr txBox="1"/>
          <p:nvPr/>
        </p:nvSpPr>
        <p:spPr>
          <a:xfrm>
            <a:off x="3928108" y="3146355"/>
            <a:ext cx="11176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iC</a:t>
            </a:r>
            <a:endParaRPr sz="700">
              <a:latin typeface="Arial"/>
              <a:cs typeface="Arial"/>
            </a:endParaRPr>
          </a:p>
        </p:txBody>
      </p:sp>
    </p:spTree>
  </p:cSld>
  <p:clrMapOvr>
    <a:masterClrMapping/>
  </p:clrMapOvr>
  <p:transition>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5506" y="0"/>
            <a:ext cx="4274896" cy="3090872"/>
          </a:xfrm>
          <a:prstGeom prst="rect">
            <a:avLst/>
          </a:prstGeom>
        </p:spPr>
        <p:txBody>
          <a:bodyPr vert="horz" wrap="square" lIns="0" tIns="0" rIns="0" bIns="0" rtlCol="0">
            <a:noAutofit/>
          </a:bodyPr>
          <a:lstStyle/>
          <a:p>
            <a:pPr>
              <a:lnSpc>
                <a:spcPts val="1400"/>
              </a:lnSpc>
              <a:spcBef>
                <a:spcPts val="63"/>
              </a:spcBef>
            </a:pPr>
            <a:endParaRPr lang="en-US" sz="1400" dirty="0" smtClean="0"/>
          </a:p>
          <a:p>
            <a:pPr>
              <a:lnSpc>
                <a:spcPts val="1400"/>
              </a:lnSpc>
              <a:spcBef>
                <a:spcPts val="63"/>
              </a:spcBef>
            </a:pPr>
            <a:endParaRPr lang="en-US" sz="1400" dirty="0"/>
          </a:p>
          <a:p>
            <a:pPr>
              <a:lnSpc>
                <a:spcPts val="1400"/>
              </a:lnSpc>
              <a:spcBef>
                <a:spcPts val="63"/>
              </a:spcBef>
            </a:pPr>
            <a:r>
              <a:rPr lang="ja-JP" altLang="en-US" sz="1400" spc="-30" dirty="0" smtClean="0">
                <a:latin typeface="Times New Roman"/>
                <a:cs typeface="Times New Roman"/>
              </a:rPr>
              <a:t>グラフを使った解法 </a:t>
            </a:r>
            <a:r>
              <a:rPr lang="en-US" sz="1400" dirty="0" smtClean="0"/>
              <a:t>(assignation) II</a:t>
            </a:r>
          </a:p>
          <a:p>
            <a:pPr>
              <a:lnSpc>
                <a:spcPts val="1400"/>
              </a:lnSpc>
              <a:spcBef>
                <a:spcPts val="63"/>
              </a:spcBef>
            </a:pPr>
            <a:endParaRPr lang="en-US" sz="1400" dirty="0"/>
          </a:p>
          <a:p>
            <a:pPr>
              <a:lnSpc>
                <a:spcPts val="1400"/>
              </a:lnSpc>
              <a:spcBef>
                <a:spcPts val="63"/>
              </a:spcBef>
            </a:pPr>
            <a:endParaRPr sz="1400" dirty="0"/>
          </a:p>
          <a:p>
            <a:pPr marL="264032"/>
            <a:r>
              <a:rPr lang="ja-JP" altLang="en-US" sz="800" spc="-35" dirty="0" smtClean="0">
                <a:latin typeface="Times New Roman"/>
                <a:cs typeface="Times New Roman"/>
              </a:rPr>
              <a:t>グラフを使ったアイデアに従って、先程の</a:t>
            </a:r>
            <a:r>
              <a:rPr lang="en-US" altLang="ja-JP" sz="800" spc="-35" dirty="0" smtClean="0">
                <a:latin typeface="Times New Roman"/>
                <a:cs typeface="Times New Roman"/>
              </a:rPr>
              <a:t>2</a:t>
            </a:r>
            <a:r>
              <a:rPr lang="ja-JP" altLang="en-US" sz="800" spc="-35" dirty="0" err="1" smtClean="0">
                <a:latin typeface="Times New Roman"/>
                <a:cs typeface="Times New Roman"/>
              </a:rPr>
              <a:t>つの</a:t>
            </a:r>
            <a:r>
              <a:rPr lang="ja-JP" altLang="en-US" sz="800" spc="-35" dirty="0" smtClean="0">
                <a:latin typeface="Times New Roman"/>
                <a:cs typeface="Times New Roman"/>
              </a:rPr>
              <a:t>方法を説明する</a:t>
            </a:r>
            <a:r>
              <a:rPr sz="800" spc="10" dirty="0" smtClean="0">
                <a:latin typeface="Times New Roman"/>
                <a:cs typeface="Times New Roman"/>
              </a:rPr>
              <a:t>:</a:t>
            </a:r>
            <a:endParaRPr sz="800" dirty="0">
              <a:latin typeface="Times New Roman"/>
              <a:cs typeface="Times New Roman"/>
            </a:endParaRPr>
          </a:p>
          <a:p>
            <a:pPr>
              <a:lnSpc>
                <a:spcPts val="750"/>
              </a:lnSpc>
              <a:spcBef>
                <a:spcPts val="5"/>
              </a:spcBef>
            </a:pPr>
            <a:endParaRPr sz="800" dirty="0"/>
          </a:p>
          <a:p>
            <a:pPr>
              <a:lnSpc>
                <a:spcPts val="1000"/>
              </a:lnSpc>
            </a:pPr>
            <a:endParaRPr sz="1000" dirty="0"/>
          </a:p>
          <a:p>
            <a:pPr marL="540758" marR="88223" indent="-152325">
              <a:lnSpc>
                <a:spcPts val="950"/>
              </a:lnSpc>
              <a:buClr>
                <a:srgbClr val="3232B2"/>
              </a:buClr>
              <a:buFont typeface="Times New Roman"/>
              <a:buAutoNum type="arabicPeriod"/>
              <a:tabLst>
                <a:tab pos="540758" algn="l"/>
              </a:tabLst>
            </a:pPr>
            <a:r>
              <a:rPr lang="ja-JP" altLang="en-US" sz="800" spc="5" dirty="0" smtClean="0">
                <a:latin typeface="Times New Roman"/>
                <a:cs typeface="Times New Roman"/>
              </a:rPr>
              <a:t>全ての </a:t>
            </a:r>
            <a:r>
              <a:rPr lang="en-US" sz="800" spc="45" dirty="0" smtClean="0">
                <a:latin typeface="Times New Roman"/>
                <a:cs typeface="Times New Roman"/>
              </a:rPr>
              <a:t>non assignment</a:t>
            </a:r>
            <a:r>
              <a:rPr sz="800" spc="90" dirty="0" smtClean="0">
                <a:latin typeface="Times New Roman"/>
                <a:cs typeface="Times New Roman"/>
              </a:rPr>
              <a:t> </a:t>
            </a:r>
            <a:r>
              <a:rPr sz="800" spc="10" dirty="0" smtClean="0">
                <a:latin typeface="Times New Roman"/>
                <a:cs typeface="Times New Roman"/>
              </a:rPr>
              <a:t>e</a:t>
            </a:r>
            <a:r>
              <a:rPr sz="800" spc="30" dirty="0" smtClean="0">
                <a:latin typeface="Times New Roman"/>
                <a:cs typeface="Times New Roman"/>
              </a:rPr>
              <a:t>qu</a:t>
            </a:r>
            <a:r>
              <a:rPr sz="800" spc="45" dirty="0" smtClean="0">
                <a:latin typeface="Times New Roman"/>
                <a:cs typeface="Times New Roman"/>
              </a:rPr>
              <a:t>a</a:t>
            </a:r>
            <a:r>
              <a:rPr sz="800" spc="75" dirty="0" smtClean="0">
                <a:latin typeface="Times New Roman"/>
                <a:cs typeface="Times New Roman"/>
              </a:rPr>
              <a:t>t</a:t>
            </a:r>
            <a:r>
              <a:rPr sz="800" spc="-25" dirty="0" smtClean="0">
                <a:latin typeface="Times New Roman"/>
                <a:cs typeface="Times New Roman"/>
              </a:rPr>
              <a:t>i</a:t>
            </a:r>
            <a:r>
              <a:rPr sz="800" spc="15" dirty="0" smtClean="0">
                <a:latin typeface="Times New Roman"/>
                <a:cs typeface="Times New Roman"/>
              </a:rPr>
              <a:t>o</a:t>
            </a:r>
            <a:r>
              <a:rPr sz="800" spc="30" dirty="0" smtClean="0">
                <a:latin typeface="Times New Roman"/>
                <a:cs typeface="Times New Roman"/>
              </a:rPr>
              <a:t>n</a:t>
            </a:r>
            <a:r>
              <a:rPr sz="800" spc="5" dirty="0" smtClean="0">
                <a:latin typeface="Times New Roman"/>
                <a:cs typeface="Times New Roman"/>
              </a:rPr>
              <a:t>s</a:t>
            </a:r>
            <a:r>
              <a:rPr lang="en-US" sz="800" spc="5" dirty="0" smtClean="0">
                <a:latin typeface="Times New Roman"/>
                <a:cs typeface="Times New Roman"/>
              </a:rPr>
              <a:t> </a:t>
            </a:r>
            <a:r>
              <a:rPr lang="ja-JP" altLang="en-US" sz="800" spc="5" dirty="0" smtClean="0">
                <a:latin typeface="Times New Roman"/>
                <a:cs typeface="Times New Roman"/>
              </a:rPr>
              <a:t>に対し</a:t>
            </a:r>
            <a:r>
              <a:rPr sz="800" spc="30" dirty="0" smtClean="0">
                <a:latin typeface="Times New Roman"/>
                <a:cs typeface="Times New Roman"/>
              </a:rPr>
              <a:t>, </a:t>
            </a:r>
            <a:r>
              <a:rPr sz="800" spc="-85" dirty="0" smtClean="0">
                <a:latin typeface="Times New Roman"/>
                <a:cs typeface="Times New Roman"/>
              </a:rPr>
              <a:t> </a:t>
            </a:r>
            <a:r>
              <a:rPr lang="ja-JP" altLang="en-US" sz="800" spc="-25" dirty="0" smtClean="0">
                <a:latin typeface="Times New Roman"/>
                <a:cs typeface="Times New Roman"/>
              </a:rPr>
              <a:t>もしある方程式がただ</a:t>
            </a:r>
            <a:r>
              <a:rPr lang="en-US" altLang="ja-JP" sz="800" spc="-25" dirty="0" smtClean="0">
                <a:latin typeface="Times New Roman"/>
                <a:cs typeface="Times New Roman"/>
              </a:rPr>
              <a:t>1</a:t>
            </a:r>
            <a:r>
              <a:rPr lang="ja-JP" altLang="en-US" sz="800" spc="-25" dirty="0" err="1" smtClean="0">
                <a:latin typeface="Times New Roman"/>
                <a:cs typeface="Times New Roman"/>
              </a:rPr>
              <a:t>つの</a:t>
            </a:r>
            <a:r>
              <a:rPr lang="ja-JP" altLang="en-US" sz="800" spc="-25" dirty="0" smtClean="0">
                <a:latin typeface="Times New Roman"/>
                <a:cs typeface="Times New Roman"/>
              </a:rPr>
              <a:t>黒線でつながれていたら</a:t>
            </a:r>
            <a:r>
              <a:rPr sz="800" spc="30" dirty="0" smtClean="0">
                <a:latin typeface="Times New Roman"/>
                <a:cs typeface="Times New Roman"/>
              </a:rPr>
              <a:t>, </a:t>
            </a:r>
            <a:r>
              <a:rPr lang="ja-JP" altLang="en-US" sz="800" spc="10" dirty="0" smtClean="0">
                <a:latin typeface="Times New Roman"/>
                <a:cs typeface="Times New Roman"/>
              </a:rPr>
              <a:t>その線を赤でぬる。つながった先の未知数を見て、</a:t>
            </a:r>
            <a:r>
              <a:rPr sz="800" spc="90" dirty="0" smtClean="0">
                <a:latin typeface="Times New Roman"/>
                <a:cs typeface="Times New Roman"/>
              </a:rPr>
              <a:t> </a:t>
            </a:r>
            <a:r>
              <a:rPr lang="ja-JP" altLang="en-US" sz="800" spc="90" dirty="0" smtClean="0">
                <a:latin typeface="Times New Roman"/>
                <a:cs typeface="Times New Roman"/>
              </a:rPr>
              <a:t>その未知数につながっている残る全ての黒線を青でぬる。</a:t>
            </a:r>
            <a:r>
              <a:rPr sz="800" spc="30" dirty="0" smtClean="0">
                <a:latin typeface="Times New Roman"/>
                <a:cs typeface="Times New Roman"/>
              </a:rPr>
              <a:t> </a:t>
            </a:r>
            <a:r>
              <a:rPr sz="800" spc="-15" dirty="0" smtClean="0">
                <a:latin typeface="Times New Roman"/>
                <a:cs typeface="Times New Roman"/>
              </a:rPr>
              <a:t> </a:t>
            </a:r>
            <a:r>
              <a:rPr sz="800" spc="15" dirty="0" smtClean="0">
                <a:solidFill>
                  <a:srgbClr val="0000FF"/>
                </a:solidFill>
                <a:latin typeface="Times New Roman"/>
                <a:cs typeface="Times New Roman"/>
              </a:rPr>
              <a:t>1</a:t>
            </a:r>
            <a:r>
              <a:rPr lang="en-US" sz="800" spc="30" dirty="0" smtClean="0">
                <a:solidFill>
                  <a:srgbClr val="0000FF"/>
                </a:solidFill>
                <a:latin typeface="Times New Roman"/>
                <a:cs typeface="Times New Roman"/>
              </a:rPr>
              <a:t> </a:t>
            </a:r>
            <a:r>
              <a:rPr lang="ja-JP" altLang="en-US" sz="800" spc="30" dirty="0" smtClean="0">
                <a:latin typeface="Times New Roman"/>
                <a:cs typeface="Times New Roman"/>
              </a:rPr>
              <a:t>から順番に（小さい順に）方程式に番号をつけていく。</a:t>
            </a:r>
            <a:endParaRPr sz="800" dirty="0">
              <a:latin typeface="Times New Roman"/>
              <a:cs typeface="Times New Roman"/>
            </a:endParaRPr>
          </a:p>
          <a:p>
            <a:pPr>
              <a:lnSpc>
                <a:spcPts val="1100"/>
              </a:lnSpc>
              <a:spcBef>
                <a:spcPts val="25"/>
              </a:spcBef>
              <a:buClr>
                <a:srgbClr val="3232B2"/>
              </a:buClr>
              <a:buFont typeface="Times New Roman"/>
              <a:buAutoNum type="arabicPeriod"/>
            </a:pPr>
            <a:endParaRPr sz="1100" dirty="0"/>
          </a:p>
          <a:p>
            <a:pPr marL="540758" marR="12694" indent="-152325">
              <a:lnSpc>
                <a:spcPts val="950"/>
              </a:lnSpc>
              <a:buClr>
                <a:srgbClr val="3232B2"/>
              </a:buClr>
              <a:buFont typeface="Times New Roman"/>
              <a:buAutoNum type="arabicPeriod"/>
              <a:tabLst>
                <a:tab pos="540758" algn="l"/>
              </a:tabLst>
            </a:pPr>
            <a:r>
              <a:rPr lang="ja-JP" altLang="en-US" sz="800" spc="30" dirty="0" smtClean="0">
                <a:latin typeface="Times New Roman"/>
                <a:cs typeface="Times New Roman"/>
              </a:rPr>
              <a:t>全ての未知数に対し、</a:t>
            </a:r>
            <a:r>
              <a:rPr lang="ja-JP" altLang="en-US" sz="800" spc="-25" dirty="0" smtClean="0">
                <a:latin typeface="Times New Roman"/>
                <a:cs typeface="Times New Roman"/>
              </a:rPr>
              <a:t>もしある未知数がただ</a:t>
            </a:r>
            <a:r>
              <a:rPr lang="en-US" altLang="ja-JP" sz="800" spc="-25" dirty="0" smtClean="0">
                <a:latin typeface="Times New Roman"/>
                <a:cs typeface="Times New Roman"/>
              </a:rPr>
              <a:t>1</a:t>
            </a:r>
            <a:r>
              <a:rPr lang="ja-JP" altLang="en-US" sz="800" spc="-25" dirty="0" err="1" smtClean="0">
                <a:latin typeface="Times New Roman"/>
                <a:cs typeface="Times New Roman"/>
              </a:rPr>
              <a:t>つの</a:t>
            </a:r>
            <a:r>
              <a:rPr lang="ja-JP" altLang="en-US" sz="800" spc="-25" dirty="0" smtClean="0">
                <a:latin typeface="Times New Roman"/>
                <a:cs typeface="Times New Roman"/>
              </a:rPr>
              <a:t>黒線でつながれていたら</a:t>
            </a:r>
            <a:r>
              <a:rPr lang="en-US" altLang="ja-JP" sz="800" spc="30" dirty="0" smtClean="0">
                <a:latin typeface="Times New Roman"/>
                <a:cs typeface="Times New Roman"/>
              </a:rPr>
              <a:t>, </a:t>
            </a:r>
            <a:r>
              <a:rPr lang="ja-JP" altLang="en-US" sz="800" spc="10" dirty="0" smtClean="0">
                <a:latin typeface="Times New Roman"/>
                <a:cs typeface="Times New Roman"/>
              </a:rPr>
              <a:t>その線を赤でぬる。つながった先の方程式を見て、</a:t>
            </a:r>
            <a:r>
              <a:rPr lang="ja-JP" altLang="en-US" sz="800" spc="90" dirty="0" smtClean="0">
                <a:latin typeface="Times New Roman"/>
                <a:cs typeface="Times New Roman"/>
              </a:rPr>
              <a:t> その方程式につながっている残る全ての黒線を青でぬる。今度は</a:t>
            </a:r>
            <a:r>
              <a:rPr lang="ja-JP" altLang="en-US" sz="800" spc="30" dirty="0" smtClean="0">
                <a:latin typeface="Times New Roman"/>
                <a:cs typeface="Times New Roman"/>
              </a:rPr>
              <a:t> </a:t>
            </a:r>
            <a:r>
              <a:rPr lang="ja-JP" altLang="en-US" sz="800" spc="-15" dirty="0" smtClean="0">
                <a:latin typeface="Times New Roman"/>
                <a:cs typeface="Times New Roman"/>
              </a:rPr>
              <a:t> </a:t>
            </a:r>
            <a:r>
              <a:rPr lang="en-US" altLang="ja-JP" sz="800" spc="15" dirty="0" smtClean="0">
                <a:solidFill>
                  <a:srgbClr val="0000FF"/>
                </a:solidFill>
                <a:latin typeface="Times New Roman"/>
                <a:cs typeface="Times New Roman"/>
              </a:rPr>
              <a:t>n</a:t>
            </a:r>
            <a:r>
              <a:rPr lang="en-US" altLang="ja-JP" sz="800" spc="30" dirty="0" smtClean="0">
                <a:solidFill>
                  <a:srgbClr val="0000FF"/>
                </a:solidFill>
                <a:latin typeface="Times New Roman"/>
                <a:cs typeface="Times New Roman"/>
              </a:rPr>
              <a:t> </a:t>
            </a:r>
            <a:r>
              <a:rPr lang="ja-JP" altLang="en-US" sz="800" spc="30" dirty="0" smtClean="0">
                <a:latin typeface="Times New Roman"/>
                <a:cs typeface="Times New Roman"/>
              </a:rPr>
              <a:t>から順番に </a:t>
            </a:r>
            <a:r>
              <a:rPr lang="en-US" altLang="ja-JP" sz="800" spc="30" dirty="0" smtClean="0">
                <a:latin typeface="Times New Roman"/>
                <a:cs typeface="Times New Roman"/>
              </a:rPr>
              <a:t>n-1, n-2, … </a:t>
            </a:r>
            <a:r>
              <a:rPr lang="ja-JP" altLang="en-US" sz="800" spc="30" dirty="0" smtClean="0">
                <a:latin typeface="Times New Roman"/>
                <a:cs typeface="Times New Roman"/>
              </a:rPr>
              <a:t>と小さい順に方程式に番号をつけていく。</a:t>
            </a:r>
            <a:endParaRPr sz="800" dirty="0">
              <a:latin typeface="Times New Roman"/>
              <a:cs typeface="Times New Roman"/>
            </a:endParaRPr>
          </a:p>
          <a:p>
            <a:pPr>
              <a:lnSpc>
                <a:spcPts val="700"/>
              </a:lnSpc>
              <a:spcBef>
                <a:spcPts val="25"/>
              </a:spcBef>
            </a:pPr>
            <a:endParaRPr sz="700" dirty="0"/>
          </a:p>
          <a:p>
            <a:pPr>
              <a:lnSpc>
                <a:spcPts val="1000"/>
              </a:lnSpc>
            </a:pPr>
            <a:endParaRPr sz="1000" dirty="0"/>
          </a:p>
          <a:p>
            <a:pPr marL="264032" marR="270378">
              <a:lnSpc>
                <a:spcPts val="950"/>
              </a:lnSpc>
            </a:pPr>
            <a:r>
              <a:rPr lang="ja-JP" altLang="en-US" sz="800" spc="80" dirty="0" smtClean="0">
                <a:latin typeface="Times New Roman"/>
                <a:cs typeface="Times New Roman"/>
              </a:rPr>
              <a:t>この</a:t>
            </a:r>
            <a:r>
              <a:rPr lang="en-US" altLang="ja-JP" sz="800" spc="80" dirty="0" smtClean="0">
                <a:latin typeface="Times New Roman"/>
                <a:cs typeface="Times New Roman"/>
              </a:rPr>
              <a:t>2</a:t>
            </a:r>
            <a:r>
              <a:rPr lang="ja-JP" altLang="en-US" sz="800" spc="80" dirty="0" err="1" smtClean="0">
                <a:latin typeface="Times New Roman"/>
                <a:cs typeface="Times New Roman"/>
              </a:rPr>
              <a:t>つを</a:t>
            </a:r>
            <a:r>
              <a:rPr lang="ja-JP" altLang="en-US" sz="800" spc="80" dirty="0" smtClean="0">
                <a:latin typeface="Times New Roman"/>
                <a:cs typeface="Times New Roman"/>
              </a:rPr>
              <a:t>繰り返し行い、全ての線が赤か青でぬり分けられたら終了する。</a:t>
            </a:r>
            <a:r>
              <a:rPr sz="800" spc="30" dirty="0" smtClean="0">
                <a:latin typeface="Times New Roman"/>
                <a:cs typeface="Times New Roman"/>
              </a:rPr>
              <a:t>.</a:t>
            </a:r>
            <a:endParaRPr sz="800" dirty="0">
              <a:latin typeface="Times New Roman"/>
              <a:cs typeface="Times New Roman"/>
            </a:endParaRPr>
          </a:p>
        </p:txBody>
      </p:sp>
    </p:spTree>
  </p:cSld>
  <p:clrMapOvr>
    <a:masterClrMapping/>
  </p:clrMapOvr>
  <p:transition>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5506" y="3"/>
            <a:ext cx="3994086" cy="710565"/>
          </a:xfrm>
          <a:prstGeom prst="rect">
            <a:avLst/>
          </a:prstGeom>
        </p:spPr>
        <p:txBody>
          <a:bodyPr vert="horz" wrap="square" lIns="0" tIns="0" rIns="0" bIns="0" rtlCol="0">
            <a:noAutofit/>
          </a:bodyPr>
          <a:lstStyle/>
          <a:p>
            <a:pPr>
              <a:lnSpc>
                <a:spcPts val="750"/>
              </a:lnSpc>
              <a:spcBef>
                <a:spcPts val="33"/>
              </a:spcBef>
            </a:pPr>
            <a:endParaRPr lang="en-US" sz="800" dirty="0" smtClean="0"/>
          </a:p>
          <a:p>
            <a:pPr>
              <a:lnSpc>
                <a:spcPts val="750"/>
              </a:lnSpc>
              <a:spcBef>
                <a:spcPts val="33"/>
              </a:spcBef>
            </a:pPr>
            <a:endParaRPr lang="en-US" sz="1400" dirty="0">
              <a:latin typeface="Times New Roman"/>
              <a:cs typeface="Times New Roman"/>
            </a:endParaRPr>
          </a:p>
          <a:p>
            <a:pPr>
              <a:lnSpc>
                <a:spcPts val="750"/>
              </a:lnSpc>
              <a:spcBef>
                <a:spcPts val="33"/>
              </a:spcBef>
            </a:pPr>
            <a:endParaRPr lang="en-US" sz="1400" dirty="0" smtClean="0">
              <a:latin typeface="Times New Roman"/>
              <a:cs typeface="Times New Roman"/>
            </a:endParaRPr>
          </a:p>
          <a:p>
            <a:pPr>
              <a:lnSpc>
                <a:spcPts val="750"/>
              </a:lnSpc>
              <a:spcBef>
                <a:spcPts val="33"/>
              </a:spcBef>
            </a:pPr>
            <a:r>
              <a:rPr lang="ja-JP" altLang="en-US" sz="1400" spc="-30" dirty="0" smtClean="0">
                <a:latin typeface="Times New Roman"/>
                <a:cs typeface="Times New Roman"/>
              </a:rPr>
              <a:t>グラフを使った解法 </a:t>
            </a:r>
            <a:r>
              <a:rPr lang="en-US" sz="1400" dirty="0" smtClean="0">
                <a:latin typeface="Times New Roman"/>
                <a:cs typeface="Times New Roman"/>
              </a:rPr>
              <a:t>(assignation) III</a:t>
            </a:r>
            <a:endParaRPr lang="en-US" sz="1400" dirty="0">
              <a:latin typeface="Times New Roman"/>
              <a:cs typeface="Times New Roman"/>
            </a:endParaRPr>
          </a:p>
        </p:txBody>
      </p:sp>
      <p:sp>
        <p:nvSpPr>
          <p:cNvPr id="3" name="object 3"/>
          <p:cNvSpPr txBox="1"/>
          <p:nvPr/>
        </p:nvSpPr>
        <p:spPr>
          <a:xfrm>
            <a:off x="625855" y="908432"/>
            <a:ext cx="774700" cy="1611630"/>
          </a:xfrm>
          <a:prstGeom prst="rect">
            <a:avLst/>
          </a:prstGeom>
        </p:spPr>
        <p:txBody>
          <a:bodyPr vert="horz" wrap="square" lIns="0" tIns="0" rIns="0" bIns="0" rtlCol="0">
            <a:noAutofit/>
          </a:bodyPr>
          <a:lstStyle/>
          <a:p>
            <a:pPr marL="32369" marR="234836">
              <a:lnSpc>
                <a:spcPct val="130000"/>
              </a:lnSpc>
            </a:pPr>
            <a:r>
              <a:rPr sz="800" spc="30" dirty="0">
                <a:solidFill>
                  <a:srgbClr val="FF0000"/>
                </a:solidFill>
                <a:latin typeface="Times New Roman"/>
                <a:cs typeface="Times New Roman"/>
              </a:rPr>
              <a:t>u</a:t>
            </a:r>
            <a:r>
              <a:rPr sz="900" spc="22" baseline="-9259" dirty="0">
                <a:solidFill>
                  <a:srgbClr val="FF0000"/>
                </a:solidFill>
                <a:latin typeface="Times New Roman"/>
                <a:cs typeface="Times New Roman"/>
              </a:rPr>
              <a:t>0 </a:t>
            </a:r>
            <a:r>
              <a:rPr sz="900" spc="-15" baseline="-9259" dirty="0">
                <a:solidFill>
                  <a:srgbClr val="FF0000"/>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15" dirty="0">
                <a:solidFill>
                  <a:srgbClr val="0000FF"/>
                </a:solidFill>
                <a:latin typeface="Times New Roman"/>
                <a:cs typeface="Times New Roman"/>
              </a:rPr>
              <a:t>f</a:t>
            </a:r>
            <a:r>
              <a:rPr sz="800" spc="-30" dirty="0">
                <a:solidFill>
                  <a:srgbClr val="0000FF"/>
                </a:solidFill>
                <a:latin typeface="Times New Roman"/>
                <a:cs typeface="Times New Roman"/>
              </a:rPr>
              <a:t> </a:t>
            </a:r>
            <a:r>
              <a:rPr sz="800" spc="50" dirty="0">
                <a:solidFill>
                  <a:srgbClr val="0000FF"/>
                </a:solidFill>
                <a:latin typeface="Times New Roman"/>
                <a:cs typeface="Times New Roman"/>
              </a:rPr>
              <a:t>(</a:t>
            </a:r>
            <a:r>
              <a:rPr sz="800" spc="130" dirty="0">
                <a:solidFill>
                  <a:srgbClr val="0000FF"/>
                </a:solidFill>
                <a:latin typeface="Times New Roman"/>
                <a:cs typeface="Times New Roman"/>
              </a:rPr>
              <a:t>t</a:t>
            </a:r>
            <a:r>
              <a:rPr sz="800" spc="60" dirty="0">
                <a:solidFill>
                  <a:srgbClr val="0000FF"/>
                </a:solidFill>
                <a:latin typeface="Times New Roman"/>
                <a:cs typeface="Times New Roman"/>
              </a:rPr>
              <a:t>)</a:t>
            </a:r>
            <a:r>
              <a:rPr sz="800" spc="45" dirty="0">
                <a:solidFill>
                  <a:srgbClr val="0000FF"/>
                </a:solidFill>
                <a:latin typeface="Times New Roman"/>
                <a:cs typeface="Times New Roman"/>
              </a:rPr>
              <a:t> </a:t>
            </a:r>
            <a:r>
              <a:rPr sz="800" spc="30" dirty="0">
                <a:latin typeface="Times New Roman"/>
                <a:cs typeface="Times New Roman"/>
              </a:rPr>
              <a:t>u</a:t>
            </a:r>
            <a:r>
              <a:rPr sz="900" spc="22" baseline="-9259" dirty="0">
                <a:latin typeface="Times New Roman"/>
                <a:cs typeface="Times New Roman"/>
              </a:rPr>
              <a:t>1 </a:t>
            </a:r>
            <a:r>
              <a:rPr sz="900" spc="-15" baseline="-9259" dirty="0">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10" dirty="0">
                <a:latin typeface="Times New Roman"/>
                <a:cs typeface="Times New Roman"/>
              </a:rPr>
              <a:t>R</a:t>
            </a:r>
            <a:r>
              <a:rPr sz="900" spc="22" baseline="-9259" dirty="0">
                <a:latin typeface="Times New Roman"/>
                <a:cs typeface="Times New Roman"/>
              </a:rPr>
              <a:t>1 </a:t>
            </a:r>
            <a:r>
              <a:rPr sz="900" spc="-104" baseline="-9259" dirty="0">
                <a:latin typeface="Times New Roman"/>
                <a:cs typeface="Times New Roman"/>
              </a:rPr>
              <a:t> </a:t>
            </a:r>
            <a:r>
              <a:rPr sz="800" spc="-70" dirty="0">
                <a:latin typeface="Gulim"/>
                <a:cs typeface="Gulim"/>
              </a:rPr>
              <a:t>·</a:t>
            </a:r>
            <a:r>
              <a:rPr sz="800" spc="-85" dirty="0">
                <a:latin typeface="Gulim"/>
                <a:cs typeface="Gulim"/>
              </a:rPr>
              <a:t> </a:t>
            </a:r>
            <a:r>
              <a:rPr sz="800" spc="-25" dirty="0">
                <a:latin typeface="Times New Roman"/>
                <a:cs typeface="Times New Roman"/>
              </a:rPr>
              <a:t>i</a:t>
            </a:r>
            <a:r>
              <a:rPr sz="900" spc="22" baseline="-9259" dirty="0">
                <a:latin typeface="Times New Roman"/>
                <a:cs typeface="Times New Roman"/>
              </a:rPr>
              <a:t>1</a:t>
            </a:r>
            <a:r>
              <a:rPr sz="900" spc="7" baseline="-9259" dirty="0">
                <a:latin typeface="Times New Roman"/>
                <a:cs typeface="Times New Roman"/>
              </a:rPr>
              <a:t> </a:t>
            </a:r>
            <a:r>
              <a:rPr sz="800" spc="30" dirty="0">
                <a:latin typeface="Times New Roman"/>
                <a:cs typeface="Times New Roman"/>
              </a:rPr>
              <a:t>u</a:t>
            </a:r>
            <a:r>
              <a:rPr sz="900" spc="22" baseline="-9259" dirty="0">
                <a:latin typeface="Times New Roman"/>
                <a:cs typeface="Times New Roman"/>
              </a:rPr>
              <a:t>2 </a:t>
            </a:r>
            <a:r>
              <a:rPr sz="900" spc="-15" baseline="-9259" dirty="0">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10" dirty="0">
                <a:latin typeface="Times New Roman"/>
                <a:cs typeface="Times New Roman"/>
              </a:rPr>
              <a:t>R</a:t>
            </a:r>
            <a:r>
              <a:rPr sz="900" spc="22" baseline="-9259" dirty="0">
                <a:latin typeface="Times New Roman"/>
                <a:cs typeface="Times New Roman"/>
              </a:rPr>
              <a:t>2 </a:t>
            </a:r>
            <a:r>
              <a:rPr sz="900" spc="-104" baseline="-9259" dirty="0">
                <a:latin typeface="Times New Roman"/>
                <a:cs typeface="Times New Roman"/>
              </a:rPr>
              <a:t> </a:t>
            </a:r>
            <a:r>
              <a:rPr sz="800" spc="-70" dirty="0">
                <a:latin typeface="Gulim"/>
                <a:cs typeface="Gulim"/>
              </a:rPr>
              <a:t>·</a:t>
            </a:r>
            <a:r>
              <a:rPr sz="800" spc="-85" dirty="0">
                <a:latin typeface="Gulim"/>
                <a:cs typeface="Gulim"/>
              </a:rPr>
              <a:t> </a:t>
            </a:r>
            <a:r>
              <a:rPr sz="800" spc="-25" dirty="0">
                <a:latin typeface="Times New Roman"/>
                <a:cs typeface="Times New Roman"/>
              </a:rPr>
              <a:t>i</a:t>
            </a:r>
            <a:r>
              <a:rPr sz="900" spc="22" baseline="-9259" dirty="0">
                <a:latin typeface="Times New Roman"/>
                <a:cs typeface="Times New Roman"/>
              </a:rPr>
              <a:t>2</a:t>
            </a:r>
            <a:endParaRPr sz="900" baseline="-9259" dirty="0">
              <a:latin typeface="Times New Roman"/>
              <a:cs typeface="Times New Roman"/>
            </a:endParaRPr>
          </a:p>
          <a:p>
            <a:pPr marL="32369" marR="12694" indent="-3175">
              <a:lnSpc>
                <a:spcPts val="1250"/>
              </a:lnSpc>
              <a:spcBef>
                <a:spcPts val="75"/>
              </a:spcBef>
            </a:pPr>
            <a:r>
              <a:rPr sz="800" spc="30" dirty="0">
                <a:latin typeface="Times New Roman"/>
                <a:cs typeface="Times New Roman"/>
              </a:rPr>
              <a:t>u</a:t>
            </a:r>
            <a:r>
              <a:rPr sz="900" spc="-37" baseline="-13888" dirty="0">
                <a:latin typeface="Times New Roman"/>
                <a:cs typeface="Times New Roman"/>
              </a:rPr>
              <a:t>L </a:t>
            </a:r>
            <a:r>
              <a:rPr sz="900" spc="-15" baseline="-13888" dirty="0">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30" dirty="0">
                <a:latin typeface="Times New Roman"/>
                <a:cs typeface="Times New Roman"/>
              </a:rPr>
              <a:t>L</a:t>
            </a:r>
            <a:r>
              <a:rPr sz="800" spc="-15" dirty="0">
                <a:latin typeface="Times New Roman"/>
                <a:cs typeface="Times New Roman"/>
              </a:rPr>
              <a:t> </a:t>
            </a:r>
            <a:r>
              <a:rPr sz="800" spc="-70" dirty="0">
                <a:latin typeface="Gulim"/>
                <a:cs typeface="Gulim"/>
              </a:rPr>
              <a:t>·</a:t>
            </a:r>
            <a:r>
              <a:rPr sz="800" spc="-85" dirty="0">
                <a:latin typeface="Gulim"/>
                <a:cs typeface="Gulim"/>
              </a:rPr>
              <a:t> </a:t>
            </a:r>
            <a:r>
              <a:rPr sz="800" spc="30" dirty="0">
                <a:latin typeface="Times New Roman"/>
                <a:cs typeface="Times New Roman"/>
              </a:rPr>
              <a:t>d</a:t>
            </a:r>
            <a:r>
              <a:rPr sz="800" spc="-25" dirty="0">
                <a:latin typeface="Times New Roman"/>
                <a:cs typeface="Times New Roman"/>
              </a:rPr>
              <a:t>i</a:t>
            </a:r>
            <a:r>
              <a:rPr sz="900" spc="37" baseline="-13888" dirty="0">
                <a:latin typeface="Times New Roman"/>
                <a:cs typeface="Times New Roman"/>
              </a:rPr>
              <a:t>L</a:t>
            </a:r>
            <a:r>
              <a:rPr sz="800" spc="195" dirty="0">
                <a:latin typeface="Arial"/>
                <a:cs typeface="Arial"/>
              </a:rPr>
              <a:t>/</a:t>
            </a:r>
            <a:r>
              <a:rPr sz="800" spc="30" dirty="0">
                <a:latin typeface="Times New Roman"/>
                <a:cs typeface="Times New Roman"/>
              </a:rPr>
              <a:t>d</a:t>
            </a:r>
            <a:r>
              <a:rPr sz="800" spc="80" dirty="0">
                <a:latin typeface="Times New Roman"/>
                <a:cs typeface="Times New Roman"/>
              </a:rPr>
              <a:t>t</a:t>
            </a:r>
            <a:r>
              <a:rPr sz="800" spc="70" dirty="0">
                <a:latin typeface="Times New Roman"/>
                <a:cs typeface="Times New Roman"/>
              </a:rPr>
              <a:t> </a:t>
            </a:r>
            <a:r>
              <a:rPr sz="800" spc="-25" dirty="0">
                <a:latin typeface="Times New Roman"/>
                <a:cs typeface="Times New Roman"/>
              </a:rPr>
              <a:t>i</a:t>
            </a:r>
            <a:r>
              <a:rPr sz="900" baseline="-13888" dirty="0">
                <a:latin typeface="Times New Roman"/>
                <a:cs typeface="Times New Roman"/>
              </a:rPr>
              <a:t>C </a:t>
            </a:r>
            <a:r>
              <a:rPr sz="900" spc="75" baseline="-13888" dirty="0">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5" dirty="0">
                <a:latin typeface="Times New Roman"/>
                <a:cs typeface="Times New Roman"/>
              </a:rPr>
              <a:t>C</a:t>
            </a:r>
            <a:r>
              <a:rPr sz="800" spc="75" dirty="0">
                <a:latin typeface="Times New Roman"/>
                <a:cs typeface="Times New Roman"/>
              </a:rPr>
              <a:t> </a:t>
            </a:r>
            <a:r>
              <a:rPr sz="800" spc="-70" dirty="0">
                <a:latin typeface="Gulim"/>
                <a:cs typeface="Gulim"/>
              </a:rPr>
              <a:t>· </a:t>
            </a:r>
            <a:r>
              <a:rPr sz="800" spc="30" dirty="0">
                <a:latin typeface="Times New Roman"/>
                <a:cs typeface="Times New Roman"/>
              </a:rPr>
              <a:t>du</a:t>
            </a:r>
            <a:r>
              <a:rPr sz="900" baseline="-13888" dirty="0">
                <a:latin typeface="Times New Roman"/>
                <a:cs typeface="Times New Roman"/>
              </a:rPr>
              <a:t>C</a:t>
            </a:r>
            <a:r>
              <a:rPr sz="900" spc="-44" baseline="-13888" dirty="0">
                <a:latin typeface="Times New Roman"/>
                <a:cs typeface="Times New Roman"/>
              </a:rPr>
              <a:t> </a:t>
            </a:r>
            <a:r>
              <a:rPr sz="800" spc="195" dirty="0">
                <a:latin typeface="Arial"/>
                <a:cs typeface="Arial"/>
              </a:rPr>
              <a:t>/</a:t>
            </a:r>
            <a:r>
              <a:rPr sz="800" spc="30" dirty="0">
                <a:latin typeface="Times New Roman"/>
                <a:cs typeface="Times New Roman"/>
              </a:rPr>
              <a:t>d</a:t>
            </a:r>
            <a:r>
              <a:rPr sz="800" spc="80" dirty="0">
                <a:latin typeface="Times New Roman"/>
                <a:cs typeface="Times New Roman"/>
              </a:rPr>
              <a:t>t</a:t>
            </a:r>
            <a:r>
              <a:rPr sz="800" spc="70" dirty="0">
                <a:latin typeface="Times New Roman"/>
                <a:cs typeface="Times New Roman"/>
              </a:rPr>
              <a:t> </a:t>
            </a:r>
            <a:r>
              <a:rPr sz="800" spc="30" dirty="0">
                <a:solidFill>
                  <a:srgbClr val="0000FF"/>
                </a:solidFill>
                <a:latin typeface="Times New Roman"/>
                <a:cs typeface="Times New Roman"/>
              </a:rPr>
              <a:t>u</a:t>
            </a:r>
            <a:r>
              <a:rPr sz="900" spc="22" baseline="-9259" dirty="0">
                <a:solidFill>
                  <a:srgbClr val="0000FF"/>
                </a:solidFill>
                <a:latin typeface="Times New Roman"/>
                <a:cs typeface="Times New Roman"/>
              </a:rPr>
              <a:t>0 </a:t>
            </a:r>
            <a:r>
              <a:rPr sz="900" spc="-15" baseline="-9259"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30" dirty="0">
                <a:latin typeface="Times New Roman"/>
                <a:cs typeface="Times New Roman"/>
              </a:rPr>
              <a:t>u</a:t>
            </a:r>
            <a:r>
              <a:rPr sz="900" spc="22" baseline="-9259" dirty="0">
                <a:latin typeface="Times New Roman"/>
                <a:cs typeface="Times New Roman"/>
              </a:rPr>
              <a:t>1 </a:t>
            </a:r>
            <a:r>
              <a:rPr sz="900" spc="-104" baseline="-9259" dirty="0">
                <a:latin typeface="Times New Roman"/>
                <a:cs typeface="Times New Roman"/>
              </a:rPr>
              <a:t> </a:t>
            </a:r>
            <a:r>
              <a:rPr sz="800" spc="200" dirty="0">
                <a:latin typeface="Times New Roman"/>
                <a:cs typeface="Times New Roman"/>
              </a:rPr>
              <a:t>+</a:t>
            </a:r>
            <a:r>
              <a:rPr sz="800" spc="-10" dirty="0">
                <a:latin typeface="Times New Roman"/>
                <a:cs typeface="Times New Roman"/>
              </a:rPr>
              <a:t> </a:t>
            </a:r>
            <a:r>
              <a:rPr sz="800" spc="30" dirty="0">
                <a:solidFill>
                  <a:srgbClr val="0000FF"/>
                </a:solidFill>
                <a:latin typeface="Times New Roman"/>
                <a:cs typeface="Times New Roman"/>
              </a:rPr>
              <a:t>u</a:t>
            </a:r>
            <a:r>
              <a:rPr sz="900" baseline="-13888" dirty="0">
                <a:solidFill>
                  <a:srgbClr val="0000FF"/>
                </a:solidFill>
                <a:latin typeface="Times New Roman"/>
                <a:cs typeface="Times New Roman"/>
              </a:rPr>
              <a:t>C</a:t>
            </a:r>
            <a:endParaRPr sz="900" baseline="-13888" dirty="0">
              <a:latin typeface="Times New Roman"/>
              <a:cs typeface="Times New Roman"/>
            </a:endParaRPr>
          </a:p>
          <a:p>
            <a:pPr marL="29194">
              <a:spcBef>
                <a:spcPts val="195"/>
              </a:spcBef>
            </a:pPr>
            <a:r>
              <a:rPr sz="800" spc="30" dirty="0">
                <a:latin typeface="Times New Roman"/>
                <a:cs typeface="Times New Roman"/>
              </a:rPr>
              <a:t>u</a:t>
            </a:r>
            <a:r>
              <a:rPr sz="900" spc="-37" baseline="-13888" dirty="0">
                <a:latin typeface="Times New Roman"/>
                <a:cs typeface="Times New Roman"/>
              </a:rPr>
              <a:t>L </a:t>
            </a:r>
            <a:r>
              <a:rPr sz="900" spc="-15" baseline="-13888" dirty="0">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30" dirty="0">
                <a:latin typeface="Times New Roman"/>
                <a:cs typeface="Times New Roman"/>
              </a:rPr>
              <a:t>u</a:t>
            </a:r>
            <a:r>
              <a:rPr sz="900" spc="22" baseline="-9259" dirty="0">
                <a:latin typeface="Times New Roman"/>
                <a:cs typeface="Times New Roman"/>
              </a:rPr>
              <a:t>1 </a:t>
            </a:r>
            <a:r>
              <a:rPr sz="900" spc="-104" baseline="-9259" dirty="0">
                <a:latin typeface="Times New Roman"/>
                <a:cs typeface="Times New Roman"/>
              </a:rPr>
              <a:t> </a:t>
            </a:r>
            <a:r>
              <a:rPr sz="800" spc="200" dirty="0">
                <a:latin typeface="Times New Roman"/>
                <a:cs typeface="Times New Roman"/>
              </a:rPr>
              <a:t>+</a:t>
            </a:r>
            <a:r>
              <a:rPr sz="800" spc="-10" dirty="0">
                <a:latin typeface="Times New Roman"/>
                <a:cs typeface="Times New Roman"/>
              </a:rPr>
              <a:t> </a:t>
            </a:r>
            <a:r>
              <a:rPr sz="800" spc="30" dirty="0">
                <a:latin typeface="Times New Roman"/>
                <a:cs typeface="Times New Roman"/>
              </a:rPr>
              <a:t>u</a:t>
            </a:r>
            <a:r>
              <a:rPr sz="900" spc="22" baseline="-9259" dirty="0">
                <a:latin typeface="Times New Roman"/>
                <a:cs typeface="Times New Roman"/>
              </a:rPr>
              <a:t>2</a:t>
            </a:r>
            <a:endParaRPr sz="900" baseline="-9259" dirty="0">
              <a:latin typeface="Times New Roman"/>
              <a:cs typeface="Times New Roman"/>
            </a:endParaRPr>
          </a:p>
          <a:p>
            <a:pPr marL="12694">
              <a:spcBef>
                <a:spcPts val="275"/>
              </a:spcBef>
            </a:pPr>
            <a:r>
              <a:rPr sz="800" spc="30" dirty="0">
                <a:solidFill>
                  <a:srgbClr val="0000FF"/>
                </a:solidFill>
                <a:latin typeface="Times New Roman"/>
                <a:cs typeface="Times New Roman"/>
              </a:rPr>
              <a:t>u</a:t>
            </a:r>
            <a:r>
              <a:rPr sz="900" baseline="-13888" dirty="0">
                <a:solidFill>
                  <a:srgbClr val="0000FF"/>
                </a:solidFill>
                <a:latin typeface="Times New Roman"/>
                <a:cs typeface="Times New Roman"/>
              </a:rPr>
              <a:t>C </a:t>
            </a:r>
            <a:r>
              <a:rPr sz="900" spc="89" baseline="-13888" dirty="0">
                <a:solidFill>
                  <a:srgbClr val="0000FF"/>
                </a:solidFill>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30" dirty="0">
                <a:latin typeface="Times New Roman"/>
                <a:cs typeface="Times New Roman"/>
              </a:rPr>
              <a:t>u</a:t>
            </a:r>
            <a:r>
              <a:rPr sz="900" spc="22" baseline="-9259" dirty="0">
                <a:latin typeface="Times New Roman"/>
                <a:cs typeface="Times New Roman"/>
              </a:rPr>
              <a:t>2</a:t>
            </a:r>
            <a:endParaRPr sz="900" baseline="-9259" dirty="0">
              <a:latin typeface="Times New Roman"/>
              <a:cs typeface="Times New Roman"/>
            </a:endParaRPr>
          </a:p>
          <a:p>
            <a:pPr marL="62835">
              <a:spcBef>
                <a:spcPts val="285"/>
              </a:spcBef>
            </a:pPr>
            <a:r>
              <a:rPr sz="800" spc="-25" dirty="0">
                <a:latin typeface="Times New Roman"/>
                <a:cs typeface="Times New Roman"/>
              </a:rPr>
              <a:t>i</a:t>
            </a:r>
            <a:r>
              <a:rPr sz="900" spc="22" baseline="-9259" dirty="0">
                <a:latin typeface="Times New Roman"/>
                <a:cs typeface="Times New Roman"/>
              </a:rPr>
              <a:t>0 </a:t>
            </a:r>
            <a:r>
              <a:rPr sz="900" spc="-30" baseline="-9259" dirty="0">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25" dirty="0">
                <a:latin typeface="Times New Roman"/>
                <a:cs typeface="Times New Roman"/>
              </a:rPr>
              <a:t>i</a:t>
            </a:r>
            <a:r>
              <a:rPr sz="900" spc="22" baseline="-9259" dirty="0">
                <a:latin typeface="Times New Roman"/>
                <a:cs typeface="Times New Roman"/>
              </a:rPr>
              <a:t>1 </a:t>
            </a:r>
            <a:r>
              <a:rPr sz="900" spc="-104" baseline="-9259" dirty="0">
                <a:latin typeface="Times New Roman"/>
                <a:cs typeface="Times New Roman"/>
              </a:rPr>
              <a:t> </a:t>
            </a:r>
            <a:r>
              <a:rPr sz="800" spc="200" dirty="0">
                <a:latin typeface="Times New Roman"/>
                <a:cs typeface="Times New Roman"/>
              </a:rPr>
              <a:t>+</a:t>
            </a:r>
            <a:r>
              <a:rPr sz="800" spc="-20" dirty="0">
                <a:latin typeface="Times New Roman"/>
                <a:cs typeface="Times New Roman"/>
              </a:rPr>
              <a:t> </a:t>
            </a:r>
            <a:r>
              <a:rPr sz="800" spc="-25" dirty="0">
                <a:solidFill>
                  <a:srgbClr val="0000FF"/>
                </a:solidFill>
                <a:latin typeface="Times New Roman"/>
                <a:cs typeface="Times New Roman"/>
              </a:rPr>
              <a:t>i</a:t>
            </a:r>
            <a:r>
              <a:rPr sz="900" spc="-37" baseline="-13888" dirty="0">
                <a:solidFill>
                  <a:srgbClr val="0000FF"/>
                </a:solidFill>
                <a:latin typeface="Times New Roman"/>
                <a:cs typeface="Times New Roman"/>
              </a:rPr>
              <a:t>L</a:t>
            </a:r>
            <a:endParaRPr sz="900" baseline="-13888" dirty="0">
              <a:latin typeface="Times New Roman"/>
              <a:cs typeface="Times New Roman"/>
            </a:endParaRPr>
          </a:p>
          <a:p>
            <a:pPr marL="62835">
              <a:spcBef>
                <a:spcPts val="285"/>
              </a:spcBef>
            </a:pPr>
            <a:r>
              <a:rPr sz="800" spc="-25" dirty="0">
                <a:latin typeface="Times New Roman"/>
                <a:cs typeface="Times New Roman"/>
              </a:rPr>
              <a:t>i</a:t>
            </a:r>
            <a:r>
              <a:rPr sz="900" spc="22" baseline="-9259" dirty="0">
                <a:latin typeface="Times New Roman"/>
                <a:cs typeface="Times New Roman"/>
              </a:rPr>
              <a:t>1 </a:t>
            </a:r>
            <a:r>
              <a:rPr sz="900" spc="-30" baseline="-9259" dirty="0">
                <a:latin typeface="Times New Roman"/>
                <a:cs typeface="Times New Roman"/>
              </a:rPr>
              <a:t> </a:t>
            </a:r>
            <a:r>
              <a:rPr sz="800" spc="200" dirty="0">
                <a:latin typeface="Times New Roman"/>
                <a:cs typeface="Times New Roman"/>
              </a:rPr>
              <a:t>=</a:t>
            </a:r>
            <a:r>
              <a:rPr sz="800" spc="40" dirty="0">
                <a:latin typeface="Times New Roman"/>
                <a:cs typeface="Times New Roman"/>
              </a:rPr>
              <a:t> </a:t>
            </a:r>
            <a:r>
              <a:rPr sz="800" spc="-25" dirty="0">
                <a:latin typeface="Times New Roman"/>
                <a:cs typeface="Times New Roman"/>
              </a:rPr>
              <a:t>i</a:t>
            </a:r>
            <a:r>
              <a:rPr sz="900" spc="22" baseline="-9259" dirty="0">
                <a:latin typeface="Times New Roman"/>
                <a:cs typeface="Times New Roman"/>
              </a:rPr>
              <a:t>2 </a:t>
            </a:r>
            <a:r>
              <a:rPr sz="900" spc="-104" baseline="-9259" dirty="0">
                <a:latin typeface="Times New Roman"/>
                <a:cs typeface="Times New Roman"/>
              </a:rPr>
              <a:t> </a:t>
            </a:r>
            <a:r>
              <a:rPr sz="800" spc="200" dirty="0">
                <a:latin typeface="Times New Roman"/>
                <a:cs typeface="Times New Roman"/>
              </a:rPr>
              <a:t>+</a:t>
            </a:r>
            <a:r>
              <a:rPr sz="800" spc="-20" dirty="0">
                <a:latin typeface="Times New Roman"/>
                <a:cs typeface="Times New Roman"/>
              </a:rPr>
              <a:t> </a:t>
            </a:r>
            <a:r>
              <a:rPr sz="800" spc="-25" dirty="0">
                <a:latin typeface="Times New Roman"/>
                <a:cs typeface="Times New Roman"/>
              </a:rPr>
              <a:t>i</a:t>
            </a:r>
            <a:r>
              <a:rPr sz="900" baseline="-13888" dirty="0">
                <a:latin typeface="Times New Roman"/>
                <a:cs typeface="Times New Roman"/>
              </a:rPr>
              <a:t>C</a:t>
            </a:r>
          </a:p>
        </p:txBody>
      </p:sp>
      <p:sp>
        <p:nvSpPr>
          <p:cNvPr id="4" name="object 4"/>
          <p:cNvSpPr txBox="1"/>
          <p:nvPr/>
        </p:nvSpPr>
        <p:spPr>
          <a:xfrm>
            <a:off x="2818294" y="924891"/>
            <a:ext cx="274320" cy="119380"/>
          </a:xfrm>
          <a:prstGeom prst="rect">
            <a:avLst/>
          </a:prstGeom>
        </p:spPr>
        <p:txBody>
          <a:bodyPr vert="horz" wrap="square" lIns="0" tIns="0" rIns="0" bIns="0" rtlCol="0">
            <a:noAutofit/>
          </a:bodyPr>
          <a:lstStyle/>
          <a:p>
            <a:pPr marL="12694"/>
            <a:r>
              <a:rPr sz="700" spc="5" dirty="0">
                <a:solidFill>
                  <a:srgbClr val="E56130"/>
                </a:solidFill>
                <a:latin typeface="Arial"/>
                <a:cs typeface="Arial"/>
              </a:rPr>
              <a:t>Eq.(1)</a:t>
            </a:r>
            <a:endParaRPr sz="700">
              <a:latin typeface="Arial"/>
              <a:cs typeface="Arial"/>
            </a:endParaRPr>
          </a:p>
        </p:txBody>
      </p:sp>
      <p:sp>
        <p:nvSpPr>
          <p:cNvPr id="5" name="object 5"/>
          <p:cNvSpPr/>
          <p:nvPr/>
        </p:nvSpPr>
        <p:spPr>
          <a:xfrm>
            <a:off x="2783906" y="913503"/>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6" name="object 6"/>
          <p:cNvSpPr txBox="1"/>
          <p:nvPr/>
        </p:nvSpPr>
        <p:spPr>
          <a:xfrm>
            <a:off x="2819309" y="1088556"/>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 </a:t>
            </a:r>
            <a:r>
              <a:rPr sz="700" dirty="0">
                <a:solidFill>
                  <a:srgbClr val="363639"/>
                </a:solidFill>
                <a:latin typeface="Arial"/>
                <a:cs typeface="Arial"/>
              </a:rPr>
              <a:t>)</a:t>
            </a:r>
            <a:endParaRPr sz="700">
              <a:latin typeface="Arial"/>
              <a:cs typeface="Arial"/>
            </a:endParaRPr>
          </a:p>
        </p:txBody>
      </p:sp>
      <p:sp>
        <p:nvSpPr>
          <p:cNvPr id="7" name="object 7"/>
          <p:cNvSpPr/>
          <p:nvPr/>
        </p:nvSpPr>
        <p:spPr>
          <a:xfrm>
            <a:off x="2784942" y="1077165"/>
            <a:ext cx="441114" cy="129385"/>
          </a:xfrm>
          <a:custGeom>
            <a:avLst/>
            <a:gdLst/>
            <a:ahLst/>
            <a:cxnLst/>
            <a:rect l="l" t="t" r="r" b="b"/>
            <a:pathLst>
              <a:path w="441114" h="129385">
                <a:moveTo>
                  <a:pt x="0" y="129385"/>
                </a:moveTo>
                <a:lnTo>
                  <a:pt x="441114" y="129385"/>
                </a:lnTo>
                <a:lnTo>
                  <a:pt x="441114"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8" name="object 8"/>
          <p:cNvSpPr txBox="1"/>
          <p:nvPr/>
        </p:nvSpPr>
        <p:spPr>
          <a:xfrm>
            <a:off x="2820325" y="1246340"/>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 </a:t>
            </a:r>
            <a:r>
              <a:rPr sz="700" dirty="0">
                <a:solidFill>
                  <a:srgbClr val="363639"/>
                </a:solidFill>
                <a:latin typeface="Arial"/>
                <a:cs typeface="Arial"/>
              </a:rPr>
              <a:t>)</a:t>
            </a:r>
            <a:endParaRPr sz="700">
              <a:latin typeface="Arial"/>
              <a:cs typeface="Arial"/>
            </a:endParaRPr>
          </a:p>
        </p:txBody>
      </p:sp>
      <p:sp>
        <p:nvSpPr>
          <p:cNvPr id="9" name="object 9"/>
          <p:cNvSpPr/>
          <p:nvPr/>
        </p:nvSpPr>
        <p:spPr>
          <a:xfrm>
            <a:off x="2785978" y="1234942"/>
            <a:ext cx="441120" cy="129391"/>
          </a:xfrm>
          <a:custGeom>
            <a:avLst/>
            <a:gdLst/>
            <a:ahLst/>
            <a:cxnLst/>
            <a:rect l="l" t="t" r="r" b="b"/>
            <a:pathLst>
              <a:path w="441120" h="129391">
                <a:moveTo>
                  <a:pt x="0" y="129391"/>
                </a:moveTo>
                <a:lnTo>
                  <a:pt x="441120" y="129391"/>
                </a:lnTo>
                <a:lnTo>
                  <a:pt x="441120" y="0"/>
                </a:lnTo>
                <a:lnTo>
                  <a:pt x="0" y="0"/>
                </a:lnTo>
                <a:lnTo>
                  <a:pt x="0" y="129391"/>
                </a:lnTo>
                <a:close/>
              </a:path>
            </a:pathLst>
          </a:custGeom>
          <a:ln w="10146">
            <a:solidFill>
              <a:srgbClr val="231F20"/>
            </a:solidFill>
          </a:ln>
        </p:spPr>
        <p:txBody>
          <a:bodyPr wrap="square" lIns="0" tIns="0" rIns="0" bIns="0" rtlCol="0">
            <a:noAutofit/>
          </a:bodyPr>
          <a:lstStyle/>
          <a:p>
            <a:endParaRPr/>
          </a:p>
        </p:txBody>
      </p:sp>
      <p:sp>
        <p:nvSpPr>
          <p:cNvPr id="10" name="object 10"/>
          <p:cNvSpPr txBox="1"/>
          <p:nvPr/>
        </p:nvSpPr>
        <p:spPr>
          <a:xfrm>
            <a:off x="2819309" y="1406144"/>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 </a:t>
            </a:r>
            <a:r>
              <a:rPr sz="700" dirty="0">
                <a:solidFill>
                  <a:srgbClr val="363639"/>
                </a:solidFill>
                <a:latin typeface="Arial"/>
                <a:cs typeface="Arial"/>
              </a:rPr>
              <a:t>)</a:t>
            </a:r>
            <a:endParaRPr sz="700" dirty="0">
              <a:latin typeface="Arial"/>
              <a:cs typeface="Arial"/>
            </a:endParaRPr>
          </a:p>
        </p:txBody>
      </p:sp>
      <p:sp>
        <p:nvSpPr>
          <p:cNvPr id="11" name="object 11"/>
          <p:cNvSpPr/>
          <p:nvPr/>
        </p:nvSpPr>
        <p:spPr>
          <a:xfrm>
            <a:off x="2784942" y="1394752"/>
            <a:ext cx="441114" cy="129385"/>
          </a:xfrm>
          <a:custGeom>
            <a:avLst/>
            <a:gdLst/>
            <a:ahLst/>
            <a:cxnLst/>
            <a:rect l="l" t="t" r="r" b="b"/>
            <a:pathLst>
              <a:path w="441114" h="129385">
                <a:moveTo>
                  <a:pt x="0" y="129385"/>
                </a:moveTo>
                <a:lnTo>
                  <a:pt x="441114" y="129385"/>
                </a:lnTo>
                <a:lnTo>
                  <a:pt x="441114"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12" name="object 12"/>
          <p:cNvSpPr txBox="1"/>
          <p:nvPr/>
        </p:nvSpPr>
        <p:spPr>
          <a:xfrm>
            <a:off x="2820325" y="1569809"/>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 </a:t>
            </a:r>
            <a:r>
              <a:rPr sz="700" dirty="0">
                <a:solidFill>
                  <a:srgbClr val="363639"/>
                </a:solidFill>
                <a:latin typeface="Arial"/>
                <a:cs typeface="Arial"/>
              </a:rPr>
              <a:t>)</a:t>
            </a:r>
            <a:endParaRPr sz="700">
              <a:latin typeface="Arial"/>
              <a:cs typeface="Arial"/>
            </a:endParaRPr>
          </a:p>
        </p:txBody>
      </p:sp>
      <p:sp>
        <p:nvSpPr>
          <p:cNvPr id="13" name="object 13"/>
          <p:cNvSpPr/>
          <p:nvPr/>
        </p:nvSpPr>
        <p:spPr>
          <a:xfrm>
            <a:off x="2785978" y="1558408"/>
            <a:ext cx="441120" cy="129391"/>
          </a:xfrm>
          <a:custGeom>
            <a:avLst/>
            <a:gdLst/>
            <a:ahLst/>
            <a:cxnLst/>
            <a:rect l="l" t="t" r="r" b="b"/>
            <a:pathLst>
              <a:path w="441120" h="129391">
                <a:moveTo>
                  <a:pt x="0" y="129391"/>
                </a:moveTo>
                <a:lnTo>
                  <a:pt x="441120" y="129391"/>
                </a:lnTo>
                <a:lnTo>
                  <a:pt x="441120" y="0"/>
                </a:lnTo>
                <a:lnTo>
                  <a:pt x="0" y="0"/>
                </a:lnTo>
                <a:lnTo>
                  <a:pt x="0" y="129391"/>
                </a:lnTo>
                <a:close/>
              </a:path>
            </a:pathLst>
          </a:custGeom>
          <a:ln w="10146">
            <a:solidFill>
              <a:srgbClr val="231F20"/>
            </a:solidFill>
          </a:ln>
        </p:spPr>
        <p:txBody>
          <a:bodyPr wrap="square" lIns="0" tIns="0" rIns="0" bIns="0" rtlCol="0">
            <a:noAutofit/>
          </a:bodyPr>
          <a:lstStyle/>
          <a:p>
            <a:endParaRPr/>
          </a:p>
        </p:txBody>
      </p:sp>
      <p:sp>
        <p:nvSpPr>
          <p:cNvPr id="14" name="object 14"/>
          <p:cNvSpPr txBox="1"/>
          <p:nvPr/>
        </p:nvSpPr>
        <p:spPr>
          <a:xfrm>
            <a:off x="2821443" y="1727581"/>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 </a:t>
            </a:r>
            <a:r>
              <a:rPr sz="700" dirty="0">
                <a:solidFill>
                  <a:srgbClr val="363639"/>
                </a:solidFill>
                <a:latin typeface="Arial"/>
                <a:cs typeface="Arial"/>
              </a:rPr>
              <a:t>)</a:t>
            </a:r>
            <a:endParaRPr sz="700">
              <a:latin typeface="Arial"/>
              <a:cs typeface="Arial"/>
            </a:endParaRPr>
          </a:p>
        </p:txBody>
      </p:sp>
      <p:sp>
        <p:nvSpPr>
          <p:cNvPr id="15" name="object 15"/>
          <p:cNvSpPr/>
          <p:nvPr/>
        </p:nvSpPr>
        <p:spPr>
          <a:xfrm>
            <a:off x="2786999" y="1716197"/>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16" name="object 16"/>
          <p:cNvSpPr txBox="1"/>
          <p:nvPr/>
        </p:nvSpPr>
        <p:spPr>
          <a:xfrm>
            <a:off x="2820325" y="1887385"/>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 </a:t>
            </a:r>
            <a:r>
              <a:rPr sz="700" dirty="0">
                <a:solidFill>
                  <a:srgbClr val="363639"/>
                </a:solidFill>
                <a:latin typeface="Arial"/>
                <a:cs typeface="Arial"/>
              </a:rPr>
              <a:t>)</a:t>
            </a:r>
            <a:endParaRPr sz="700">
              <a:latin typeface="Arial"/>
              <a:cs typeface="Arial"/>
            </a:endParaRPr>
          </a:p>
        </p:txBody>
      </p:sp>
      <p:sp>
        <p:nvSpPr>
          <p:cNvPr id="17" name="object 17"/>
          <p:cNvSpPr/>
          <p:nvPr/>
        </p:nvSpPr>
        <p:spPr>
          <a:xfrm>
            <a:off x="2785978" y="1876002"/>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18" name="object 18"/>
          <p:cNvSpPr txBox="1"/>
          <p:nvPr/>
        </p:nvSpPr>
        <p:spPr>
          <a:xfrm>
            <a:off x="2821443" y="2050745"/>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 </a:t>
            </a:r>
            <a:r>
              <a:rPr sz="700" dirty="0">
                <a:solidFill>
                  <a:srgbClr val="363639"/>
                </a:solidFill>
                <a:latin typeface="Arial"/>
                <a:cs typeface="Arial"/>
              </a:rPr>
              <a:t>)</a:t>
            </a:r>
            <a:endParaRPr sz="700">
              <a:latin typeface="Arial"/>
              <a:cs typeface="Arial"/>
            </a:endParaRPr>
          </a:p>
        </p:txBody>
      </p:sp>
      <p:sp>
        <p:nvSpPr>
          <p:cNvPr id="19" name="object 19"/>
          <p:cNvSpPr/>
          <p:nvPr/>
        </p:nvSpPr>
        <p:spPr>
          <a:xfrm>
            <a:off x="2786999" y="2039766"/>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20" name="object 20"/>
          <p:cNvSpPr txBox="1"/>
          <p:nvPr/>
        </p:nvSpPr>
        <p:spPr>
          <a:xfrm>
            <a:off x="2822459" y="2209036"/>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 </a:t>
            </a:r>
            <a:r>
              <a:rPr sz="700" dirty="0">
                <a:solidFill>
                  <a:srgbClr val="363639"/>
                </a:solidFill>
                <a:latin typeface="Arial"/>
                <a:cs typeface="Arial"/>
              </a:rPr>
              <a:t>)</a:t>
            </a:r>
            <a:endParaRPr sz="700">
              <a:latin typeface="Arial"/>
              <a:cs typeface="Arial"/>
            </a:endParaRPr>
          </a:p>
        </p:txBody>
      </p:sp>
      <p:sp>
        <p:nvSpPr>
          <p:cNvPr id="21" name="object 21"/>
          <p:cNvSpPr/>
          <p:nvPr/>
        </p:nvSpPr>
        <p:spPr>
          <a:xfrm>
            <a:off x="2788036" y="2197039"/>
            <a:ext cx="441114" cy="129391"/>
          </a:xfrm>
          <a:custGeom>
            <a:avLst/>
            <a:gdLst/>
            <a:ahLst/>
            <a:cxnLst/>
            <a:rect l="l" t="t" r="r" b="b"/>
            <a:pathLst>
              <a:path w="441114" h="129391">
                <a:moveTo>
                  <a:pt x="0" y="129391"/>
                </a:moveTo>
                <a:lnTo>
                  <a:pt x="441114" y="129391"/>
                </a:lnTo>
                <a:lnTo>
                  <a:pt x="441114" y="0"/>
                </a:lnTo>
                <a:lnTo>
                  <a:pt x="0" y="0"/>
                </a:lnTo>
                <a:lnTo>
                  <a:pt x="0" y="129391"/>
                </a:lnTo>
                <a:close/>
              </a:path>
            </a:pathLst>
          </a:custGeom>
          <a:ln w="10146">
            <a:solidFill>
              <a:srgbClr val="231F20"/>
            </a:solidFill>
          </a:ln>
        </p:spPr>
        <p:txBody>
          <a:bodyPr wrap="square" lIns="0" tIns="0" rIns="0" bIns="0" rtlCol="0">
            <a:noAutofit/>
          </a:bodyPr>
          <a:lstStyle/>
          <a:p>
            <a:endParaRPr/>
          </a:p>
        </p:txBody>
      </p:sp>
      <p:sp>
        <p:nvSpPr>
          <p:cNvPr id="22" name="object 22"/>
          <p:cNvSpPr txBox="1"/>
          <p:nvPr/>
        </p:nvSpPr>
        <p:spPr>
          <a:xfrm>
            <a:off x="2821443" y="2368335"/>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Eq.( </a:t>
            </a:r>
            <a:r>
              <a:rPr sz="700" dirty="0">
                <a:solidFill>
                  <a:srgbClr val="363639"/>
                </a:solidFill>
                <a:latin typeface="Arial"/>
                <a:cs typeface="Arial"/>
              </a:rPr>
              <a:t>)</a:t>
            </a:r>
            <a:endParaRPr sz="700">
              <a:latin typeface="Arial"/>
              <a:cs typeface="Arial"/>
            </a:endParaRPr>
          </a:p>
        </p:txBody>
      </p:sp>
      <p:sp>
        <p:nvSpPr>
          <p:cNvPr id="23" name="object 23"/>
          <p:cNvSpPr/>
          <p:nvPr/>
        </p:nvSpPr>
        <p:spPr>
          <a:xfrm>
            <a:off x="2786999" y="2357354"/>
            <a:ext cx="441120" cy="129385"/>
          </a:xfrm>
          <a:custGeom>
            <a:avLst/>
            <a:gdLst/>
            <a:ahLst/>
            <a:cxnLst/>
            <a:rect l="l" t="t" r="r" b="b"/>
            <a:pathLst>
              <a:path w="441120" h="129385">
                <a:moveTo>
                  <a:pt x="0" y="129385"/>
                </a:moveTo>
                <a:lnTo>
                  <a:pt x="441120" y="129385"/>
                </a:lnTo>
                <a:lnTo>
                  <a:pt x="441120" y="0"/>
                </a:lnTo>
                <a:lnTo>
                  <a:pt x="0" y="0"/>
                </a:lnTo>
                <a:lnTo>
                  <a:pt x="0" y="129385"/>
                </a:lnTo>
                <a:close/>
              </a:path>
            </a:pathLst>
          </a:custGeom>
          <a:ln w="10146">
            <a:solidFill>
              <a:srgbClr val="231F20"/>
            </a:solidFill>
          </a:ln>
        </p:spPr>
        <p:txBody>
          <a:bodyPr wrap="square" lIns="0" tIns="0" rIns="0" bIns="0" rtlCol="0">
            <a:noAutofit/>
          </a:bodyPr>
          <a:lstStyle/>
          <a:p>
            <a:endParaRPr/>
          </a:p>
        </p:txBody>
      </p:sp>
      <p:sp>
        <p:nvSpPr>
          <p:cNvPr id="24" name="object 24"/>
          <p:cNvSpPr/>
          <p:nvPr/>
        </p:nvSpPr>
        <p:spPr>
          <a:xfrm>
            <a:off x="3907261" y="913500"/>
            <a:ext cx="176448" cy="129387"/>
          </a:xfrm>
          <a:custGeom>
            <a:avLst/>
            <a:gdLst/>
            <a:ahLst/>
            <a:cxnLst/>
            <a:rect l="l" t="t" r="r" b="b"/>
            <a:pathLst>
              <a:path w="176448" h="129387">
                <a:moveTo>
                  <a:pt x="60777" y="0"/>
                </a:moveTo>
                <a:lnTo>
                  <a:pt x="46158" y="1713"/>
                </a:lnTo>
                <a:lnTo>
                  <a:pt x="32822" y="6579"/>
                </a:lnTo>
                <a:lnTo>
                  <a:pt x="4746" y="35990"/>
                </a:lnTo>
                <a:lnTo>
                  <a:pt x="0" y="70576"/>
                </a:lnTo>
                <a:lnTo>
                  <a:pt x="1770" y="84728"/>
                </a:lnTo>
                <a:lnTo>
                  <a:pt x="24936" y="118079"/>
                </a:lnTo>
                <a:lnTo>
                  <a:pt x="115671" y="129387"/>
                </a:lnTo>
                <a:lnTo>
                  <a:pt x="130294" y="127675"/>
                </a:lnTo>
                <a:lnTo>
                  <a:pt x="164761" y="105265"/>
                </a:lnTo>
                <a:lnTo>
                  <a:pt x="176448" y="58811"/>
                </a:lnTo>
                <a:lnTo>
                  <a:pt x="174678" y="44664"/>
                </a:lnTo>
                <a:lnTo>
                  <a:pt x="151518" y="11312"/>
                </a:lnTo>
                <a:lnTo>
                  <a:pt x="125435" y="754"/>
                </a:lnTo>
                <a:lnTo>
                  <a:pt x="60777" y="0"/>
                </a:lnTo>
                <a:close/>
              </a:path>
            </a:pathLst>
          </a:custGeom>
          <a:ln w="10146">
            <a:solidFill>
              <a:srgbClr val="231F20"/>
            </a:solidFill>
          </a:ln>
        </p:spPr>
        <p:txBody>
          <a:bodyPr wrap="square" lIns="0" tIns="0" rIns="0" bIns="0" rtlCol="0">
            <a:noAutofit/>
          </a:bodyPr>
          <a:lstStyle/>
          <a:p>
            <a:endParaRPr/>
          </a:p>
        </p:txBody>
      </p:sp>
      <p:sp>
        <p:nvSpPr>
          <p:cNvPr id="25" name="object 25"/>
          <p:cNvSpPr/>
          <p:nvPr/>
        </p:nvSpPr>
        <p:spPr>
          <a:xfrm>
            <a:off x="3913144" y="1084085"/>
            <a:ext cx="158800" cy="117637"/>
          </a:xfrm>
          <a:custGeom>
            <a:avLst/>
            <a:gdLst/>
            <a:ahLst/>
            <a:cxnLst/>
            <a:rect l="l" t="t" r="r" b="b"/>
            <a:pathLst>
              <a:path w="158800" h="117637">
                <a:moveTo>
                  <a:pt x="60777" y="0"/>
                </a:moveTo>
                <a:lnTo>
                  <a:pt x="45817" y="1706"/>
                </a:lnTo>
                <a:lnTo>
                  <a:pt x="32213" y="6546"/>
                </a:lnTo>
                <a:lnTo>
                  <a:pt x="4096" y="35676"/>
                </a:lnTo>
                <a:lnTo>
                  <a:pt x="0" y="61767"/>
                </a:lnTo>
                <a:lnTo>
                  <a:pt x="1856" y="75520"/>
                </a:lnTo>
                <a:lnTo>
                  <a:pt x="26054" y="107622"/>
                </a:lnTo>
                <a:lnTo>
                  <a:pt x="98023" y="117637"/>
                </a:lnTo>
                <a:lnTo>
                  <a:pt x="112985" y="115930"/>
                </a:lnTo>
                <a:lnTo>
                  <a:pt x="147907" y="93685"/>
                </a:lnTo>
                <a:lnTo>
                  <a:pt x="158800" y="55885"/>
                </a:lnTo>
                <a:lnTo>
                  <a:pt x="156944" y="42128"/>
                </a:lnTo>
                <a:lnTo>
                  <a:pt x="132752" y="10019"/>
                </a:lnTo>
                <a:lnTo>
                  <a:pt x="105662" y="437"/>
                </a:lnTo>
                <a:lnTo>
                  <a:pt x="60777" y="0"/>
                </a:lnTo>
                <a:close/>
              </a:path>
            </a:pathLst>
          </a:custGeom>
          <a:ln w="10146">
            <a:solidFill>
              <a:srgbClr val="231F20"/>
            </a:solidFill>
          </a:ln>
        </p:spPr>
        <p:txBody>
          <a:bodyPr wrap="square" lIns="0" tIns="0" rIns="0" bIns="0" rtlCol="0">
            <a:noAutofit/>
          </a:bodyPr>
          <a:lstStyle/>
          <a:p>
            <a:endParaRPr/>
          </a:p>
        </p:txBody>
      </p:sp>
      <p:sp>
        <p:nvSpPr>
          <p:cNvPr id="26" name="object 26"/>
          <p:cNvSpPr/>
          <p:nvPr/>
        </p:nvSpPr>
        <p:spPr>
          <a:xfrm>
            <a:off x="3913144" y="1236985"/>
            <a:ext cx="170566" cy="129402"/>
          </a:xfrm>
          <a:custGeom>
            <a:avLst/>
            <a:gdLst/>
            <a:ahLst/>
            <a:cxnLst/>
            <a:rect l="l" t="t" r="r" b="b"/>
            <a:pathLst>
              <a:path w="170566" h="129402">
                <a:moveTo>
                  <a:pt x="60777" y="0"/>
                </a:moveTo>
                <a:lnTo>
                  <a:pt x="45817" y="1706"/>
                </a:lnTo>
                <a:lnTo>
                  <a:pt x="32213" y="6546"/>
                </a:lnTo>
                <a:lnTo>
                  <a:pt x="4096" y="35676"/>
                </a:lnTo>
                <a:lnTo>
                  <a:pt x="0" y="73517"/>
                </a:lnTo>
                <a:lnTo>
                  <a:pt x="1855" y="87274"/>
                </a:lnTo>
                <a:lnTo>
                  <a:pt x="26048" y="119383"/>
                </a:lnTo>
                <a:lnTo>
                  <a:pt x="109788" y="129402"/>
                </a:lnTo>
                <a:lnTo>
                  <a:pt x="124753" y="127696"/>
                </a:lnTo>
                <a:lnTo>
                  <a:pt x="159672" y="105452"/>
                </a:lnTo>
                <a:lnTo>
                  <a:pt x="170566" y="55885"/>
                </a:lnTo>
                <a:lnTo>
                  <a:pt x="168710" y="42128"/>
                </a:lnTo>
                <a:lnTo>
                  <a:pt x="144524" y="10019"/>
                </a:lnTo>
                <a:lnTo>
                  <a:pt x="117430" y="437"/>
                </a:lnTo>
                <a:lnTo>
                  <a:pt x="60777" y="0"/>
                </a:lnTo>
                <a:close/>
              </a:path>
            </a:pathLst>
          </a:custGeom>
          <a:ln w="10146">
            <a:solidFill>
              <a:srgbClr val="231F20"/>
            </a:solidFill>
          </a:ln>
        </p:spPr>
        <p:txBody>
          <a:bodyPr wrap="square" lIns="0" tIns="0" rIns="0" bIns="0" rtlCol="0">
            <a:noAutofit/>
          </a:bodyPr>
          <a:lstStyle/>
          <a:p>
            <a:endParaRPr/>
          </a:p>
        </p:txBody>
      </p:sp>
      <p:sp>
        <p:nvSpPr>
          <p:cNvPr id="27" name="object 27"/>
          <p:cNvSpPr/>
          <p:nvPr/>
        </p:nvSpPr>
        <p:spPr>
          <a:xfrm>
            <a:off x="3907277" y="1401699"/>
            <a:ext cx="176448" cy="123504"/>
          </a:xfrm>
          <a:custGeom>
            <a:avLst/>
            <a:gdLst/>
            <a:ahLst/>
            <a:cxnLst/>
            <a:rect l="l" t="t" r="r" b="b"/>
            <a:pathLst>
              <a:path w="176448" h="123504">
                <a:moveTo>
                  <a:pt x="60777" y="0"/>
                </a:moveTo>
                <a:lnTo>
                  <a:pt x="45815" y="1705"/>
                </a:lnTo>
                <a:lnTo>
                  <a:pt x="32210" y="6544"/>
                </a:lnTo>
                <a:lnTo>
                  <a:pt x="4093" y="35671"/>
                </a:lnTo>
                <a:lnTo>
                  <a:pt x="0" y="67635"/>
                </a:lnTo>
                <a:lnTo>
                  <a:pt x="1856" y="81387"/>
                </a:lnTo>
                <a:lnTo>
                  <a:pt x="26054" y="113490"/>
                </a:lnTo>
                <a:lnTo>
                  <a:pt x="115671" y="123504"/>
                </a:lnTo>
                <a:lnTo>
                  <a:pt x="130633" y="121798"/>
                </a:lnTo>
                <a:lnTo>
                  <a:pt x="165555" y="99552"/>
                </a:lnTo>
                <a:lnTo>
                  <a:pt x="176448" y="55869"/>
                </a:lnTo>
                <a:lnTo>
                  <a:pt x="174592" y="42112"/>
                </a:lnTo>
                <a:lnTo>
                  <a:pt x="150394" y="10010"/>
                </a:lnTo>
                <a:lnTo>
                  <a:pt x="123299" y="435"/>
                </a:lnTo>
                <a:lnTo>
                  <a:pt x="60777" y="0"/>
                </a:lnTo>
                <a:close/>
              </a:path>
            </a:pathLst>
          </a:custGeom>
          <a:ln w="10146">
            <a:solidFill>
              <a:srgbClr val="231F20"/>
            </a:solidFill>
          </a:ln>
        </p:spPr>
        <p:txBody>
          <a:bodyPr wrap="square" lIns="0" tIns="0" rIns="0" bIns="0" rtlCol="0">
            <a:noAutofit/>
          </a:bodyPr>
          <a:lstStyle/>
          <a:p>
            <a:endParaRPr/>
          </a:p>
        </p:txBody>
      </p:sp>
      <p:sp>
        <p:nvSpPr>
          <p:cNvPr id="28" name="object 28"/>
          <p:cNvSpPr/>
          <p:nvPr/>
        </p:nvSpPr>
        <p:spPr>
          <a:xfrm>
            <a:off x="3913144" y="1560438"/>
            <a:ext cx="176448" cy="123504"/>
          </a:xfrm>
          <a:custGeom>
            <a:avLst/>
            <a:gdLst/>
            <a:ahLst/>
            <a:cxnLst/>
            <a:rect l="l" t="t" r="r" b="b"/>
            <a:pathLst>
              <a:path w="176448" h="123504">
                <a:moveTo>
                  <a:pt x="60777" y="0"/>
                </a:moveTo>
                <a:lnTo>
                  <a:pt x="46384" y="1715"/>
                </a:lnTo>
                <a:lnTo>
                  <a:pt x="33225" y="6592"/>
                </a:lnTo>
                <a:lnTo>
                  <a:pt x="5199" y="36149"/>
                </a:lnTo>
                <a:lnTo>
                  <a:pt x="0" y="62727"/>
                </a:lnTo>
                <a:lnTo>
                  <a:pt x="1715" y="77125"/>
                </a:lnTo>
                <a:lnTo>
                  <a:pt x="24213" y="111280"/>
                </a:lnTo>
                <a:lnTo>
                  <a:pt x="115671" y="123504"/>
                </a:lnTo>
                <a:lnTo>
                  <a:pt x="130064" y="121790"/>
                </a:lnTo>
                <a:lnTo>
                  <a:pt x="164219" y="99298"/>
                </a:lnTo>
                <a:lnTo>
                  <a:pt x="176448" y="60777"/>
                </a:lnTo>
                <a:lnTo>
                  <a:pt x="174733" y="46384"/>
                </a:lnTo>
                <a:lnTo>
                  <a:pt x="152235" y="12229"/>
                </a:lnTo>
                <a:lnTo>
                  <a:pt x="126818" y="1020"/>
                </a:lnTo>
                <a:lnTo>
                  <a:pt x="60777" y="0"/>
                </a:lnTo>
                <a:close/>
              </a:path>
            </a:pathLst>
          </a:custGeom>
          <a:ln w="10146">
            <a:solidFill>
              <a:srgbClr val="231F20"/>
            </a:solidFill>
          </a:ln>
        </p:spPr>
        <p:txBody>
          <a:bodyPr wrap="square" lIns="0" tIns="0" rIns="0" bIns="0" rtlCol="0">
            <a:noAutofit/>
          </a:bodyPr>
          <a:lstStyle/>
          <a:p>
            <a:endParaRPr/>
          </a:p>
        </p:txBody>
      </p:sp>
      <p:sp>
        <p:nvSpPr>
          <p:cNvPr id="29" name="object 29"/>
          <p:cNvSpPr/>
          <p:nvPr/>
        </p:nvSpPr>
        <p:spPr>
          <a:xfrm>
            <a:off x="3919011" y="1725171"/>
            <a:ext cx="152918" cy="117637"/>
          </a:xfrm>
          <a:custGeom>
            <a:avLst/>
            <a:gdLst/>
            <a:ahLst/>
            <a:cxnLst/>
            <a:rect l="l" t="t" r="r" b="b"/>
            <a:pathLst>
              <a:path w="152918" h="117637">
                <a:moveTo>
                  <a:pt x="60777" y="0"/>
                </a:moveTo>
                <a:lnTo>
                  <a:pt x="45466" y="1694"/>
                </a:lnTo>
                <a:lnTo>
                  <a:pt x="31590" y="6492"/>
                </a:lnTo>
                <a:lnTo>
                  <a:pt x="3473" y="35249"/>
                </a:lnTo>
                <a:lnTo>
                  <a:pt x="0" y="64693"/>
                </a:lnTo>
                <a:lnTo>
                  <a:pt x="1945" y="78028"/>
                </a:lnTo>
                <a:lnTo>
                  <a:pt x="27207" y="108831"/>
                </a:lnTo>
                <a:lnTo>
                  <a:pt x="92141" y="117637"/>
                </a:lnTo>
                <a:lnTo>
                  <a:pt x="107454" y="115942"/>
                </a:lnTo>
                <a:lnTo>
                  <a:pt x="142813" y="93935"/>
                </a:lnTo>
                <a:lnTo>
                  <a:pt x="152918" y="52928"/>
                </a:lnTo>
                <a:lnTo>
                  <a:pt x="150973" y="39593"/>
                </a:lnTo>
                <a:lnTo>
                  <a:pt x="125710" y="8798"/>
                </a:lnTo>
                <a:lnTo>
                  <a:pt x="97571" y="208"/>
                </a:lnTo>
                <a:lnTo>
                  <a:pt x="60777" y="0"/>
                </a:lnTo>
                <a:close/>
              </a:path>
            </a:pathLst>
          </a:custGeom>
          <a:ln w="10146">
            <a:solidFill>
              <a:srgbClr val="231F20"/>
            </a:solidFill>
          </a:ln>
        </p:spPr>
        <p:txBody>
          <a:bodyPr wrap="square" lIns="0" tIns="0" rIns="0" bIns="0" rtlCol="0">
            <a:noAutofit/>
          </a:bodyPr>
          <a:lstStyle/>
          <a:p>
            <a:endParaRPr/>
          </a:p>
        </p:txBody>
      </p:sp>
      <p:sp>
        <p:nvSpPr>
          <p:cNvPr id="30" name="object 30"/>
          <p:cNvSpPr txBox="1"/>
          <p:nvPr/>
        </p:nvSpPr>
        <p:spPr>
          <a:xfrm>
            <a:off x="3932985" y="868615"/>
            <a:ext cx="132080" cy="1129665"/>
          </a:xfrm>
          <a:prstGeom prst="rect">
            <a:avLst/>
          </a:prstGeom>
        </p:spPr>
        <p:txBody>
          <a:bodyPr vert="horz" wrap="square" lIns="0" tIns="0" rIns="0" bIns="0" rtlCol="0">
            <a:noAutofit/>
          </a:bodyPr>
          <a:lstStyle/>
          <a:p>
            <a:pPr marL="15231" marR="12694" indent="-2540" algn="ctr">
              <a:lnSpc>
                <a:spcPct val="151600"/>
              </a:lnSpc>
            </a:pPr>
            <a:r>
              <a:rPr sz="700" spc="5" dirty="0">
                <a:solidFill>
                  <a:srgbClr val="363639"/>
                </a:solidFill>
                <a:latin typeface="Arial"/>
                <a:cs typeface="Arial"/>
              </a:rPr>
              <a:t>u0</a:t>
            </a:r>
            <a:r>
              <a:rPr sz="700" dirty="0">
                <a:solidFill>
                  <a:srgbClr val="363639"/>
                </a:solidFill>
                <a:latin typeface="Arial"/>
                <a:cs typeface="Arial"/>
              </a:rPr>
              <a:t> i0</a:t>
            </a:r>
            <a:r>
              <a:rPr sz="700" spc="5" dirty="0">
                <a:solidFill>
                  <a:srgbClr val="363639"/>
                </a:solidFill>
                <a:latin typeface="Arial"/>
                <a:cs typeface="Arial"/>
              </a:rPr>
              <a:t> u1</a:t>
            </a:r>
            <a:r>
              <a:rPr sz="700" dirty="0">
                <a:solidFill>
                  <a:srgbClr val="363639"/>
                </a:solidFill>
                <a:latin typeface="Arial"/>
                <a:cs typeface="Arial"/>
              </a:rPr>
              <a:t> i1</a:t>
            </a:r>
            <a:r>
              <a:rPr sz="700" spc="5" dirty="0">
                <a:solidFill>
                  <a:srgbClr val="363639"/>
                </a:solidFill>
                <a:latin typeface="Arial"/>
                <a:cs typeface="Arial"/>
              </a:rPr>
              <a:t> u2</a:t>
            </a:r>
            <a:r>
              <a:rPr sz="700" dirty="0">
                <a:solidFill>
                  <a:srgbClr val="363639"/>
                </a:solidFill>
                <a:latin typeface="Arial"/>
                <a:cs typeface="Arial"/>
              </a:rPr>
              <a:t> i2</a:t>
            </a:r>
            <a:endParaRPr sz="700">
              <a:latin typeface="Arial"/>
              <a:cs typeface="Arial"/>
            </a:endParaRPr>
          </a:p>
          <a:p>
            <a:pPr marR="4442" algn="ctr">
              <a:spcBef>
                <a:spcPts val="310"/>
              </a:spcBef>
            </a:pPr>
            <a:r>
              <a:rPr sz="700" spc="5" dirty="0">
                <a:solidFill>
                  <a:srgbClr val="363639"/>
                </a:solidFill>
                <a:latin typeface="Arial"/>
                <a:cs typeface="Arial"/>
              </a:rPr>
              <a:t>uL</a:t>
            </a:r>
            <a:endParaRPr sz="700">
              <a:latin typeface="Arial"/>
              <a:cs typeface="Arial"/>
            </a:endParaRPr>
          </a:p>
        </p:txBody>
      </p:sp>
      <p:sp>
        <p:nvSpPr>
          <p:cNvPr id="31" name="object 31"/>
          <p:cNvSpPr/>
          <p:nvPr/>
        </p:nvSpPr>
        <p:spPr>
          <a:xfrm>
            <a:off x="3907261" y="1883907"/>
            <a:ext cx="170566" cy="105864"/>
          </a:xfrm>
          <a:custGeom>
            <a:avLst/>
            <a:gdLst/>
            <a:ahLst/>
            <a:cxnLst/>
            <a:rect l="l" t="t" r="r" b="b"/>
            <a:pathLst>
              <a:path w="170566" h="105864">
                <a:moveTo>
                  <a:pt x="60777" y="0"/>
                </a:moveTo>
                <a:lnTo>
                  <a:pt x="45467" y="1694"/>
                </a:lnTo>
                <a:lnTo>
                  <a:pt x="31592" y="6492"/>
                </a:lnTo>
                <a:lnTo>
                  <a:pt x="3475" y="35249"/>
                </a:lnTo>
                <a:lnTo>
                  <a:pt x="0" y="52936"/>
                </a:lnTo>
                <a:lnTo>
                  <a:pt x="1945" y="66270"/>
                </a:lnTo>
                <a:lnTo>
                  <a:pt x="27213" y="97066"/>
                </a:lnTo>
                <a:lnTo>
                  <a:pt x="109788" y="105864"/>
                </a:lnTo>
                <a:lnTo>
                  <a:pt x="125104" y="104170"/>
                </a:lnTo>
                <a:lnTo>
                  <a:pt x="160465" y="82166"/>
                </a:lnTo>
                <a:lnTo>
                  <a:pt x="170566" y="52936"/>
                </a:lnTo>
                <a:lnTo>
                  <a:pt x="168621" y="39598"/>
                </a:lnTo>
                <a:lnTo>
                  <a:pt x="143361" y="8800"/>
                </a:lnTo>
                <a:lnTo>
                  <a:pt x="115225" y="208"/>
                </a:lnTo>
                <a:lnTo>
                  <a:pt x="60777" y="0"/>
                </a:lnTo>
                <a:close/>
              </a:path>
            </a:pathLst>
          </a:custGeom>
          <a:ln w="10146">
            <a:solidFill>
              <a:srgbClr val="231F20"/>
            </a:solidFill>
          </a:ln>
        </p:spPr>
        <p:txBody>
          <a:bodyPr wrap="square" lIns="0" tIns="0" rIns="0" bIns="0" rtlCol="0">
            <a:noAutofit/>
          </a:bodyPr>
          <a:lstStyle/>
          <a:p>
            <a:endParaRPr/>
          </a:p>
        </p:txBody>
      </p:sp>
      <p:sp>
        <p:nvSpPr>
          <p:cNvPr id="32" name="object 32"/>
          <p:cNvSpPr txBox="1"/>
          <p:nvPr/>
        </p:nvSpPr>
        <p:spPr>
          <a:xfrm>
            <a:off x="3886922" y="2042605"/>
            <a:ext cx="24892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diL/dt</a:t>
            </a:r>
            <a:endParaRPr sz="700">
              <a:latin typeface="Arial"/>
              <a:cs typeface="Arial"/>
            </a:endParaRPr>
          </a:p>
        </p:txBody>
      </p:sp>
      <p:sp>
        <p:nvSpPr>
          <p:cNvPr id="33" name="object 33"/>
          <p:cNvSpPr/>
          <p:nvPr/>
        </p:nvSpPr>
        <p:spPr>
          <a:xfrm>
            <a:off x="3842582" y="2036867"/>
            <a:ext cx="311703" cy="123509"/>
          </a:xfrm>
          <a:custGeom>
            <a:avLst/>
            <a:gdLst/>
            <a:ahLst/>
            <a:cxnLst/>
            <a:rect l="l" t="t" r="r" b="b"/>
            <a:pathLst>
              <a:path w="311703" h="123509">
                <a:moveTo>
                  <a:pt x="60761" y="0"/>
                </a:moveTo>
                <a:lnTo>
                  <a:pt x="46367" y="1715"/>
                </a:lnTo>
                <a:lnTo>
                  <a:pt x="33210" y="6592"/>
                </a:lnTo>
                <a:lnTo>
                  <a:pt x="5192" y="36154"/>
                </a:lnTo>
                <a:lnTo>
                  <a:pt x="0" y="62733"/>
                </a:lnTo>
                <a:lnTo>
                  <a:pt x="1714" y="77130"/>
                </a:lnTo>
                <a:lnTo>
                  <a:pt x="24209" y="111287"/>
                </a:lnTo>
                <a:lnTo>
                  <a:pt x="250941" y="123509"/>
                </a:lnTo>
                <a:lnTo>
                  <a:pt x="265335" y="121794"/>
                </a:lnTo>
                <a:lnTo>
                  <a:pt x="299484" y="99293"/>
                </a:lnTo>
                <a:lnTo>
                  <a:pt x="311703" y="60775"/>
                </a:lnTo>
                <a:lnTo>
                  <a:pt x="309988" y="46379"/>
                </a:lnTo>
                <a:lnTo>
                  <a:pt x="287494" y="12222"/>
                </a:lnTo>
                <a:lnTo>
                  <a:pt x="262076" y="1018"/>
                </a:lnTo>
                <a:lnTo>
                  <a:pt x="60761" y="0"/>
                </a:lnTo>
                <a:close/>
              </a:path>
            </a:pathLst>
          </a:custGeom>
          <a:ln w="10146">
            <a:solidFill>
              <a:srgbClr val="231F20"/>
            </a:solidFill>
          </a:ln>
        </p:spPr>
        <p:txBody>
          <a:bodyPr wrap="square" lIns="0" tIns="0" rIns="0" bIns="0" rtlCol="0">
            <a:noAutofit/>
          </a:bodyPr>
          <a:lstStyle/>
          <a:p>
            <a:endParaRPr/>
          </a:p>
        </p:txBody>
      </p:sp>
      <p:sp>
        <p:nvSpPr>
          <p:cNvPr id="34" name="object 34"/>
          <p:cNvSpPr txBox="1"/>
          <p:nvPr/>
        </p:nvSpPr>
        <p:spPr>
          <a:xfrm>
            <a:off x="3852721" y="2217942"/>
            <a:ext cx="29464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duC/dt</a:t>
            </a:r>
            <a:endParaRPr sz="700">
              <a:latin typeface="Arial"/>
              <a:cs typeface="Arial"/>
            </a:endParaRPr>
          </a:p>
        </p:txBody>
      </p:sp>
      <p:sp>
        <p:nvSpPr>
          <p:cNvPr id="35" name="object 35"/>
          <p:cNvSpPr/>
          <p:nvPr/>
        </p:nvSpPr>
        <p:spPr>
          <a:xfrm>
            <a:off x="3842582" y="2207392"/>
            <a:ext cx="311703" cy="123509"/>
          </a:xfrm>
          <a:custGeom>
            <a:avLst/>
            <a:gdLst/>
            <a:ahLst/>
            <a:cxnLst/>
            <a:rect l="l" t="t" r="r" b="b"/>
            <a:pathLst>
              <a:path w="311703" h="123509">
                <a:moveTo>
                  <a:pt x="60761" y="0"/>
                </a:moveTo>
                <a:lnTo>
                  <a:pt x="46367" y="1715"/>
                </a:lnTo>
                <a:lnTo>
                  <a:pt x="33210" y="6592"/>
                </a:lnTo>
                <a:lnTo>
                  <a:pt x="5192" y="36154"/>
                </a:lnTo>
                <a:lnTo>
                  <a:pt x="0" y="62733"/>
                </a:lnTo>
                <a:lnTo>
                  <a:pt x="1714" y="77130"/>
                </a:lnTo>
                <a:lnTo>
                  <a:pt x="24209" y="111286"/>
                </a:lnTo>
                <a:lnTo>
                  <a:pt x="250941" y="123509"/>
                </a:lnTo>
                <a:lnTo>
                  <a:pt x="265335" y="121794"/>
                </a:lnTo>
                <a:lnTo>
                  <a:pt x="299484" y="99293"/>
                </a:lnTo>
                <a:lnTo>
                  <a:pt x="311703" y="60775"/>
                </a:lnTo>
                <a:lnTo>
                  <a:pt x="309988" y="46378"/>
                </a:lnTo>
                <a:lnTo>
                  <a:pt x="287494" y="12222"/>
                </a:lnTo>
                <a:lnTo>
                  <a:pt x="262076" y="1018"/>
                </a:lnTo>
                <a:lnTo>
                  <a:pt x="60761" y="0"/>
                </a:lnTo>
                <a:close/>
              </a:path>
            </a:pathLst>
          </a:custGeom>
          <a:ln w="10146">
            <a:solidFill>
              <a:srgbClr val="231F20"/>
            </a:solidFill>
          </a:ln>
        </p:spPr>
        <p:txBody>
          <a:bodyPr wrap="square" lIns="0" tIns="0" rIns="0" bIns="0" rtlCol="0">
            <a:noAutofit/>
          </a:bodyPr>
          <a:lstStyle/>
          <a:p>
            <a:endParaRPr/>
          </a:p>
        </p:txBody>
      </p:sp>
      <p:sp>
        <p:nvSpPr>
          <p:cNvPr id="36" name="object 36"/>
          <p:cNvSpPr txBox="1"/>
          <p:nvPr/>
        </p:nvSpPr>
        <p:spPr>
          <a:xfrm>
            <a:off x="3928108" y="2378259"/>
            <a:ext cx="111760" cy="119380"/>
          </a:xfrm>
          <a:prstGeom prst="rect">
            <a:avLst/>
          </a:prstGeom>
        </p:spPr>
        <p:txBody>
          <a:bodyPr vert="horz" wrap="square" lIns="0" tIns="0" rIns="0" bIns="0" rtlCol="0">
            <a:noAutofit/>
          </a:bodyPr>
          <a:lstStyle/>
          <a:p>
            <a:pPr marL="12694"/>
            <a:r>
              <a:rPr sz="700" spc="5" dirty="0">
                <a:solidFill>
                  <a:srgbClr val="363639"/>
                </a:solidFill>
                <a:latin typeface="Arial"/>
                <a:cs typeface="Arial"/>
              </a:rPr>
              <a:t>iC</a:t>
            </a:r>
            <a:endParaRPr sz="700">
              <a:latin typeface="Arial"/>
              <a:cs typeface="Arial"/>
            </a:endParaRPr>
          </a:p>
        </p:txBody>
      </p:sp>
      <p:sp>
        <p:nvSpPr>
          <p:cNvPr id="37" name="object 37"/>
          <p:cNvSpPr/>
          <p:nvPr/>
        </p:nvSpPr>
        <p:spPr>
          <a:xfrm>
            <a:off x="3901378" y="2371808"/>
            <a:ext cx="158800" cy="111757"/>
          </a:xfrm>
          <a:custGeom>
            <a:avLst/>
            <a:gdLst/>
            <a:ahLst/>
            <a:cxnLst/>
            <a:rect l="l" t="t" r="r" b="b"/>
            <a:pathLst>
              <a:path w="158800" h="111757">
                <a:moveTo>
                  <a:pt x="52928" y="0"/>
                </a:moveTo>
                <a:lnTo>
                  <a:pt x="38992" y="1957"/>
                </a:lnTo>
                <a:lnTo>
                  <a:pt x="26449" y="7485"/>
                </a:lnTo>
                <a:lnTo>
                  <a:pt x="2078" y="40320"/>
                </a:lnTo>
                <a:lnTo>
                  <a:pt x="0" y="55882"/>
                </a:lnTo>
                <a:lnTo>
                  <a:pt x="1854" y="70593"/>
                </a:lnTo>
                <a:lnTo>
                  <a:pt x="25749" y="103836"/>
                </a:lnTo>
                <a:lnTo>
                  <a:pt x="105857" y="111757"/>
                </a:lnTo>
                <a:lnTo>
                  <a:pt x="119792" y="109800"/>
                </a:lnTo>
                <a:lnTo>
                  <a:pt x="151290" y="84580"/>
                </a:lnTo>
                <a:lnTo>
                  <a:pt x="158800" y="55875"/>
                </a:lnTo>
                <a:lnTo>
                  <a:pt x="156945" y="41166"/>
                </a:lnTo>
                <a:lnTo>
                  <a:pt x="133046" y="7925"/>
                </a:lnTo>
                <a:lnTo>
                  <a:pt x="106738" y="7"/>
                </a:lnTo>
                <a:lnTo>
                  <a:pt x="52928" y="0"/>
                </a:lnTo>
                <a:close/>
              </a:path>
            </a:pathLst>
          </a:custGeom>
          <a:ln w="10146">
            <a:solidFill>
              <a:srgbClr val="231F20"/>
            </a:solidFill>
          </a:ln>
        </p:spPr>
        <p:txBody>
          <a:bodyPr wrap="square" lIns="0" tIns="0" rIns="0" bIns="0" rtlCol="0">
            <a:noAutofit/>
          </a:bodyPr>
          <a:lstStyle/>
          <a:p>
            <a:endParaRPr/>
          </a:p>
        </p:txBody>
      </p:sp>
      <p:sp>
        <p:nvSpPr>
          <p:cNvPr id="38" name="object 38"/>
          <p:cNvSpPr/>
          <p:nvPr/>
        </p:nvSpPr>
        <p:spPr>
          <a:xfrm>
            <a:off x="3225027" y="978194"/>
            <a:ext cx="676381" cy="0"/>
          </a:xfrm>
          <a:custGeom>
            <a:avLst/>
            <a:gdLst/>
            <a:ahLst/>
            <a:cxnLst/>
            <a:rect l="l" t="t" r="r" b="b"/>
            <a:pathLst>
              <a:path w="676381">
                <a:moveTo>
                  <a:pt x="0" y="0"/>
                </a:moveTo>
                <a:lnTo>
                  <a:pt x="676381" y="0"/>
                </a:lnTo>
              </a:path>
            </a:pathLst>
          </a:custGeom>
          <a:ln w="10146">
            <a:solidFill>
              <a:srgbClr val="E96634"/>
            </a:solidFill>
          </a:ln>
        </p:spPr>
        <p:txBody>
          <a:bodyPr wrap="square" lIns="0" tIns="0" rIns="0" bIns="0" rtlCol="0">
            <a:noAutofit/>
          </a:bodyPr>
          <a:lstStyle/>
          <a:p>
            <a:endParaRPr/>
          </a:p>
        </p:txBody>
      </p:sp>
      <p:sp>
        <p:nvSpPr>
          <p:cNvPr id="39" name="object 39"/>
          <p:cNvSpPr/>
          <p:nvPr/>
        </p:nvSpPr>
        <p:spPr>
          <a:xfrm>
            <a:off x="3225030" y="1142881"/>
            <a:ext cx="682249" cy="152933"/>
          </a:xfrm>
          <a:custGeom>
            <a:avLst/>
            <a:gdLst/>
            <a:ahLst/>
            <a:cxnLst/>
            <a:rect l="l" t="t" r="r" b="b"/>
            <a:pathLst>
              <a:path w="682249" h="152933">
                <a:moveTo>
                  <a:pt x="0" y="0"/>
                </a:moveTo>
                <a:lnTo>
                  <a:pt x="682249" y="152933"/>
                </a:lnTo>
              </a:path>
            </a:pathLst>
          </a:custGeom>
          <a:ln w="5073">
            <a:solidFill>
              <a:srgbClr val="363639"/>
            </a:solidFill>
          </a:ln>
        </p:spPr>
        <p:txBody>
          <a:bodyPr wrap="square" lIns="0" tIns="0" rIns="0" bIns="0" rtlCol="0">
            <a:noAutofit/>
          </a:bodyPr>
          <a:lstStyle/>
          <a:p>
            <a:endParaRPr/>
          </a:p>
        </p:txBody>
      </p:sp>
      <p:sp>
        <p:nvSpPr>
          <p:cNvPr id="40" name="object 40"/>
          <p:cNvSpPr/>
          <p:nvPr/>
        </p:nvSpPr>
        <p:spPr>
          <a:xfrm>
            <a:off x="3225030" y="1148760"/>
            <a:ext cx="670483" cy="305836"/>
          </a:xfrm>
          <a:custGeom>
            <a:avLst/>
            <a:gdLst/>
            <a:ahLst/>
            <a:cxnLst/>
            <a:rect l="l" t="t" r="r" b="b"/>
            <a:pathLst>
              <a:path w="670483" h="305836">
                <a:moveTo>
                  <a:pt x="0" y="0"/>
                </a:moveTo>
                <a:lnTo>
                  <a:pt x="670483" y="305836"/>
                </a:lnTo>
              </a:path>
            </a:pathLst>
          </a:custGeom>
          <a:ln w="5073">
            <a:solidFill>
              <a:srgbClr val="363639"/>
            </a:solidFill>
          </a:ln>
        </p:spPr>
        <p:txBody>
          <a:bodyPr wrap="square" lIns="0" tIns="0" rIns="0" bIns="0" rtlCol="0">
            <a:noAutofit/>
          </a:bodyPr>
          <a:lstStyle/>
          <a:p>
            <a:endParaRPr/>
          </a:p>
        </p:txBody>
      </p:sp>
      <p:sp>
        <p:nvSpPr>
          <p:cNvPr id="41" name="object 41"/>
          <p:cNvSpPr/>
          <p:nvPr/>
        </p:nvSpPr>
        <p:spPr>
          <a:xfrm>
            <a:off x="3230910" y="1301681"/>
            <a:ext cx="676366" cy="317601"/>
          </a:xfrm>
          <a:custGeom>
            <a:avLst/>
            <a:gdLst/>
            <a:ahLst/>
            <a:cxnLst/>
            <a:rect l="l" t="t" r="r" b="b"/>
            <a:pathLst>
              <a:path w="676366" h="317601">
                <a:moveTo>
                  <a:pt x="0" y="0"/>
                </a:moveTo>
                <a:lnTo>
                  <a:pt x="676366" y="317601"/>
                </a:lnTo>
              </a:path>
            </a:pathLst>
          </a:custGeom>
          <a:ln w="5073">
            <a:solidFill>
              <a:srgbClr val="363639"/>
            </a:solidFill>
          </a:ln>
        </p:spPr>
        <p:txBody>
          <a:bodyPr wrap="square" lIns="0" tIns="0" rIns="0" bIns="0" rtlCol="0">
            <a:noAutofit/>
          </a:bodyPr>
          <a:lstStyle/>
          <a:p>
            <a:endParaRPr/>
          </a:p>
        </p:txBody>
      </p:sp>
      <p:sp>
        <p:nvSpPr>
          <p:cNvPr id="42" name="object 42"/>
          <p:cNvSpPr/>
          <p:nvPr/>
        </p:nvSpPr>
        <p:spPr>
          <a:xfrm>
            <a:off x="3230913" y="1301681"/>
            <a:ext cx="682249" cy="470519"/>
          </a:xfrm>
          <a:custGeom>
            <a:avLst/>
            <a:gdLst/>
            <a:ahLst/>
            <a:cxnLst/>
            <a:rect l="l" t="t" r="r" b="b"/>
            <a:pathLst>
              <a:path w="682249" h="470519">
                <a:moveTo>
                  <a:pt x="0" y="0"/>
                </a:moveTo>
                <a:lnTo>
                  <a:pt x="682249" y="470519"/>
                </a:lnTo>
              </a:path>
            </a:pathLst>
          </a:custGeom>
          <a:ln w="5073">
            <a:solidFill>
              <a:srgbClr val="363639"/>
            </a:solidFill>
          </a:ln>
        </p:spPr>
        <p:txBody>
          <a:bodyPr wrap="square" lIns="0" tIns="0" rIns="0" bIns="0" rtlCol="0">
            <a:noAutofit/>
          </a:bodyPr>
          <a:lstStyle/>
          <a:p>
            <a:endParaRPr/>
          </a:p>
        </p:txBody>
      </p:sp>
      <p:sp>
        <p:nvSpPr>
          <p:cNvPr id="43" name="object 43"/>
          <p:cNvSpPr/>
          <p:nvPr/>
        </p:nvSpPr>
        <p:spPr>
          <a:xfrm>
            <a:off x="3230910" y="1460479"/>
            <a:ext cx="676366" cy="470534"/>
          </a:xfrm>
          <a:custGeom>
            <a:avLst/>
            <a:gdLst/>
            <a:ahLst/>
            <a:cxnLst/>
            <a:rect l="l" t="t" r="r" b="b"/>
            <a:pathLst>
              <a:path w="676366" h="470534">
                <a:moveTo>
                  <a:pt x="0" y="0"/>
                </a:moveTo>
                <a:lnTo>
                  <a:pt x="676366" y="470534"/>
                </a:lnTo>
              </a:path>
            </a:pathLst>
          </a:custGeom>
          <a:ln w="5073">
            <a:solidFill>
              <a:srgbClr val="363639"/>
            </a:solidFill>
          </a:ln>
        </p:spPr>
        <p:txBody>
          <a:bodyPr wrap="square" lIns="0" tIns="0" rIns="0" bIns="0" rtlCol="0">
            <a:noAutofit/>
          </a:bodyPr>
          <a:lstStyle/>
          <a:p>
            <a:endParaRPr/>
          </a:p>
        </p:txBody>
      </p:sp>
      <p:sp>
        <p:nvSpPr>
          <p:cNvPr id="44" name="object 44"/>
          <p:cNvSpPr/>
          <p:nvPr/>
        </p:nvSpPr>
        <p:spPr>
          <a:xfrm>
            <a:off x="3230910" y="1460479"/>
            <a:ext cx="611672" cy="623447"/>
          </a:xfrm>
          <a:custGeom>
            <a:avLst/>
            <a:gdLst/>
            <a:ahLst/>
            <a:cxnLst/>
            <a:rect l="l" t="t" r="r" b="b"/>
            <a:pathLst>
              <a:path w="611672" h="623447">
                <a:moveTo>
                  <a:pt x="0" y="0"/>
                </a:moveTo>
                <a:lnTo>
                  <a:pt x="611672" y="623447"/>
                </a:lnTo>
              </a:path>
            </a:pathLst>
          </a:custGeom>
          <a:ln w="5073">
            <a:solidFill>
              <a:srgbClr val="363639"/>
            </a:solidFill>
          </a:ln>
        </p:spPr>
        <p:txBody>
          <a:bodyPr wrap="square" lIns="0" tIns="0" rIns="0" bIns="0" rtlCol="0">
            <a:noAutofit/>
          </a:bodyPr>
          <a:lstStyle/>
          <a:p>
            <a:endParaRPr/>
          </a:p>
        </p:txBody>
      </p:sp>
      <p:sp>
        <p:nvSpPr>
          <p:cNvPr id="45" name="object 45"/>
          <p:cNvSpPr/>
          <p:nvPr/>
        </p:nvSpPr>
        <p:spPr>
          <a:xfrm>
            <a:off x="3225027" y="1625178"/>
            <a:ext cx="617555" cy="635194"/>
          </a:xfrm>
          <a:custGeom>
            <a:avLst/>
            <a:gdLst/>
            <a:ahLst/>
            <a:cxnLst/>
            <a:rect l="l" t="t" r="r" b="b"/>
            <a:pathLst>
              <a:path w="617555" h="635194">
                <a:moveTo>
                  <a:pt x="0" y="0"/>
                </a:moveTo>
                <a:lnTo>
                  <a:pt x="617555" y="635194"/>
                </a:lnTo>
              </a:path>
            </a:pathLst>
          </a:custGeom>
          <a:ln w="5073">
            <a:solidFill>
              <a:srgbClr val="363639"/>
            </a:solidFill>
          </a:ln>
        </p:spPr>
        <p:txBody>
          <a:bodyPr wrap="square" lIns="0" tIns="0" rIns="0" bIns="0" rtlCol="0">
            <a:noAutofit/>
          </a:bodyPr>
          <a:lstStyle/>
          <a:p>
            <a:endParaRPr/>
          </a:p>
        </p:txBody>
      </p:sp>
      <p:sp>
        <p:nvSpPr>
          <p:cNvPr id="46" name="object 46"/>
          <p:cNvSpPr/>
          <p:nvPr/>
        </p:nvSpPr>
        <p:spPr>
          <a:xfrm>
            <a:off x="3225027" y="1631048"/>
            <a:ext cx="676381" cy="799889"/>
          </a:xfrm>
          <a:custGeom>
            <a:avLst/>
            <a:gdLst/>
            <a:ahLst/>
            <a:cxnLst/>
            <a:rect l="l" t="t" r="r" b="b"/>
            <a:pathLst>
              <a:path w="676381" h="799889">
                <a:moveTo>
                  <a:pt x="0" y="0"/>
                </a:moveTo>
                <a:lnTo>
                  <a:pt x="676381" y="799889"/>
                </a:lnTo>
              </a:path>
            </a:pathLst>
          </a:custGeom>
          <a:ln w="5073">
            <a:solidFill>
              <a:srgbClr val="363639"/>
            </a:solidFill>
          </a:ln>
        </p:spPr>
        <p:txBody>
          <a:bodyPr wrap="square" lIns="0" tIns="0" rIns="0" bIns="0" rtlCol="0">
            <a:noAutofit/>
          </a:bodyPr>
          <a:lstStyle/>
          <a:p>
            <a:endParaRPr/>
          </a:p>
        </p:txBody>
      </p:sp>
      <p:sp>
        <p:nvSpPr>
          <p:cNvPr id="47" name="object 47"/>
          <p:cNvSpPr/>
          <p:nvPr/>
        </p:nvSpPr>
        <p:spPr>
          <a:xfrm>
            <a:off x="3225030" y="984077"/>
            <a:ext cx="682249" cy="799886"/>
          </a:xfrm>
          <a:custGeom>
            <a:avLst/>
            <a:gdLst/>
            <a:ahLst/>
            <a:cxnLst/>
            <a:rect l="l" t="t" r="r" b="b"/>
            <a:pathLst>
              <a:path w="682249" h="799886">
                <a:moveTo>
                  <a:pt x="0" y="799886"/>
                </a:moveTo>
                <a:lnTo>
                  <a:pt x="682249" y="0"/>
                </a:lnTo>
              </a:path>
            </a:pathLst>
          </a:custGeom>
          <a:ln w="10146">
            <a:solidFill>
              <a:srgbClr val="534194"/>
            </a:solidFill>
          </a:ln>
        </p:spPr>
        <p:txBody>
          <a:bodyPr wrap="square" lIns="0" tIns="0" rIns="0" bIns="0" rtlCol="0">
            <a:noAutofit/>
          </a:bodyPr>
          <a:lstStyle/>
          <a:p>
            <a:endParaRPr/>
          </a:p>
        </p:txBody>
      </p:sp>
      <p:sp>
        <p:nvSpPr>
          <p:cNvPr id="48" name="object 48"/>
          <p:cNvSpPr/>
          <p:nvPr/>
        </p:nvSpPr>
        <p:spPr>
          <a:xfrm>
            <a:off x="3225028" y="1301681"/>
            <a:ext cx="688131" cy="482285"/>
          </a:xfrm>
          <a:custGeom>
            <a:avLst/>
            <a:gdLst/>
            <a:ahLst/>
            <a:cxnLst/>
            <a:rect l="l" t="t" r="r" b="b"/>
            <a:pathLst>
              <a:path w="688131" h="482285">
                <a:moveTo>
                  <a:pt x="0" y="482285"/>
                </a:moveTo>
                <a:lnTo>
                  <a:pt x="688131" y="0"/>
                </a:lnTo>
              </a:path>
            </a:pathLst>
          </a:custGeom>
          <a:ln w="5073">
            <a:solidFill>
              <a:srgbClr val="363639"/>
            </a:solidFill>
          </a:ln>
        </p:spPr>
        <p:txBody>
          <a:bodyPr wrap="square" lIns="0" tIns="0" rIns="0" bIns="0" rtlCol="0">
            <a:noAutofit/>
          </a:bodyPr>
          <a:lstStyle/>
          <a:p>
            <a:endParaRPr/>
          </a:p>
        </p:txBody>
      </p:sp>
      <p:sp>
        <p:nvSpPr>
          <p:cNvPr id="49" name="object 49"/>
          <p:cNvSpPr/>
          <p:nvPr/>
        </p:nvSpPr>
        <p:spPr>
          <a:xfrm>
            <a:off x="3230913" y="1942766"/>
            <a:ext cx="670499" cy="0"/>
          </a:xfrm>
          <a:custGeom>
            <a:avLst/>
            <a:gdLst/>
            <a:ahLst/>
            <a:cxnLst/>
            <a:rect l="l" t="t" r="r" b="b"/>
            <a:pathLst>
              <a:path w="670499">
                <a:moveTo>
                  <a:pt x="0" y="0"/>
                </a:moveTo>
                <a:lnTo>
                  <a:pt x="670499" y="0"/>
                </a:lnTo>
              </a:path>
            </a:pathLst>
          </a:custGeom>
          <a:ln w="5073">
            <a:solidFill>
              <a:srgbClr val="363639"/>
            </a:solidFill>
          </a:ln>
        </p:spPr>
        <p:txBody>
          <a:bodyPr wrap="square" lIns="0" tIns="0" rIns="0" bIns="0" rtlCol="0">
            <a:noAutofit/>
          </a:bodyPr>
          <a:lstStyle/>
          <a:p>
            <a:endParaRPr/>
          </a:p>
        </p:txBody>
      </p:sp>
      <p:sp>
        <p:nvSpPr>
          <p:cNvPr id="50" name="object 50"/>
          <p:cNvSpPr/>
          <p:nvPr/>
        </p:nvSpPr>
        <p:spPr>
          <a:xfrm>
            <a:off x="3230913" y="1301681"/>
            <a:ext cx="682249" cy="641087"/>
          </a:xfrm>
          <a:custGeom>
            <a:avLst/>
            <a:gdLst/>
            <a:ahLst/>
            <a:cxnLst/>
            <a:rect l="l" t="t" r="r" b="b"/>
            <a:pathLst>
              <a:path w="682249" h="641087">
                <a:moveTo>
                  <a:pt x="0" y="641087"/>
                </a:moveTo>
                <a:lnTo>
                  <a:pt x="682249" y="0"/>
                </a:lnTo>
              </a:path>
            </a:pathLst>
          </a:custGeom>
          <a:ln w="5073">
            <a:solidFill>
              <a:srgbClr val="363639"/>
            </a:solidFill>
          </a:ln>
        </p:spPr>
        <p:txBody>
          <a:bodyPr wrap="square" lIns="0" tIns="0" rIns="0" bIns="0" rtlCol="0">
            <a:noAutofit/>
          </a:bodyPr>
          <a:lstStyle/>
          <a:p>
            <a:endParaRPr/>
          </a:p>
        </p:txBody>
      </p:sp>
      <p:sp>
        <p:nvSpPr>
          <p:cNvPr id="51" name="object 51"/>
          <p:cNvSpPr/>
          <p:nvPr/>
        </p:nvSpPr>
        <p:spPr>
          <a:xfrm>
            <a:off x="3230910" y="1625181"/>
            <a:ext cx="676366" cy="317587"/>
          </a:xfrm>
          <a:custGeom>
            <a:avLst/>
            <a:gdLst/>
            <a:ahLst/>
            <a:cxnLst/>
            <a:rect l="l" t="t" r="r" b="b"/>
            <a:pathLst>
              <a:path w="676366" h="317587">
                <a:moveTo>
                  <a:pt x="0" y="317587"/>
                </a:moveTo>
                <a:lnTo>
                  <a:pt x="676366" y="0"/>
                </a:lnTo>
              </a:path>
            </a:pathLst>
          </a:custGeom>
          <a:ln w="5073">
            <a:solidFill>
              <a:srgbClr val="363639"/>
            </a:solidFill>
          </a:ln>
        </p:spPr>
        <p:txBody>
          <a:bodyPr wrap="square" lIns="0" tIns="0" rIns="0" bIns="0" rtlCol="0">
            <a:noAutofit/>
          </a:bodyPr>
          <a:lstStyle/>
          <a:p>
            <a:endParaRPr/>
          </a:p>
        </p:txBody>
      </p:sp>
      <p:sp>
        <p:nvSpPr>
          <p:cNvPr id="52" name="object 52"/>
          <p:cNvSpPr/>
          <p:nvPr/>
        </p:nvSpPr>
        <p:spPr>
          <a:xfrm>
            <a:off x="3225028" y="1625181"/>
            <a:ext cx="688131" cy="482275"/>
          </a:xfrm>
          <a:custGeom>
            <a:avLst/>
            <a:gdLst/>
            <a:ahLst/>
            <a:cxnLst/>
            <a:rect l="l" t="t" r="r" b="b"/>
            <a:pathLst>
              <a:path w="688131" h="482275">
                <a:moveTo>
                  <a:pt x="0" y="482275"/>
                </a:moveTo>
                <a:lnTo>
                  <a:pt x="688131" y="0"/>
                </a:lnTo>
              </a:path>
            </a:pathLst>
          </a:custGeom>
          <a:ln w="5073">
            <a:solidFill>
              <a:srgbClr val="363639"/>
            </a:solidFill>
          </a:ln>
        </p:spPr>
        <p:txBody>
          <a:bodyPr wrap="square" lIns="0" tIns="0" rIns="0" bIns="0" rtlCol="0">
            <a:noAutofit/>
          </a:bodyPr>
          <a:lstStyle/>
          <a:p>
            <a:endParaRPr/>
          </a:p>
        </p:txBody>
      </p:sp>
      <p:sp>
        <p:nvSpPr>
          <p:cNvPr id="53" name="object 53"/>
          <p:cNvSpPr/>
          <p:nvPr/>
        </p:nvSpPr>
        <p:spPr>
          <a:xfrm>
            <a:off x="3230913" y="1142881"/>
            <a:ext cx="682249" cy="1123381"/>
          </a:xfrm>
          <a:custGeom>
            <a:avLst/>
            <a:gdLst/>
            <a:ahLst/>
            <a:cxnLst/>
            <a:rect l="l" t="t" r="r" b="b"/>
            <a:pathLst>
              <a:path w="682249" h="1123381">
                <a:moveTo>
                  <a:pt x="0" y="1123381"/>
                </a:moveTo>
                <a:lnTo>
                  <a:pt x="682249" y="0"/>
                </a:lnTo>
              </a:path>
            </a:pathLst>
          </a:custGeom>
          <a:ln w="5073">
            <a:solidFill>
              <a:srgbClr val="363639"/>
            </a:solidFill>
          </a:ln>
        </p:spPr>
        <p:txBody>
          <a:bodyPr wrap="square" lIns="0" tIns="0" rIns="0" bIns="0" rtlCol="0">
            <a:noAutofit/>
          </a:bodyPr>
          <a:lstStyle/>
          <a:p>
            <a:endParaRPr/>
          </a:p>
        </p:txBody>
      </p:sp>
      <p:sp>
        <p:nvSpPr>
          <p:cNvPr id="54" name="object 54"/>
          <p:cNvSpPr/>
          <p:nvPr/>
        </p:nvSpPr>
        <p:spPr>
          <a:xfrm>
            <a:off x="3230910" y="1466362"/>
            <a:ext cx="676366" cy="799897"/>
          </a:xfrm>
          <a:custGeom>
            <a:avLst/>
            <a:gdLst/>
            <a:ahLst/>
            <a:cxnLst/>
            <a:rect l="l" t="t" r="r" b="b"/>
            <a:pathLst>
              <a:path w="676366" h="799897">
                <a:moveTo>
                  <a:pt x="0" y="799897"/>
                </a:moveTo>
                <a:lnTo>
                  <a:pt x="676366" y="0"/>
                </a:lnTo>
              </a:path>
            </a:pathLst>
          </a:custGeom>
          <a:ln w="5073">
            <a:solidFill>
              <a:srgbClr val="363639"/>
            </a:solidFill>
          </a:ln>
        </p:spPr>
        <p:txBody>
          <a:bodyPr wrap="square" lIns="0" tIns="0" rIns="0" bIns="0" rtlCol="0">
            <a:noAutofit/>
          </a:bodyPr>
          <a:lstStyle/>
          <a:p>
            <a:endParaRPr/>
          </a:p>
        </p:txBody>
      </p:sp>
      <p:sp>
        <p:nvSpPr>
          <p:cNvPr id="55" name="object 55"/>
          <p:cNvSpPr/>
          <p:nvPr/>
        </p:nvSpPr>
        <p:spPr>
          <a:xfrm>
            <a:off x="3230910" y="2425046"/>
            <a:ext cx="658718" cy="0"/>
          </a:xfrm>
          <a:custGeom>
            <a:avLst/>
            <a:gdLst/>
            <a:ahLst/>
            <a:cxnLst/>
            <a:rect l="l" t="t" r="r" b="b"/>
            <a:pathLst>
              <a:path w="658718">
                <a:moveTo>
                  <a:pt x="0" y="0"/>
                </a:moveTo>
                <a:lnTo>
                  <a:pt x="658718" y="0"/>
                </a:lnTo>
              </a:path>
            </a:pathLst>
          </a:custGeom>
          <a:ln w="5073">
            <a:solidFill>
              <a:srgbClr val="363639"/>
            </a:solidFill>
          </a:ln>
        </p:spPr>
        <p:txBody>
          <a:bodyPr wrap="square" lIns="0" tIns="0" rIns="0" bIns="0" rtlCol="0">
            <a:noAutofit/>
          </a:bodyPr>
          <a:lstStyle/>
          <a:p>
            <a:endParaRPr/>
          </a:p>
        </p:txBody>
      </p:sp>
      <p:sp>
        <p:nvSpPr>
          <p:cNvPr id="56" name="object 56"/>
          <p:cNvSpPr/>
          <p:nvPr/>
        </p:nvSpPr>
        <p:spPr>
          <a:xfrm>
            <a:off x="3236796" y="1472248"/>
            <a:ext cx="670483" cy="952801"/>
          </a:xfrm>
          <a:custGeom>
            <a:avLst/>
            <a:gdLst/>
            <a:ahLst/>
            <a:cxnLst/>
            <a:rect l="l" t="t" r="r" b="b"/>
            <a:pathLst>
              <a:path w="670483" h="952801">
                <a:moveTo>
                  <a:pt x="0" y="952801"/>
                </a:moveTo>
                <a:lnTo>
                  <a:pt x="670483" y="0"/>
                </a:lnTo>
              </a:path>
            </a:pathLst>
          </a:custGeom>
          <a:ln w="5073">
            <a:solidFill>
              <a:srgbClr val="363639"/>
            </a:solidFill>
          </a:ln>
        </p:spPr>
        <p:txBody>
          <a:bodyPr wrap="square" lIns="0" tIns="0" rIns="0" bIns="0" rtlCol="0">
            <a:noAutofit/>
          </a:bodyPr>
          <a:lstStyle/>
          <a:p>
            <a:endParaRPr/>
          </a:p>
        </p:txBody>
      </p:sp>
      <p:sp>
        <p:nvSpPr>
          <p:cNvPr id="57" name="object 57"/>
          <p:cNvSpPr/>
          <p:nvPr/>
        </p:nvSpPr>
        <p:spPr>
          <a:xfrm>
            <a:off x="3236793" y="1778096"/>
            <a:ext cx="676366" cy="646950"/>
          </a:xfrm>
          <a:custGeom>
            <a:avLst/>
            <a:gdLst/>
            <a:ahLst/>
            <a:cxnLst/>
            <a:rect l="l" t="t" r="r" b="b"/>
            <a:pathLst>
              <a:path w="676366" h="646950">
                <a:moveTo>
                  <a:pt x="0" y="646950"/>
                </a:moveTo>
                <a:lnTo>
                  <a:pt x="676366" y="0"/>
                </a:lnTo>
              </a:path>
            </a:pathLst>
          </a:custGeom>
          <a:ln w="5073">
            <a:solidFill>
              <a:srgbClr val="363639"/>
            </a:solidFill>
          </a:ln>
        </p:spPr>
        <p:txBody>
          <a:bodyPr wrap="square" lIns="0" tIns="0" rIns="0" bIns="0" rtlCol="0">
            <a:noAutofit/>
          </a:bodyPr>
          <a:lstStyle/>
          <a:p>
            <a:endParaRPr/>
          </a:p>
        </p:txBody>
      </p:sp>
      <p:sp>
        <p:nvSpPr>
          <p:cNvPr id="58" name="object 58"/>
          <p:cNvSpPr txBox="1"/>
          <p:nvPr/>
        </p:nvSpPr>
        <p:spPr>
          <a:xfrm>
            <a:off x="467359" y="2814226"/>
            <a:ext cx="666750" cy="376555"/>
          </a:xfrm>
          <a:prstGeom prst="rect">
            <a:avLst/>
          </a:prstGeom>
        </p:spPr>
        <p:txBody>
          <a:bodyPr vert="horz" wrap="square" lIns="0" tIns="0" rIns="0" bIns="0" rtlCol="0">
            <a:noAutofit/>
          </a:bodyPr>
          <a:lstStyle/>
          <a:p>
            <a:pPr marL="12694" marR="12694">
              <a:lnSpc>
                <a:spcPct val="98100"/>
              </a:lnSpc>
            </a:pPr>
            <a:r>
              <a:rPr lang="ja-JP" altLang="en-US" sz="800" spc="15" dirty="0" smtClean="0">
                <a:solidFill>
                  <a:srgbClr val="FF0000"/>
                </a:solidFill>
                <a:latin typeface="Times New Roman"/>
                <a:cs typeface="Times New Roman"/>
              </a:rPr>
              <a:t>赤の変数</a:t>
            </a:r>
            <a:r>
              <a:rPr sz="800" spc="10" dirty="0" smtClean="0">
                <a:solidFill>
                  <a:srgbClr val="FF0000"/>
                </a:solidFill>
                <a:latin typeface="Times New Roman"/>
                <a:cs typeface="Times New Roman"/>
              </a:rPr>
              <a:t>: </a:t>
            </a:r>
            <a:endParaRPr lang="en-US" sz="800" spc="10" dirty="0" smtClean="0">
              <a:solidFill>
                <a:srgbClr val="FF0000"/>
              </a:solidFill>
              <a:latin typeface="Times New Roman"/>
              <a:cs typeface="Times New Roman"/>
            </a:endParaRPr>
          </a:p>
          <a:p>
            <a:pPr marL="12694" marR="12694">
              <a:lnSpc>
                <a:spcPct val="98100"/>
              </a:lnSpc>
            </a:pPr>
            <a:r>
              <a:rPr lang="ja-JP" altLang="en-US" sz="800" spc="30" dirty="0" smtClean="0">
                <a:solidFill>
                  <a:srgbClr val="0000FF"/>
                </a:solidFill>
                <a:latin typeface="Times New Roman"/>
                <a:cs typeface="Times New Roman"/>
              </a:rPr>
              <a:t>青の変数</a:t>
            </a:r>
            <a:r>
              <a:rPr sz="800" spc="10" dirty="0" smtClean="0">
                <a:solidFill>
                  <a:srgbClr val="0000FF"/>
                </a:solidFill>
                <a:latin typeface="Times New Roman"/>
                <a:cs typeface="Times New Roman"/>
              </a:rPr>
              <a:t>: </a:t>
            </a:r>
            <a:endParaRPr lang="en-US" sz="800" spc="30" dirty="0" smtClean="0">
              <a:solidFill>
                <a:srgbClr val="0000FF"/>
              </a:solidFill>
              <a:latin typeface="Times New Roman"/>
              <a:cs typeface="Times New Roman"/>
            </a:endParaRPr>
          </a:p>
          <a:p>
            <a:pPr marL="12694" marR="12694">
              <a:lnSpc>
                <a:spcPct val="98100"/>
              </a:lnSpc>
            </a:pPr>
            <a:r>
              <a:rPr lang="ja-JP" altLang="en-US" sz="800" spc="30" dirty="0" smtClean="0">
                <a:latin typeface="Times New Roman"/>
                <a:cs typeface="Times New Roman"/>
              </a:rPr>
              <a:t>黒の変数</a:t>
            </a:r>
            <a:r>
              <a:rPr sz="800" spc="10" dirty="0" smtClean="0">
                <a:latin typeface="Times New Roman"/>
                <a:cs typeface="Times New Roman"/>
              </a:rPr>
              <a:t>:</a:t>
            </a:r>
            <a:endParaRPr sz="800" dirty="0">
              <a:latin typeface="Times New Roman"/>
              <a:cs typeface="Times New Roman"/>
            </a:endParaRPr>
          </a:p>
        </p:txBody>
      </p:sp>
      <p:sp>
        <p:nvSpPr>
          <p:cNvPr id="59" name="object 59"/>
          <p:cNvSpPr txBox="1"/>
          <p:nvPr/>
        </p:nvSpPr>
        <p:spPr>
          <a:xfrm>
            <a:off x="1259634" y="2811910"/>
            <a:ext cx="2877820" cy="379095"/>
          </a:xfrm>
          <a:prstGeom prst="rect">
            <a:avLst/>
          </a:prstGeom>
        </p:spPr>
        <p:txBody>
          <a:bodyPr vert="horz" wrap="square" lIns="0" tIns="0" rIns="0" bIns="0" rtlCol="0">
            <a:noAutofit/>
          </a:bodyPr>
          <a:lstStyle/>
          <a:p>
            <a:pPr marL="12694"/>
            <a:r>
              <a:rPr lang="ja-JP" altLang="en-US" sz="800" spc="15" dirty="0" smtClean="0">
                <a:latin typeface="Times New Roman"/>
                <a:cs typeface="Times New Roman"/>
              </a:rPr>
              <a:t>方程式から解かれる「未知数」</a:t>
            </a:r>
            <a:endParaRPr sz="800" dirty="0">
              <a:latin typeface="Times New Roman"/>
              <a:cs typeface="Times New Roman"/>
            </a:endParaRPr>
          </a:p>
          <a:p>
            <a:pPr marL="12694" marR="12694">
              <a:lnSpc>
                <a:spcPts val="950"/>
              </a:lnSpc>
              <a:spcBef>
                <a:spcPts val="15"/>
              </a:spcBef>
            </a:pPr>
            <a:r>
              <a:rPr lang="ja-JP" altLang="en-US" sz="800" spc="-10" dirty="0" smtClean="0">
                <a:latin typeface="Times New Roman"/>
                <a:cs typeface="Times New Roman"/>
              </a:rPr>
              <a:t>方程式から解かれない「既知の変数」</a:t>
            </a:r>
            <a:endParaRPr lang="en-US" altLang="ja-JP" sz="800" spc="-10" dirty="0" smtClean="0">
              <a:latin typeface="Times New Roman"/>
              <a:cs typeface="Times New Roman"/>
            </a:endParaRPr>
          </a:p>
          <a:p>
            <a:pPr marL="12694" marR="12694">
              <a:lnSpc>
                <a:spcPts val="950"/>
              </a:lnSpc>
              <a:spcBef>
                <a:spcPts val="15"/>
              </a:spcBef>
            </a:pPr>
            <a:r>
              <a:rPr lang="ja-JP" altLang="en-US" sz="800" spc="10" dirty="0" smtClean="0">
                <a:latin typeface="Times New Roman"/>
                <a:cs typeface="Times New Roman"/>
              </a:rPr>
              <a:t>方程式にまだ </a:t>
            </a:r>
            <a:r>
              <a:rPr lang="en-US" altLang="ja-JP" sz="800" spc="10" dirty="0" smtClean="0">
                <a:latin typeface="Times New Roman"/>
                <a:cs typeface="Times New Roman"/>
              </a:rPr>
              <a:t>assign </a:t>
            </a:r>
            <a:r>
              <a:rPr lang="ja-JP" altLang="en-US" sz="800" spc="10" dirty="0" smtClean="0">
                <a:latin typeface="Times New Roman"/>
                <a:cs typeface="Times New Roman"/>
              </a:rPr>
              <a:t>されていない変数</a:t>
            </a:r>
            <a:endParaRPr sz="800" dirty="0">
              <a:latin typeface="Times New Roman"/>
              <a:cs typeface="Times New Roman"/>
            </a:endParaRPr>
          </a:p>
        </p:txBody>
      </p:sp>
    </p:spTree>
  </p:cSld>
  <p:clrMapOvr>
    <a:masterClrMapping/>
  </p:clrMapOvr>
  <p:transition>
    <p:cu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エグゼクティブ">
  <a:themeElements>
    <a:clrScheme name="エグゼクティブ">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エグゼクティブ">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エグゼクティブ">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921</TotalTime>
  <Words>2668</Words>
  <Application>Microsoft Office PowerPoint</Application>
  <PresentationFormat>ユーザー設定</PresentationFormat>
  <Paragraphs>628</Paragraphs>
  <Slides>23</Slides>
  <Notes>0</Notes>
  <HiddenSlides>0</HiddenSlides>
  <MMClips>0</MMClips>
  <ScaleCrop>false</ScaleCrop>
  <HeadingPairs>
    <vt:vector size="4" baseType="variant">
      <vt:variant>
        <vt:lpstr>テーマ</vt:lpstr>
      </vt:variant>
      <vt:variant>
        <vt:i4>1</vt:i4>
      </vt:variant>
      <vt:variant>
        <vt:lpstr>スライド タイトル</vt:lpstr>
      </vt:variant>
      <vt:variant>
        <vt:i4>23</vt:i4>
      </vt:variant>
    </vt:vector>
  </HeadingPairs>
  <TitlesOfParts>
    <vt:vector size="24" baseType="lpstr">
      <vt:lpstr>エグゼクティブ</vt:lpstr>
      <vt:lpstr>Differential-Algebraic Equations in Modeling</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Numerical Simulation of Dynamic Systems XIV</dc:title>
  <dc:creator>Xavier Dahan;Kyushu University</dc:creator>
  <cp:lastModifiedBy>Xavier</cp:lastModifiedBy>
  <cp:revision>54</cp:revision>
  <dcterms:created xsi:type="dcterms:W3CDTF">2013-01-24T22:37:13Z</dcterms:created>
  <dcterms:modified xsi:type="dcterms:W3CDTF">2013-02-06T05:02:53Z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2012-04-02T00:00:00Z</vt:filetime>
  </property>
  <property fmtid="{D5CDD505-2E9C-101B-9397-08002B2CF9AE}" pid="3" name="LastSaved">
    <vt:filetime>2013-01-24T00:00:00Z</vt:filetime>
  </property>
</Properties>
</file>